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4"/>
  </p:sldMasterIdLst>
  <p:notesMasterIdLst>
    <p:notesMasterId r:id="rId62"/>
  </p:notesMasterIdLst>
  <p:sldIdLst>
    <p:sldId id="256" r:id="rId5"/>
    <p:sldId id="371" r:id="rId6"/>
    <p:sldId id="450" r:id="rId7"/>
    <p:sldId id="393" r:id="rId8"/>
    <p:sldId id="394" r:id="rId9"/>
    <p:sldId id="282" r:id="rId10"/>
    <p:sldId id="352" r:id="rId11"/>
    <p:sldId id="409" r:id="rId12"/>
    <p:sldId id="380" r:id="rId13"/>
    <p:sldId id="381" r:id="rId14"/>
    <p:sldId id="385" r:id="rId15"/>
    <p:sldId id="447" r:id="rId16"/>
    <p:sldId id="410" r:id="rId17"/>
    <p:sldId id="448" r:id="rId18"/>
    <p:sldId id="449" r:id="rId19"/>
    <p:sldId id="411" r:id="rId20"/>
    <p:sldId id="412" r:id="rId21"/>
    <p:sldId id="413" r:id="rId22"/>
    <p:sldId id="414" r:id="rId23"/>
    <p:sldId id="415" r:id="rId24"/>
    <p:sldId id="416" r:id="rId25"/>
    <p:sldId id="417" r:id="rId26"/>
    <p:sldId id="418" r:id="rId27"/>
    <p:sldId id="419" r:id="rId28"/>
    <p:sldId id="420" r:id="rId29"/>
    <p:sldId id="421" r:id="rId30"/>
    <p:sldId id="422" r:id="rId31"/>
    <p:sldId id="423" r:id="rId32"/>
    <p:sldId id="424" r:id="rId33"/>
    <p:sldId id="425" r:id="rId34"/>
    <p:sldId id="426" r:id="rId35"/>
    <p:sldId id="427" r:id="rId36"/>
    <p:sldId id="428" r:id="rId37"/>
    <p:sldId id="434" r:id="rId38"/>
    <p:sldId id="435" r:id="rId39"/>
    <p:sldId id="436" r:id="rId40"/>
    <p:sldId id="437" r:id="rId41"/>
    <p:sldId id="438" r:id="rId42"/>
    <p:sldId id="439" r:id="rId43"/>
    <p:sldId id="440" r:id="rId44"/>
    <p:sldId id="441" r:id="rId45"/>
    <p:sldId id="442" r:id="rId46"/>
    <p:sldId id="443" r:id="rId47"/>
    <p:sldId id="382" r:id="rId48"/>
    <p:sldId id="283" r:id="rId49"/>
    <p:sldId id="383" r:id="rId50"/>
    <p:sldId id="384" r:id="rId51"/>
    <p:sldId id="373" r:id="rId52"/>
    <p:sldId id="444" r:id="rId53"/>
    <p:sldId id="445" r:id="rId54"/>
    <p:sldId id="446" r:id="rId55"/>
    <p:sldId id="297" r:id="rId56"/>
    <p:sldId id="369" r:id="rId57"/>
    <p:sldId id="451" r:id="rId58"/>
    <p:sldId id="272" r:id="rId59"/>
    <p:sldId id="397" r:id="rId60"/>
    <p:sldId id="370" r:id="rId61"/>
  </p:sldIdLst>
  <p:sldSz cx="12192000" cy="6858000"/>
  <p:notesSz cx="7104063" cy="10234613"/>
  <p:embeddedFontLst>
    <p:embeddedFont>
      <p:font typeface="新細明體" panose="02020500000000000000" pitchFamily="18" charset="-120"/>
      <p:regular r:id="rId63"/>
    </p:embeddedFont>
    <p:embeddedFont>
      <p:font typeface="Century Gothic" panose="020B0502020202020204" pitchFamily="34" charset="0"/>
      <p:regular r:id="rId64"/>
      <p:bold r:id="rId65"/>
      <p:italic r:id="rId66"/>
      <p:boldItalic r:id="rId67"/>
    </p:embeddedFont>
    <p:embeddedFont>
      <p:font typeface="Candara" panose="020E0502030303020204" pitchFamily="34" charset="0"/>
      <p:regular r:id="rId68"/>
      <p:bold r:id="rId69"/>
      <p:italic r:id="rId70"/>
      <p:boldItalic r:id="rId71"/>
    </p:embeddedFont>
    <p:embeddedFont>
      <p:font typeface="Wingdings 2" panose="05020102010507070707" pitchFamily="18" charset="2"/>
      <p:regular r:id="rId72"/>
    </p:embeddedFont>
    <p:embeddedFont>
      <p:font typeface="Microsoft JhengHei" panose="020B0604030504040204" pitchFamily="34" charset="-120"/>
      <p:regular r:id="rId73"/>
      <p:bold r:id="rId74"/>
    </p:embeddedFont>
    <p:embeddedFont>
      <p:font typeface="Calibri" panose="020F0502020204030204" pitchFamily="34" charset="0"/>
      <p:regular r:id="rId75"/>
      <p:bold r:id="rId76"/>
      <p:italic r:id="rId77"/>
      <p:boldItalic r:id="rId78"/>
    </p:embeddedFont>
    <p:embeddedFont>
      <p:font typeface="Poppins" panose="02020500000000000000" charset="0"/>
      <p:regular r:id="rId79"/>
      <p:bold r:id="rId80"/>
      <p:italic r:id="rId81"/>
      <p:boldItalic r:id="rId82"/>
    </p:embeddedFont>
    <p:embeddedFont>
      <p:font typeface="Noto Sans Symbols" panose="02020500000000000000" charset="-120"/>
      <p:regular r:id="rId83"/>
      <p:bold r:id="rId84"/>
    </p:embeddedFont>
    <p:embeddedFont>
      <p:font typeface="Microsoft JhengHei" panose="020B0604030504040204" pitchFamily="34" charset="-120"/>
      <p:regular r:id="rId73"/>
      <p:bold r:id="rId74"/>
    </p:embeddedFont>
    <p:embeddedFont>
      <p:font typeface="Yu Gothic UI" panose="020B0500000000000000" pitchFamily="34" charset="-128"/>
      <p:regular r:id="rId85"/>
      <p:bold r:id="rId86"/>
    </p:embeddedFont>
    <p:embeddedFont>
      <p:font typeface="Orbitron" panose="02020500000000000000" charset="0"/>
      <p:regular r:id="rId87"/>
      <p:bold r:id="rId8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9AA0A6"/>
          </p15:clr>
        </p15:guide>
        <p15:guide id="2" pos="3840" userDrawn="1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AB30"/>
    <a:srgbClr val="00A478"/>
    <a:srgbClr val="DBF3EE"/>
    <a:srgbClr val="0071BC"/>
    <a:srgbClr val="00B050"/>
    <a:srgbClr val="7DD3BE"/>
    <a:srgbClr val="1FB28C"/>
    <a:srgbClr val="B7CB01"/>
    <a:srgbClr val="C72105"/>
    <a:srgbClr val="E2A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8F03135-74A5-4267-A433-6338CDBE4B8F}">
  <a:tblStyle styleId="{88F03135-74A5-4267-A433-6338CDBE4B8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1D49FE2-388E-4BE7-BFBF-E8CE63BD1EF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37" autoAdjust="0"/>
    <p:restoredTop sz="94692"/>
  </p:normalViewPr>
  <p:slideViewPr>
    <p:cSldViewPr snapToGrid="0">
      <p:cViewPr varScale="1">
        <p:scale>
          <a:sx n="123" d="100"/>
          <a:sy n="123" d="100"/>
        </p:scale>
        <p:origin x="120" y="5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font" Target="fonts/font1.fntdata"/><Relationship Id="rId68" Type="http://schemas.openxmlformats.org/officeDocument/2006/relationships/font" Target="fonts/font6.fntdata"/><Relationship Id="rId84" Type="http://schemas.openxmlformats.org/officeDocument/2006/relationships/font" Target="fonts/font22.fntdata"/><Relationship Id="rId89" Type="http://schemas.openxmlformats.org/officeDocument/2006/relationships/presProps" Target="presProp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font" Target="fonts/font12.fntdata"/><Relationship Id="rId79" Type="http://schemas.openxmlformats.org/officeDocument/2006/relationships/font" Target="fonts/font17.fntdata"/><Relationship Id="rId5" Type="http://schemas.openxmlformats.org/officeDocument/2006/relationships/slide" Target="slides/slide1.xml"/><Relationship Id="rId90" Type="http://schemas.openxmlformats.org/officeDocument/2006/relationships/viewProps" Target="viewProps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font" Target="fonts/font2.fntdata"/><Relationship Id="rId69" Type="http://schemas.openxmlformats.org/officeDocument/2006/relationships/font" Target="fonts/font7.fntdata"/><Relationship Id="rId77" Type="http://schemas.openxmlformats.org/officeDocument/2006/relationships/font" Target="fonts/font15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font" Target="fonts/font10.fntdata"/><Relationship Id="rId80" Type="http://schemas.openxmlformats.org/officeDocument/2006/relationships/font" Target="fonts/font18.fntdata"/><Relationship Id="rId85" Type="http://schemas.openxmlformats.org/officeDocument/2006/relationships/font" Target="fonts/font23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font" Target="fonts/font5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notesMaster" Target="notesMasters/notesMaster1.xml"/><Relationship Id="rId70" Type="http://schemas.openxmlformats.org/officeDocument/2006/relationships/font" Target="fonts/font8.fntdata"/><Relationship Id="rId75" Type="http://schemas.openxmlformats.org/officeDocument/2006/relationships/font" Target="fonts/font13.fntdata"/><Relationship Id="rId83" Type="http://schemas.openxmlformats.org/officeDocument/2006/relationships/font" Target="fonts/font21.fntdata"/><Relationship Id="rId88" Type="http://schemas.openxmlformats.org/officeDocument/2006/relationships/font" Target="fonts/font26.fntdata"/><Relationship Id="rId9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font" Target="fonts/font3.fntdata"/><Relationship Id="rId73" Type="http://schemas.openxmlformats.org/officeDocument/2006/relationships/font" Target="fonts/font11.fntdata"/><Relationship Id="rId78" Type="http://schemas.openxmlformats.org/officeDocument/2006/relationships/font" Target="fonts/font16.fntdata"/><Relationship Id="rId81" Type="http://schemas.openxmlformats.org/officeDocument/2006/relationships/font" Target="fonts/font19.fntdata"/><Relationship Id="rId86" Type="http://schemas.openxmlformats.org/officeDocument/2006/relationships/font" Target="fonts/font2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font" Target="fonts/font14.fntdata"/><Relationship Id="rId7" Type="http://schemas.openxmlformats.org/officeDocument/2006/relationships/slide" Target="slides/slide3.xml"/><Relationship Id="rId71" Type="http://schemas.openxmlformats.org/officeDocument/2006/relationships/font" Target="fonts/font9.fntdata"/><Relationship Id="rId92" Type="http://schemas.openxmlformats.org/officeDocument/2006/relationships/tableStyles" Target="tableStyles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font" Target="fonts/font4.fntdata"/><Relationship Id="rId87" Type="http://schemas.openxmlformats.org/officeDocument/2006/relationships/font" Target="fonts/font25.fntdata"/><Relationship Id="rId61" Type="http://schemas.openxmlformats.org/officeDocument/2006/relationships/slide" Target="slides/slide57.xml"/><Relationship Id="rId82" Type="http://schemas.openxmlformats.org/officeDocument/2006/relationships/font" Target="fonts/font20.fntdata"/><Relationship Id="rId19" Type="http://schemas.openxmlformats.org/officeDocument/2006/relationships/slide" Target="slides/slide1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371014-DF3D-44B7-B97F-EC1AC11F287A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zh-TW" altLang="en-US"/>
        </a:p>
      </dgm:t>
    </dgm:pt>
    <dgm:pt modelId="{F1D957D7-3B7C-40B9-BAD6-B7B2C8321516}">
      <dgm:prSet phldrT="[文字]"/>
      <dgm:spPr/>
      <dgm:t>
        <a:bodyPr/>
        <a:lstStyle/>
        <a:p>
          <a:r>
            <a:rPr lang="en-US" altLang="zh-TW" b="1" dirty="0" smtClean="0"/>
            <a:t>One Student Account</a:t>
          </a:r>
        </a:p>
        <a:p>
          <a:r>
            <a:rPr lang="en-US" altLang="zh-TW" b="1" dirty="0" smtClean="0"/>
            <a:t>(User Name:s1234567)</a:t>
          </a:r>
        </a:p>
        <a:p>
          <a:endParaRPr lang="zh-TW" altLang="en-US" b="1" dirty="0"/>
        </a:p>
      </dgm:t>
    </dgm:pt>
    <dgm:pt modelId="{2DE8D877-1D51-45E8-AE85-9D8594A325CE}" type="parTrans" cxnId="{1C8D740F-5C5A-451A-97CA-B3B1AB2313A0}">
      <dgm:prSet/>
      <dgm:spPr/>
      <dgm:t>
        <a:bodyPr/>
        <a:lstStyle/>
        <a:p>
          <a:endParaRPr lang="zh-TW" altLang="en-US"/>
        </a:p>
      </dgm:t>
    </dgm:pt>
    <dgm:pt modelId="{62F019DC-864A-40FA-899D-6C554ED9F2EA}" type="sibTrans" cxnId="{1C8D740F-5C5A-451A-97CA-B3B1AB2313A0}">
      <dgm:prSet/>
      <dgm:spPr/>
      <dgm:t>
        <a:bodyPr/>
        <a:lstStyle/>
        <a:p>
          <a:endParaRPr lang="zh-TW" altLang="en-US"/>
        </a:p>
      </dgm:t>
    </dgm:pt>
    <dgm:pt modelId="{261AF42B-1425-4FCC-9707-72631BB2E31C}">
      <dgm:prSet phldrT="[文字]"/>
      <dgm:spPr/>
      <dgm:t>
        <a:bodyPr/>
        <a:lstStyle/>
        <a:p>
          <a:r>
            <a:rPr lang="en-US" dirty="0" smtClean="0"/>
            <a:t>Timetable and Class Division </a:t>
          </a:r>
          <a:br>
            <a:rPr lang="en-US" dirty="0" smtClean="0"/>
          </a:br>
          <a:r>
            <a:rPr lang="zh-TW" altLang="en-US" dirty="0" smtClean="0"/>
            <a:t>上課時間表及所屬班別</a:t>
          </a:r>
          <a:endParaRPr lang="zh-TW" altLang="en-US" dirty="0"/>
        </a:p>
      </dgm:t>
    </dgm:pt>
    <dgm:pt modelId="{361519D6-864A-4546-B896-4FED07205B83}" type="parTrans" cxnId="{D987D227-E862-4755-B02F-AD5760652DC5}">
      <dgm:prSet/>
      <dgm:spPr/>
      <dgm:t>
        <a:bodyPr/>
        <a:lstStyle/>
        <a:p>
          <a:endParaRPr lang="zh-TW" altLang="en-US"/>
        </a:p>
      </dgm:t>
    </dgm:pt>
    <dgm:pt modelId="{0ACCBFB7-3B59-4A5E-8360-A86DBD39EB42}" type="sibTrans" cxnId="{D987D227-E862-4755-B02F-AD5760652DC5}">
      <dgm:prSet/>
      <dgm:spPr/>
      <dgm:t>
        <a:bodyPr/>
        <a:lstStyle/>
        <a:p>
          <a:endParaRPr lang="zh-TW" altLang="en-US"/>
        </a:p>
      </dgm:t>
    </dgm:pt>
    <dgm:pt modelId="{FF47E91C-EEB3-40E8-B649-6F680E956B1B}">
      <dgm:prSet phldrT="[文字]"/>
      <dgm:spPr/>
      <dgm:t>
        <a:bodyPr/>
        <a:lstStyle/>
        <a:p>
          <a:pPr rtl="0"/>
          <a:r>
            <a:rPr lang="en-US" b="0" i="0" u="none" strike="noStrike" cap="none" smtClean="0">
              <a:latin typeface="Arial"/>
              <a:ea typeface="Arial"/>
              <a:cs typeface="Arial"/>
              <a:sym typeface="Orbitron"/>
            </a:rPr>
            <a:t>Online Learning Environment (OLE)</a:t>
          </a:r>
          <a:br>
            <a:rPr lang="en-US" b="0" i="0" u="none" strike="noStrike" cap="none" smtClean="0">
              <a:latin typeface="Arial"/>
              <a:ea typeface="Arial"/>
              <a:cs typeface="Arial"/>
              <a:sym typeface="Orbitron"/>
            </a:rPr>
          </a:br>
          <a:r>
            <a:rPr lang="zh-TW" altLang="en-US" b="0" i="0" u="none" strike="noStrike" cap="none" smtClean="0">
              <a:latin typeface="Arial"/>
              <a:ea typeface="Arial"/>
              <a:cs typeface="Arial"/>
              <a:sym typeface="Orbitron"/>
            </a:rPr>
            <a:t>網上學習系統</a:t>
          </a:r>
          <a:endParaRPr lang="zh-TW" altLang="en-US" dirty="0"/>
        </a:p>
      </dgm:t>
    </dgm:pt>
    <dgm:pt modelId="{A2DA6397-CA84-48F3-9077-A984477BA513}" type="parTrans" cxnId="{D76C9785-5EA5-4AAA-8F16-499D7217FBAD}">
      <dgm:prSet/>
      <dgm:spPr/>
      <dgm:t>
        <a:bodyPr/>
        <a:lstStyle/>
        <a:p>
          <a:endParaRPr lang="zh-TW" altLang="en-US"/>
        </a:p>
      </dgm:t>
    </dgm:pt>
    <dgm:pt modelId="{FB78AB37-5032-4EB5-9FF1-96FEFEF6028F}" type="sibTrans" cxnId="{D76C9785-5EA5-4AAA-8F16-499D7217FBAD}">
      <dgm:prSet/>
      <dgm:spPr/>
      <dgm:t>
        <a:bodyPr/>
        <a:lstStyle/>
        <a:p>
          <a:endParaRPr lang="zh-TW" altLang="en-US"/>
        </a:p>
      </dgm:t>
    </dgm:pt>
    <dgm:pt modelId="{7E840874-F83A-4898-9037-6EAF4B5A9CA9}">
      <dgm:prSet phldrT="[文字]"/>
      <dgm:spPr/>
      <dgm:t>
        <a:bodyPr/>
        <a:lstStyle/>
        <a:p>
          <a:r>
            <a:rPr lang="en-US" dirty="0" err="1" smtClean="0"/>
            <a:t>MyHKMU</a:t>
          </a:r>
          <a:endParaRPr lang="zh-TW" altLang="en-US" dirty="0"/>
        </a:p>
      </dgm:t>
    </dgm:pt>
    <dgm:pt modelId="{EAC1A172-1DE5-4BB0-977B-1188082389DC}" type="parTrans" cxnId="{CD480CF9-63B0-4498-88F3-32586660BDDE}">
      <dgm:prSet/>
      <dgm:spPr/>
      <dgm:t>
        <a:bodyPr/>
        <a:lstStyle/>
        <a:p>
          <a:endParaRPr lang="zh-TW" altLang="en-US"/>
        </a:p>
      </dgm:t>
    </dgm:pt>
    <dgm:pt modelId="{3731178B-A9C0-4DA3-BB24-0CFDD7BD04EB}" type="sibTrans" cxnId="{CD480CF9-63B0-4498-88F3-32586660BDDE}">
      <dgm:prSet/>
      <dgm:spPr/>
      <dgm:t>
        <a:bodyPr/>
        <a:lstStyle/>
        <a:p>
          <a:endParaRPr lang="zh-TW" altLang="en-US"/>
        </a:p>
      </dgm:t>
    </dgm:pt>
    <dgm:pt modelId="{5824B99F-3579-4E2C-9D0E-F77EB942D41E}">
      <dgm:prSet phldrT="[文字]"/>
      <dgm:spPr/>
      <dgm:t>
        <a:bodyPr/>
        <a:lstStyle/>
        <a:p>
          <a:r>
            <a:rPr lang="en-US" dirty="0" smtClean="0"/>
            <a:t>Student Email Account</a:t>
          </a:r>
          <a:br>
            <a:rPr lang="en-US" dirty="0" smtClean="0"/>
          </a:br>
          <a:r>
            <a:rPr lang="zh-TW" altLang="en-US" dirty="0" smtClean="0"/>
            <a:t>學生電郵帳戶</a:t>
          </a:r>
          <a:endParaRPr lang="zh-TW" altLang="en-US" dirty="0"/>
        </a:p>
      </dgm:t>
    </dgm:pt>
    <dgm:pt modelId="{08DEDF73-A8AB-4AB1-88DB-E5D403F3755B}" type="parTrans" cxnId="{93447AB7-6B3E-43ED-BF3E-975389096DC3}">
      <dgm:prSet/>
      <dgm:spPr/>
      <dgm:t>
        <a:bodyPr/>
        <a:lstStyle/>
        <a:p>
          <a:endParaRPr lang="zh-TW" altLang="en-US"/>
        </a:p>
      </dgm:t>
    </dgm:pt>
    <dgm:pt modelId="{EB169976-E2ED-423F-8982-998CB6231019}" type="sibTrans" cxnId="{93447AB7-6B3E-43ED-BF3E-975389096DC3}">
      <dgm:prSet/>
      <dgm:spPr/>
      <dgm:t>
        <a:bodyPr/>
        <a:lstStyle/>
        <a:p>
          <a:endParaRPr lang="zh-TW" altLang="en-US"/>
        </a:p>
      </dgm:t>
    </dgm:pt>
    <dgm:pt modelId="{32A1F946-A63F-4F66-BDF6-02657E4877A8}" type="pres">
      <dgm:prSet presAssocID="{D4371014-DF3D-44B7-B97F-EC1AC11F287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8D1D2A2-962F-4371-A245-34D7878B4073}" type="pres">
      <dgm:prSet presAssocID="{F1D957D7-3B7C-40B9-BAD6-B7B2C8321516}" presName="hierRoot1" presStyleCnt="0">
        <dgm:presLayoutVars>
          <dgm:hierBranch val="init"/>
        </dgm:presLayoutVars>
      </dgm:prSet>
      <dgm:spPr/>
    </dgm:pt>
    <dgm:pt modelId="{ACC32692-C61F-49DC-93E8-73C5C4153C7C}" type="pres">
      <dgm:prSet presAssocID="{F1D957D7-3B7C-40B9-BAD6-B7B2C8321516}" presName="rootComposite1" presStyleCnt="0"/>
      <dgm:spPr/>
    </dgm:pt>
    <dgm:pt modelId="{9434BF98-44F0-4FC8-A7DF-527AD9F13D51}" type="pres">
      <dgm:prSet presAssocID="{F1D957D7-3B7C-40B9-BAD6-B7B2C8321516}" presName="rootText1" presStyleLbl="node0" presStyleIdx="0" presStyleCnt="1" custLinFactY="-7939" custLinFactNeighborY="-100000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A69CAD6-0C5F-40E5-9751-ACE21E9B3A46}" type="pres">
      <dgm:prSet presAssocID="{F1D957D7-3B7C-40B9-BAD6-B7B2C8321516}" presName="titleText1" presStyleLbl="fgAcc0" presStyleIdx="0" presStyleCnt="1" custLinFactY="-129498" custLinFactNeighborY="-20000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0AB80BFC-B7B0-4F2A-9CCC-608C8539A951}" type="pres">
      <dgm:prSet presAssocID="{F1D957D7-3B7C-40B9-BAD6-B7B2C8321516}" presName="rootConnector1" presStyleLbl="node1" presStyleIdx="0" presStyleCnt="4"/>
      <dgm:spPr/>
      <dgm:t>
        <a:bodyPr/>
        <a:lstStyle/>
        <a:p>
          <a:endParaRPr lang="en-US"/>
        </a:p>
      </dgm:t>
    </dgm:pt>
    <dgm:pt modelId="{4603FF70-37D5-499A-A50B-60D96980D683}" type="pres">
      <dgm:prSet presAssocID="{F1D957D7-3B7C-40B9-BAD6-B7B2C8321516}" presName="hierChild2" presStyleCnt="0"/>
      <dgm:spPr/>
    </dgm:pt>
    <dgm:pt modelId="{4CAD4C15-F62D-4EA1-A3A7-8B6B83F41A9B}" type="pres">
      <dgm:prSet presAssocID="{08DEDF73-A8AB-4AB1-88DB-E5D403F3755B}" presName="Name37" presStyleLbl="parChTrans1D2" presStyleIdx="0" presStyleCnt="4"/>
      <dgm:spPr/>
      <dgm:t>
        <a:bodyPr/>
        <a:lstStyle/>
        <a:p>
          <a:endParaRPr lang="en-US"/>
        </a:p>
      </dgm:t>
    </dgm:pt>
    <dgm:pt modelId="{8C8AE891-BCDE-4D96-89B4-2B1B1F3ED4C3}" type="pres">
      <dgm:prSet presAssocID="{5824B99F-3579-4E2C-9D0E-F77EB942D41E}" presName="hierRoot2" presStyleCnt="0">
        <dgm:presLayoutVars>
          <dgm:hierBranch val="init"/>
        </dgm:presLayoutVars>
      </dgm:prSet>
      <dgm:spPr/>
    </dgm:pt>
    <dgm:pt modelId="{86ED11CB-30C0-4D0B-90BD-4BA64CBA1EDA}" type="pres">
      <dgm:prSet presAssocID="{5824B99F-3579-4E2C-9D0E-F77EB942D41E}" presName="rootComposite" presStyleCnt="0"/>
      <dgm:spPr/>
    </dgm:pt>
    <dgm:pt modelId="{E6C1052E-219B-43ED-82EB-50A406CBAACD}" type="pres">
      <dgm:prSet presAssocID="{5824B99F-3579-4E2C-9D0E-F77EB942D41E}" presName="rootText" presStyleLbl="node1" presStyleIdx="0" presStyleCnt="4" custLinFactNeighborY="-8142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E9B601E-C5BB-458F-AA8F-35CD2B8596DB}" type="pres">
      <dgm:prSet presAssocID="{5824B99F-3579-4E2C-9D0E-F77EB942D41E}" presName="titleText2" presStyleLbl="fgAcc1" presStyleIdx="0" presStyleCnt="4" custLinFactY="-100000" custLinFactNeighborY="-14429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45B12669-5AA0-4662-BB81-7DB235A3ED39}" type="pres">
      <dgm:prSet presAssocID="{5824B99F-3579-4E2C-9D0E-F77EB942D41E}" presName="rootConnector" presStyleLbl="node2" presStyleIdx="0" presStyleCnt="0"/>
      <dgm:spPr/>
      <dgm:t>
        <a:bodyPr/>
        <a:lstStyle/>
        <a:p>
          <a:endParaRPr lang="en-US"/>
        </a:p>
      </dgm:t>
    </dgm:pt>
    <dgm:pt modelId="{53E34EEA-0CB4-4BB6-973F-D9DC8D1B94D3}" type="pres">
      <dgm:prSet presAssocID="{5824B99F-3579-4E2C-9D0E-F77EB942D41E}" presName="hierChild4" presStyleCnt="0"/>
      <dgm:spPr/>
    </dgm:pt>
    <dgm:pt modelId="{5D456894-D23A-46C1-A7AE-6275AE3FAEB0}" type="pres">
      <dgm:prSet presAssocID="{5824B99F-3579-4E2C-9D0E-F77EB942D41E}" presName="hierChild5" presStyleCnt="0"/>
      <dgm:spPr/>
    </dgm:pt>
    <dgm:pt modelId="{8BD13257-245D-4885-8BB5-99FF1B912376}" type="pres">
      <dgm:prSet presAssocID="{361519D6-864A-4546-B896-4FED07205B83}" presName="Name37" presStyleLbl="parChTrans1D2" presStyleIdx="1" presStyleCnt="4"/>
      <dgm:spPr/>
      <dgm:t>
        <a:bodyPr/>
        <a:lstStyle/>
        <a:p>
          <a:endParaRPr lang="en-US"/>
        </a:p>
      </dgm:t>
    </dgm:pt>
    <dgm:pt modelId="{0DD26919-1265-4C52-87FB-AB8841A117D8}" type="pres">
      <dgm:prSet presAssocID="{261AF42B-1425-4FCC-9707-72631BB2E31C}" presName="hierRoot2" presStyleCnt="0">
        <dgm:presLayoutVars>
          <dgm:hierBranch val="init"/>
        </dgm:presLayoutVars>
      </dgm:prSet>
      <dgm:spPr/>
    </dgm:pt>
    <dgm:pt modelId="{0EC7ED39-8D52-4EEA-A896-FBAF42F145CD}" type="pres">
      <dgm:prSet presAssocID="{261AF42B-1425-4FCC-9707-72631BB2E31C}" presName="rootComposite" presStyleCnt="0"/>
      <dgm:spPr/>
    </dgm:pt>
    <dgm:pt modelId="{8A78A800-2179-448A-899C-170996663BB0}" type="pres">
      <dgm:prSet presAssocID="{261AF42B-1425-4FCC-9707-72631BB2E31C}" presName="rootText" presStyleLbl="node1" presStyleIdx="1" presStyleCnt="4" custLinFactNeighborY="-8142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AE9B5A-40B4-46C0-8CAD-0D6CF00D95AB}" type="pres">
      <dgm:prSet presAssocID="{261AF42B-1425-4FCC-9707-72631BB2E31C}" presName="titleText2" presStyleLbl="fgAcc1" presStyleIdx="1" presStyleCnt="4" custLinFactY="-100000" custLinFactNeighborY="-14429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4697F5BC-63B8-41D1-AF61-E3EB8AB8CEF9}" type="pres">
      <dgm:prSet presAssocID="{261AF42B-1425-4FCC-9707-72631BB2E31C}" presName="rootConnector" presStyleLbl="node2" presStyleIdx="0" presStyleCnt="0"/>
      <dgm:spPr/>
      <dgm:t>
        <a:bodyPr/>
        <a:lstStyle/>
        <a:p>
          <a:endParaRPr lang="en-US"/>
        </a:p>
      </dgm:t>
    </dgm:pt>
    <dgm:pt modelId="{27FCDEB1-1B15-40D5-9F07-913650B100DF}" type="pres">
      <dgm:prSet presAssocID="{261AF42B-1425-4FCC-9707-72631BB2E31C}" presName="hierChild4" presStyleCnt="0"/>
      <dgm:spPr/>
    </dgm:pt>
    <dgm:pt modelId="{FE7FDD58-6AFB-4488-A7D4-EAC748B42A5C}" type="pres">
      <dgm:prSet presAssocID="{261AF42B-1425-4FCC-9707-72631BB2E31C}" presName="hierChild5" presStyleCnt="0"/>
      <dgm:spPr/>
    </dgm:pt>
    <dgm:pt modelId="{8368E4F7-B312-4B78-9F36-4E79CDB3C483}" type="pres">
      <dgm:prSet presAssocID="{A2DA6397-CA84-48F3-9077-A984477BA513}" presName="Name37" presStyleLbl="parChTrans1D2" presStyleIdx="2" presStyleCnt="4"/>
      <dgm:spPr/>
      <dgm:t>
        <a:bodyPr/>
        <a:lstStyle/>
        <a:p>
          <a:endParaRPr lang="en-US"/>
        </a:p>
      </dgm:t>
    </dgm:pt>
    <dgm:pt modelId="{FCAD81E6-277E-4B2D-A1DA-6E2052B86176}" type="pres">
      <dgm:prSet presAssocID="{FF47E91C-EEB3-40E8-B649-6F680E956B1B}" presName="hierRoot2" presStyleCnt="0">
        <dgm:presLayoutVars>
          <dgm:hierBranch val="init"/>
        </dgm:presLayoutVars>
      </dgm:prSet>
      <dgm:spPr/>
    </dgm:pt>
    <dgm:pt modelId="{E09399C5-0181-4867-B8CE-29B53A9542DA}" type="pres">
      <dgm:prSet presAssocID="{FF47E91C-EEB3-40E8-B649-6F680E956B1B}" presName="rootComposite" presStyleCnt="0"/>
      <dgm:spPr/>
    </dgm:pt>
    <dgm:pt modelId="{0A5508DF-2E63-4E15-8098-397D6BA00B99}" type="pres">
      <dgm:prSet presAssocID="{FF47E91C-EEB3-40E8-B649-6F680E956B1B}" presName="rootText" presStyleLbl="node1" presStyleIdx="2" presStyleCnt="4" custLinFactNeighborY="-8142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9EF2701-55C9-4129-9A75-8643833BA966}" type="pres">
      <dgm:prSet presAssocID="{FF47E91C-EEB3-40E8-B649-6F680E956B1B}" presName="titleText2" presStyleLbl="fgAcc1" presStyleIdx="2" presStyleCnt="4" custLinFactY="-100000" custLinFactNeighborY="-14429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73194315-61C8-4D58-834F-9BBF9403D394}" type="pres">
      <dgm:prSet presAssocID="{FF47E91C-EEB3-40E8-B649-6F680E956B1B}" presName="rootConnector" presStyleLbl="node2" presStyleIdx="0" presStyleCnt="0"/>
      <dgm:spPr/>
      <dgm:t>
        <a:bodyPr/>
        <a:lstStyle/>
        <a:p>
          <a:endParaRPr lang="en-US"/>
        </a:p>
      </dgm:t>
    </dgm:pt>
    <dgm:pt modelId="{E5A56062-4473-489B-96BB-410DF25EC6EF}" type="pres">
      <dgm:prSet presAssocID="{FF47E91C-EEB3-40E8-B649-6F680E956B1B}" presName="hierChild4" presStyleCnt="0"/>
      <dgm:spPr/>
    </dgm:pt>
    <dgm:pt modelId="{05F305AB-E469-4CF5-B8E8-832A1679D773}" type="pres">
      <dgm:prSet presAssocID="{FF47E91C-EEB3-40E8-B649-6F680E956B1B}" presName="hierChild5" presStyleCnt="0"/>
      <dgm:spPr/>
    </dgm:pt>
    <dgm:pt modelId="{C837F602-B1BD-4093-824F-3F3C0E56D842}" type="pres">
      <dgm:prSet presAssocID="{EAC1A172-1DE5-4BB0-977B-1188082389DC}" presName="Name37" presStyleLbl="parChTrans1D2" presStyleIdx="3" presStyleCnt="4"/>
      <dgm:spPr/>
      <dgm:t>
        <a:bodyPr/>
        <a:lstStyle/>
        <a:p>
          <a:endParaRPr lang="en-US"/>
        </a:p>
      </dgm:t>
    </dgm:pt>
    <dgm:pt modelId="{6BC1416E-4B63-4FD5-A800-A49FF27AC8AB}" type="pres">
      <dgm:prSet presAssocID="{7E840874-F83A-4898-9037-6EAF4B5A9CA9}" presName="hierRoot2" presStyleCnt="0">
        <dgm:presLayoutVars>
          <dgm:hierBranch val="init"/>
        </dgm:presLayoutVars>
      </dgm:prSet>
      <dgm:spPr/>
    </dgm:pt>
    <dgm:pt modelId="{3D3D6093-FE35-4D88-9BA4-555AD254A166}" type="pres">
      <dgm:prSet presAssocID="{7E840874-F83A-4898-9037-6EAF4B5A9CA9}" presName="rootComposite" presStyleCnt="0"/>
      <dgm:spPr/>
    </dgm:pt>
    <dgm:pt modelId="{3DE7C898-F40F-49E4-BF23-7A32244FE254}" type="pres">
      <dgm:prSet presAssocID="{7E840874-F83A-4898-9037-6EAF4B5A9CA9}" presName="rootText" presStyleLbl="node1" presStyleIdx="3" presStyleCnt="4" custLinFactNeighborY="-8142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D4ADC6E-72AF-4CDB-9BA4-84DB23A345CC}" type="pres">
      <dgm:prSet presAssocID="{7E840874-F83A-4898-9037-6EAF4B5A9CA9}" presName="titleText2" presStyleLbl="fgAcc1" presStyleIdx="3" presStyleCnt="4" custLinFactY="-100000" custLinFactNeighborY="-14429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8E74DF0-8626-43E9-BC4A-0D5202A20A33}" type="pres">
      <dgm:prSet presAssocID="{7E840874-F83A-4898-9037-6EAF4B5A9CA9}" presName="rootConnector" presStyleLbl="node2" presStyleIdx="0" presStyleCnt="0"/>
      <dgm:spPr/>
      <dgm:t>
        <a:bodyPr/>
        <a:lstStyle/>
        <a:p>
          <a:endParaRPr lang="en-US"/>
        </a:p>
      </dgm:t>
    </dgm:pt>
    <dgm:pt modelId="{53A6F18A-9A81-452C-B58B-105A0EB71792}" type="pres">
      <dgm:prSet presAssocID="{7E840874-F83A-4898-9037-6EAF4B5A9CA9}" presName="hierChild4" presStyleCnt="0"/>
      <dgm:spPr/>
    </dgm:pt>
    <dgm:pt modelId="{3397274D-BCEE-4CE1-BB80-2347FB9F9F08}" type="pres">
      <dgm:prSet presAssocID="{7E840874-F83A-4898-9037-6EAF4B5A9CA9}" presName="hierChild5" presStyleCnt="0"/>
      <dgm:spPr/>
    </dgm:pt>
    <dgm:pt modelId="{6C564821-F39B-4599-A088-C52F507B0364}" type="pres">
      <dgm:prSet presAssocID="{F1D957D7-3B7C-40B9-BAD6-B7B2C8321516}" presName="hierChild3" presStyleCnt="0"/>
      <dgm:spPr/>
    </dgm:pt>
  </dgm:ptLst>
  <dgm:cxnLst>
    <dgm:cxn modelId="{AF591690-1FAF-46F3-AC1D-50441D9D2CCF}" type="presOf" srcId="{F1D957D7-3B7C-40B9-BAD6-B7B2C8321516}" destId="{9434BF98-44F0-4FC8-A7DF-527AD9F13D51}" srcOrd="0" destOrd="0" presId="urn:microsoft.com/office/officeart/2008/layout/NameandTitleOrganizationalChart"/>
    <dgm:cxn modelId="{1589031B-00F5-4CAC-9AE7-76543D8F1000}" type="presOf" srcId="{361519D6-864A-4546-B896-4FED07205B83}" destId="{8BD13257-245D-4885-8BB5-99FF1B912376}" srcOrd="0" destOrd="0" presId="urn:microsoft.com/office/officeart/2008/layout/NameandTitleOrganizationalChart"/>
    <dgm:cxn modelId="{C9A17632-904D-439E-9995-E2EE52A0A90B}" type="presOf" srcId="{EAC1A172-1DE5-4BB0-977B-1188082389DC}" destId="{C837F602-B1BD-4093-824F-3F3C0E56D842}" srcOrd="0" destOrd="0" presId="urn:microsoft.com/office/officeart/2008/layout/NameandTitleOrganizationalChart"/>
    <dgm:cxn modelId="{58A17221-D338-41A7-B513-76B2FC6A6B02}" type="presOf" srcId="{F1D957D7-3B7C-40B9-BAD6-B7B2C8321516}" destId="{0AB80BFC-B7B0-4F2A-9CCC-608C8539A951}" srcOrd="1" destOrd="0" presId="urn:microsoft.com/office/officeart/2008/layout/NameandTitleOrganizationalChart"/>
    <dgm:cxn modelId="{377B25BF-44DF-4FB9-BF97-347A8055D79C}" type="presOf" srcId="{261AF42B-1425-4FCC-9707-72631BB2E31C}" destId="{4697F5BC-63B8-41D1-AF61-E3EB8AB8CEF9}" srcOrd="1" destOrd="0" presId="urn:microsoft.com/office/officeart/2008/layout/NameandTitleOrganizationalChart"/>
    <dgm:cxn modelId="{CD480CF9-63B0-4498-88F3-32586660BDDE}" srcId="{F1D957D7-3B7C-40B9-BAD6-B7B2C8321516}" destId="{7E840874-F83A-4898-9037-6EAF4B5A9CA9}" srcOrd="3" destOrd="0" parTransId="{EAC1A172-1DE5-4BB0-977B-1188082389DC}" sibTransId="{3731178B-A9C0-4DA3-BB24-0CFDD7BD04EB}"/>
    <dgm:cxn modelId="{1C8D740F-5C5A-451A-97CA-B3B1AB2313A0}" srcId="{D4371014-DF3D-44B7-B97F-EC1AC11F287A}" destId="{F1D957D7-3B7C-40B9-BAD6-B7B2C8321516}" srcOrd="0" destOrd="0" parTransId="{2DE8D877-1D51-45E8-AE85-9D8594A325CE}" sibTransId="{62F019DC-864A-40FA-899D-6C554ED9F2EA}"/>
    <dgm:cxn modelId="{1E2574D5-1A72-463A-9424-E3213093D0BD}" type="presOf" srcId="{0ACCBFB7-3B59-4A5E-8360-A86DBD39EB42}" destId="{B0AE9B5A-40B4-46C0-8CAD-0D6CF00D95AB}" srcOrd="0" destOrd="0" presId="urn:microsoft.com/office/officeart/2008/layout/NameandTitleOrganizationalChart"/>
    <dgm:cxn modelId="{578DEB03-E370-4480-8A0C-91FA63201791}" type="presOf" srcId="{3731178B-A9C0-4DA3-BB24-0CFDD7BD04EB}" destId="{5D4ADC6E-72AF-4CDB-9BA4-84DB23A345CC}" srcOrd="0" destOrd="0" presId="urn:microsoft.com/office/officeart/2008/layout/NameandTitleOrganizationalChart"/>
    <dgm:cxn modelId="{93447AB7-6B3E-43ED-BF3E-975389096DC3}" srcId="{F1D957D7-3B7C-40B9-BAD6-B7B2C8321516}" destId="{5824B99F-3579-4E2C-9D0E-F77EB942D41E}" srcOrd="0" destOrd="0" parTransId="{08DEDF73-A8AB-4AB1-88DB-E5D403F3755B}" sibTransId="{EB169976-E2ED-423F-8982-998CB6231019}"/>
    <dgm:cxn modelId="{D76C9785-5EA5-4AAA-8F16-499D7217FBAD}" srcId="{F1D957D7-3B7C-40B9-BAD6-B7B2C8321516}" destId="{FF47E91C-EEB3-40E8-B649-6F680E956B1B}" srcOrd="2" destOrd="0" parTransId="{A2DA6397-CA84-48F3-9077-A984477BA513}" sibTransId="{FB78AB37-5032-4EB5-9FF1-96FEFEF6028F}"/>
    <dgm:cxn modelId="{E92666CC-2846-4DF0-975E-DBC12AE9EFFD}" type="presOf" srcId="{5824B99F-3579-4E2C-9D0E-F77EB942D41E}" destId="{45B12669-5AA0-4662-BB81-7DB235A3ED39}" srcOrd="1" destOrd="0" presId="urn:microsoft.com/office/officeart/2008/layout/NameandTitleOrganizationalChart"/>
    <dgm:cxn modelId="{729C6B05-32F2-4BC6-98B7-594005DDDFBB}" type="presOf" srcId="{08DEDF73-A8AB-4AB1-88DB-E5D403F3755B}" destId="{4CAD4C15-F62D-4EA1-A3A7-8B6B83F41A9B}" srcOrd="0" destOrd="0" presId="urn:microsoft.com/office/officeart/2008/layout/NameandTitleOrganizationalChart"/>
    <dgm:cxn modelId="{E07B9936-81FD-4C8F-B796-078A8F0EAF76}" type="presOf" srcId="{A2DA6397-CA84-48F3-9077-A984477BA513}" destId="{8368E4F7-B312-4B78-9F36-4E79CDB3C483}" srcOrd="0" destOrd="0" presId="urn:microsoft.com/office/officeart/2008/layout/NameandTitleOrganizationalChart"/>
    <dgm:cxn modelId="{B8240964-8E5E-4F4A-8DD2-1C6E05F4E476}" type="presOf" srcId="{5824B99F-3579-4E2C-9D0E-F77EB942D41E}" destId="{E6C1052E-219B-43ED-82EB-50A406CBAACD}" srcOrd="0" destOrd="0" presId="urn:microsoft.com/office/officeart/2008/layout/NameandTitleOrganizationalChart"/>
    <dgm:cxn modelId="{D987D227-E862-4755-B02F-AD5760652DC5}" srcId="{F1D957D7-3B7C-40B9-BAD6-B7B2C8321516}" destId="{261AF42B-1425-4FCC-9707-72631BB2E31C}" srcOrd="1" destOrd="0" parTransId="{361519D6-864A-4546-B896-4FED07205B83}" sibTransId="{0ACCBFB7-3B59-4A5E-8360-A86DBD39EB42}"/>
    <dgm:cxn modelId="{06AEF3EB-6639-46D7-AA78-10C8C7E327A8}" type="presOf" srcId="{EB169976-E2ED-423F-8982-998CB6231019}" destId="{AE9B601E-C5BB-458F-AA8F-35CD2B8596DB}" srcOrd="0" destOrd="0" presId="urn:microsoft.com/office/officeart/2008/layout/NameandTitleOrganizationalChart"/>
    <dgm:cxn modelId="{542B80CB-40FE-48ED-A7DF-9B7B55B0489B}" type="presOf" srcId="{7E840874-F83A-4898-9037-6EAF4B5A9CA9}" destId="{18E74DF0-8626-43E9-BC4A-0D5202A20A33}" srcOrd="1" destOrd="0" presId="urn:microsoft.com/office/officeart/2008/layout/NameandTitleOrganizationalChart"/>
    <dgm:cxn modelId="{9AFCA5F4-E5A4-45D6-9DF4-7800B7BD331C}" type="presOf" srcId="{FB78AB37-5032-4EB5-9FF1-96FEFEF6028F}" destId="{E9EF2701-55C9-4129-9A75-8643833BA966}" srcOrd="0" destOrd="0" presId="urn:microsoft.com/office/officeart/2008/layout/NameandTitleOrganizationalChart"/>
    <dgm:cxn modelId="{18CD8F8A-929B-4AB6-A8D7-D8BB005D6C13}" type="presOf" srcId="{D4371014-DF3D-44B7-B97F-EC1AC11F287A}" destId="{32A1F946-A63F-4F66-BDF6-02657E4877A8}" srcOrd="0" destOrd="0" presId="urn:microsoft.com/office/officeart/2008/layout/NameandTitleOrganizationalChart"/>
    <dgm:cxn modelId="{7A4766F6-7274-49AF-A711-27F6E7FC6CEF}" type="presOf" srcId="{FF47E91C-EEB3-40E8-B649-6F680E956B1B}" destId="{0A5508DF-2E63-4E15-8098-397D6BA00B99}" srcOrd="0" destOrd="0" presId="urn:microsoft.com/office/officeart/2008/layout/NameandTitleOrganizationalChart"/>
    <dgm:cxn modelId="{3772EA20-B60F-4A80-8461-A0B10B51AE56}" type="presOf" srcId="{7E840874-F83A-4898-9037-6EAF4B5A9CA9}" destId="{3DE7C898-F40F-49E4-BF23-7A32244FE254}" srcOrd="0" destOrd="0" presId="urn:microsoft.com/office/officeart/2008/layout/NameandTitleOrganizationalChart"/>
    <dgm:cxn modelId="{A1ABBBD0-B202-419A-B197-FF2643B7611B}" type="presOf" srcId="{62F019DC-864A-40FA-899D-6C554ED9F2EA}" destId="{1A69CAD6-0C5F-40E5-9751-ACE21E9B3A46}" srcOrd="0" destOrd="0" presId="urn:microsoft.com/office/officeart/2008/layout/NameandTitleOrganizationalChart"/>
    <dgm:cxn modelId="{C462CE8A-0A5E-4A7F-AA79-2AB9D71EF7CE}" type="presOf" srcId="{FF47E91C-EEB3-40E8-B649-6F680E956B1B}" destId="{73194315-61C8-4D58-834F-9BBF9403D394}" srcOrd="1" destOrd="0" presId="urn:microsoft.com/office/officeart/2008/layout/NameandTitleOrganizationalChart"/>
    <dgm:cxn modelId="{286C3EE2-838B-4714-A88C-513AFCB2A8C0}" type="presOf" srcId="{261AF42B-1425-4FCC-9707-72631BB2E31C}" destId="{8A78A800-2179-448A-899C-170996663BB0}" srcOrd="0" destOrd="0" presId="urn:microsoft.com/office/officeart/2008/layout/NameandTitleOrganizationalChart"/>
    <dgm:cxn modelId="{58B8E6E1-A05B-4ED0-88E3-574215BC1DA0}" type="presParOf" srcId="{32A1F946-A63F-4F66-BDF6-02657E4877A8}" destId="{18D1D2A2-962F-4371-A245-34D7878B4073}" srcOrd="0" destOrd="0" presId="urn:microsoft.com/office/officeart/2008/layout/NameandTitleOrganizationalChart"/>
    <dgm:cxn modelId="{61DDC486-8A04-4113-BCAC-CA7C087EA0C9}" type="presParOf" srcId="{18D1D2A2-962F-4371-A245-34D7878B4073}" destId="{ACC32692-C61F-49DC-93E8-73C5C4153C7C}" srcOrd="0" destOrd="0" presId="urn:microsoft.com/office/officeart/2008/layout/NameandTitleOrganizationalChart"/>
    <dgm:cxn modelId="{B190C80D-AC72-44A1-A51E-6ACB64D2D571}" type="presParOf" srcId="{ACC32692-C61F-49DC-93E8-73C5C4153C7C}" destId="{9434BF98-44F0-4FC8-A7DF-527AD9F13D51}" srcOrd="0" destOrd="0" presId="urn:microsoft.com/office/officeart/2008/layout/NameandTitleOrganizationalChart"/>
    <dgm:cxn modelId="{D2A94437-FE39-4D03-AC59-49884E0A9D50}" type="presParOf" srcId="{ACC32692-C61F-49DC-93E8-73C5C4153C7C}" destId="{1A69CAD6-0C5F-40E5-9751-ACE21E9B3A46}" srcOrd="1" destOrd="0" presId="urn:microsoft.com/office/officeart/2008/layout/NameandTitleOrganizationalChart"/>
    <dgm:cxn modelId="{5689CAE2-1284-47EF-97B4-55130348280A}" type="presParOf" srcId="{ACC32692-C61F-49DC-93E8-73C5C4153C7C}" destId="{0AB80BFC-B7B0-4F2A-9CCC-608C8539A951}" srcOrd="2" destOrd="0" presId="urn:microsoft.com/office/officeart/2008/layout/NameandTitleOrganizationalChart"/>
    <dgm:cxn modelId="{8980BBA9-E09D-463E-9FAA-BBCE95FCD669}" type="presParOf" srcId="{18D1D2A2-962F-4371-A245-34D7878B4073}" destId="{4603FF70-37D5-499A-A50B-60D96980D683}" srcOrd="1" destOrd="0" presId="urn:microsoft.com/office/officeart/2008/layout/NameandTitleOrganizationalChart"/>
    <dgm:cxn modelId="{66AF06AA-F077-4B1B-8C3F-73DD4AB0AE27}" type="presParOf" srcId="{4603FF70-37D5-499A-A50B-60D96980D683}" destId="{4CAD4C15-F62D-4EA1-A3A7-8B6B83F41A9B}" srcOrd="0" destOrd="0" presId="urn:microsoft.com/office/officeart/2008/layout/NameandTitleOrganizationalChart"/>
    <dgm:cxn modelId="{D60B8CF5-CBD1-4A0F-B97B-B907D4A90A50}" type="presParOf" srcId="{4603FF70-37D5-499A-A50B-60D96980D683}" destId="{8C8AE891-BCDE-4D96-89B4-2B1B1F3ED4C3}" srcOrd="1" destOrd="0" presId="urn:microsoft.com/office/officeart/2008/layout/NameandTitleOrganizationalChart"/>
    <dgm:cxn modelId="{047018EC-C0FF-490D-9FFF-CB495A089AC9}" type="presParOf" srcId="{8C8AE891-BCDE-4D96-89B4-2B1B1F3ED4C3}" destId="{86ED11CB-30C0-4D0B-90BD-4BA64CBA1EDA}" srcOrd="0" destOrd="0" presId="urn:microsoft.com/office/officeart/2008/layout/NameandTitleOrganizationalChart"/>
    <dgm:cxn modelId="{6301F103-C404-4166-8E04-00386CFCD951}" type="presParOf" srcId="{86ED11CB-30C0-4D0B-90BD-4BA64CBA1EDA}" destId="{E6C1052E-219B-43ED-82EB-50A406CBAACD}" srcOrd="0" destOrd="0" presId="urn:microsoft.com/office/officeart/2008/layout/NameandTitleOrganizationalChart"/>
    <dgm:cxn modelId="{9E84453F-F5DA-4A9A-95AC-0DE6D0F2AA2A}" type="presParOf" srcId="{86ED11CB-30C0-4D0B-90BD-4BA64CBA1EDA}" destId="{AE9B601E-C5BB-458F-AA8F-35CD2B8596DB}" srcOrd="1" destOrd="0" presId="urn:microsoft.com/office/officeart/2008/layout/NameandTitleOrganizationalChart"/>
    <dgm:cxn modelId="{14B73BE5-FA08-4EC3-8C99-8ADE0A17BCCD}" type="presParOf" srcId="{86ED11CB-30C0-4D0B-90BD-4BA64CBA1EDA}" destId="{45B12669-5AA0-4662-BB81-7DB235A3ED39}" srcOrd="2" destOrd="0" presId="urn:microsoft.com/office/officeart/2008/layout/NameandTitleOrganizationalChart"/>
    <dgm:cxn modelId="{FCE7A00D-3978-465D-A255-8335B1F78166}" type="presParOf" srcId="{8C8AE891-BCDE-4D96-89B4-2B1B1F3ED4C3}" destId="{53E34EEA-0CB4-4BB6-973F-D9DC8D1B94D3}" srcOrd="1" destOrd="0" presId="urn:microsoft.com/office/officeart/2008/layout/NameandTitleOrganizationalChart"/>
    <dgm:cxn modelId="{215DBD44-D749-4AA6-92B8-8C1AAE97D308}" type="presParOf" srcId="{8C8AE891-BCDE-4D96-89B4-2B1B1F3ED4C3}" destId="{5D456894-D23A-46C1-A7AE-6275AE3FAEB0}" srcOrd="2" destOrd="0" presId="urn:microsoft.com/office/officeart/2008/layout/NameandTitleOrganizationalChart"/>
    <dgm:cxn modelId="{1DD38ABE-E8E6-4861-AD9E-F633DD26187A}" type="presParOf" srcId="{4603FF70-37D5-499A-A50B-60D96980D683}" destId="{8BD13257-245D-4885-8BB5-99FF1B912376}" srcOrd="2" destOrd="0" presId="urn:microsoft.com/office/officeart/2008/layout/NameandTitleOrganizationalChart"/>
    <dgm:cxn modelId="{0997B497-E20F-46A0-B0A4-72889E138404}" type="presParOf" srcId="{4603FF70-37D5-499A-A50B-60D96980D683}" destId="{0DD26919-1265-4C52-87FB-AB8841A117D8}" srcOrd="3" destOrd="0" presId="urn:microsoft.com/office/officeart/2008/layout/NameandTitleOrganizationalChart"/>
    <dgm:cxn modelId="{A23B83F5-6917-442F-9067-FC5A3A410938}" type="presParOf" srcId="{0DD26919-1265-4C52-87FB-AB8841A117D8}" destId="{0EC7ED39-8D52-4EEA-A896-FBAF42F145CD}" srcOrd="0" destOrd="0" presId="urn:microsoft.com/office/officeart/2008/layout/NameandTitleOrganizationalChart"/>
    <dgm:cxn modelId="{049B6F04-0E9A-4598-91D1-66B66C953501}" type="presParOf" srcId="{0EC7ED39-8D52-4EEA-A896-FBAF42F145CD}" destId="{8A78A800-2179-448A-899C-170996663BB0}" srcOrd="0" destOrd="0" presId="urn:microsoft.com/office/officeart/2008/layout/NameandTitleOrganizationalChart"/>
    <dgm:cxn modelId="{CF349193-EEE0-44DE-A2E4-9C13C210986C}" type="presParOf" srcId="{0EC7ED39-8D52-4EEA-A896-FBAF42F145CD}" destId="{B0AE9B5A-40B4-46C0-8CAD-0D6CF00D95AB}" srcOrd="1" destOrd="0" presId="urn:microsoft.com/office/officeart/2008/layout/NameandTitleOrganizationalChart"/>
    <dgm:cxn modelId="{DFEF6334-5596-4320-9014-52A8F09C8F64}" type="presParOf" srcId="{0EC7ED39-8D52-4EEA-A896-FBAF42F145CD}" destId="{4697F5BC-63B8-41D1-AF61-E3EB8AB8CEF9}" srcOrd="2" destOrd="0" presId="urn:microsoft.com/office/officeart/2008/layout/NameandTitleOrganizationalChart"/>
    <dgm:cxn modelId="{B48492ED-A8CC-4531-808A-8F465088F30C}" type="presParOf" srcId="{0DD26919-1265-4C52-87FB-AB8841A117D8}" destId="{27FCDEB1-1B15-40D5-9F07-913650B100DF}" srcOrd="1" destOrd="0" presId="urn:microsoft.com/office/officeart/2008/layout/NameandTitleOrganizationalChart"/>
    <dgm:cxn modelId="{37562996-877D-4DD7-8530-5C05E2AEB1B6}" type="presParOf" srcId="{0DD26919-1265-4C52-87FB-AB8841A117D8}" destId="{FE7FDD58-6AFB-4488-A7D4-EAC748B42A5C}" srcOrd="2" destOrd="0" presId="urn:microsoft.com/office/officeart/2008/layout/NameandTitleOrganizationalChart"/>
    <dgm:cxn modelId="{5A507306-C988-4676-A7C1-0969C652A06E}" type="presParOf" srcId="{4603FF70-37D5-499A-A50B-60D96980D683}" destId="{8368E4F7-B312-4B78-9F36-4E79CDB3C483}" srcOrd="4" destOrd="0" presId="urn:microsoft.com/office/officeart/2008/layout/NameandTitleOrganizationalChart"/>
    <dgm:cxn modelId="{EA5A30E7-E915-48DA-AC86-4558EF1BAF61}" type="presParOf" srcId="{4603FF70-37D5-499A-A50B-60D96980D683}" destId="{FCAD81E6-277E-4B2D-A1DA-6E2052B86176}" srcOrd="5" destOrd="0" presId="urn:microsoft.com/office/officeart/2008/layout/NameandTitleOrganizationalChart"/>
    <dgm:cxn modelId="{46E40FF8-F2F6-44A2-ABE0-1A92C48F236F}" type="presParOf" srcId="{FCAD81E6-277E-4B2D-A1DA-6E2052B86176}" destId="{E09399C5-0181-4867-B8CE-29B53A9542DA}" srcOrd="0" destOrd="0" presId="urn:microsoft.com/office/officeart/2008/layout/NameandTitleOrganizationalChart"/>
    <dgm:cxn modelId="{698F2278-745D-4F46-9C0F-006FE968AA5D}" type="presParOf" srcId="{E09399C5-0181-4867-B8CE-29B53A9542DA}" destId="{0A5508DF-2E63-4E15-8098-397D6BA00B99}" srcOrd="0" destOrd="0" presId="urn:microsoft.com/office/officeart/2008/layout/NameandTitleOrganizationalChart"/>
    <dgm:cxn modelId="{68C672BB-C13A-413A-BE44-8792DE30B72B}" type="presParOf" srcId="{E09399C5-0181-4867-B8CE-29B53A9542DA}" destId="{E9EF2701-55C9-4129-9A75-8643833BA966}" srcOrd="1" destOrd="0" presId="urn:microsoft.com/office/officeart/2008/layout/NameandTitleOrganizationalChart"/>
    <dgm:cxn modelId="{B7F2E453-C31A-4787-B44C-B6DEB4D57991}" type="presParOf" srcId="{E09399C5-0181-4867-B8CE-29B53A9542DA}" destId="{73194315-61C8-4D58-834F-9BBF9403D394}" srcOrd="2" destOrd="0" presId="urn:microsoft.com/office/officeart/2008/layout/NameandTitleOrganizationalChart"/>
    <dgm:cxn modelId="{DE12F59B-0E8B-4E42-BFD4-0030A2691001}" type="presParOf" srcId="{FCAD81E6-277E-4B2D-A1DA-6E2052B86176}" destId="{E5A56062-4473-489B-96BB-410DF25EC6EF}" srcOrd="1" destOrd="0" presId="urn:microsoft.com/office/officeart/2008/layout/NameandTitleOrganizationalChart"/>
    <dgm:cxn modelId="{5415243E-E34B-4272-87D8-120690C7ADE5}" type="presParOf" srcId="{FCAD81E6-277E-4B2D-A1DA-6E2052B86176}" destId="{05F305AB-E469-4CF5-B8E8-832A1679D773}" srcOrd="2" destOrd="0" presId="urn:microsoft.com/office/officeart/2008/layout/NameandTitleOrganizationalChart"/>
    <dgm:cxn modelId="{42225015-F86C-47F7-ABDE-7CD87B46FB14}" type="presParOf" srcId="{4603FF70-37D5-499A-A50B-60D96980D683}" destId="{C837F602-B1BD-4093-824F-3F3C0E56D842}" srcOrd="6" destOrd="0" presId="urn:microsoft.com/office/officeart/2008/layout/NameandTitleOrganizationalChart"/>
    <dgm:cxn modelId="{7C2B4C98-CE50-489A-901D-8458F4E1D844}" type="presParOf" srcId="{4603FF70-37D5-499A-A50B-60D96980D683}" destId="{6BC1416E-4B63-4FD5-A800-A49FF27AC8AB}" srcOrd="7" destOrd="0" presId="urn:microsoft.com/office/officeart/2008/layout/NameandTitleOrganizationalChart"/>
    <dgm:cxn modelId="{4FA1B5B3-2D19-4B57-B89A-5130ABB17FCF}" type="presParOf" srcId="{6BC1416E-4B63-4FD5-A800-A49FF27AC8AB}" destId="{3D3D6093-FE35-4D88-9BA4-555AD254A166}" srcOrd="0" destOrd="0" presId="urn:microsoft.com/office/officeart/2008/layout/NameandTitleOrganizationalChart"/>
    <dgm:cxn modelId="{7CE43EE5-B143-4C86-AC2B-E62FFA4D7C99}" type="presParOf" srcId="{3D3D6093-FE35-4D88-9BA4-555AD254A166}" destId="{3DE7C898-F40F-49E4-BF23-7A32244FE254}" srcOrd="0" destOrd="0" presId="urn:microsoft.com/office/officeart/2008/layout/NameandTitleOrganizationalChart"/>
    <dgm:cxn modelId="{D5E870AC-300C-47D0-A9F3-415D6CF528EC}" type="presParOf" srcId="{3D3D6093-FE35-4D88-9BA4-555AD254A166}" destId="{5D4ADC6E-72AF-4CDB-9BA4-84DB23A345CC}" srcOrd="1" destOrd="0" presId="urn:microsoft.com/office/officeart/2008/layout/NameandTitleOrganizationalChart"/>
    <dgm:cxn modelId="{6EE89796-2557-4B27-A868-5683004BF6AC}" type="presParOf" srcId="{3D3D6093-FE35-4D88-9BA4-555AD254A166}" destId="{18E74DF0-8626-43E9-BC4A-0D5202A20A33}" srcOrd="2" destOrd="0" presId="urn:microsoft.com/office/officeart/2008/layout/NameandTitleOrganizationalChart"/>
    <dgm:cxn modelId="{E1BA411B-7E96-47C4-A17B-CB14C8C212F8}" type="presParOf" srcId="{6BC1416E-4B63-4FD5-A800-A49FF27AC8AB}" destId="{53A6F18A-9A81-452C-B58B-105A0EB71792}" srcOrd="1" destOrd="0" presId="urn:microsoft.com/office/officeart/2008/layout/NameandTitleOrganizationalChart"/>
    <dgm:cxn modelId="{3155DF97-0D8F-4CF1-8683-889858A0F6B2}" type="presParOf" srcId="{6BC1416E-4B63-4FD5-A800-A49FF27AC8AB}" destId="{3397274D-BCEE-4CE1-BB80-2347FB9F9F08}" srcOrd="2" destOrd="0" presId="urn:microsoft.com/office/officeart/2008/layout/NameandTitleOrganizationalChart"/>
    <dgm:cxn modelId="{B37CB4CF-A7B9-4DA8-84E9-308686C2761C}" type="presParOf" srcId="{18D1D2A2-962F-4371-A245-34D7878B4073}" destId="{6C564821-F39B-4599-A088-C52F507B0364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37F602-B1BD-4093-824F-3F3C0E56D842}">
      <dsp:nvSpPr>
        <dsp:cNvPr id="0" name=""/>
        <dsp:cNvSpPr/>
      </dsp:nvSpPr>
      <dsp:spPr>
        <a:xfrm>
          <a:off x="4556817" y="1399443"/>
          <a:ext cx="3575781" cy="7754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0838"/>
              </a:lnTo>
              <a:lnTo>
                <a:pt x="3575781" y="560838"/>
              </a:lnTo>
              <a:lnTo>
                <a:pt x="3575781" y="775498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68E4F7-B312-4B78-9F36-4E79CDB3C483}">
      <dsp:nvSpPr>
        <dsp:cNvPr id="0" name=""/>
        <dsp:cNvSpPr/>
      </dsp:nvSpPr>
      <dsp:spPr>
        <a:xfrm>
          <a:off x="4556817" y="1399443"/>
          <a:ext cx="1191927" cy="7754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0838"/>
              </a:lnTo>
              <a:lnTo>
                <a:pt x="1191927" y="560838"/>
              </a:lnTo>
              <a:lnTo>
                <a:pt x="1191927" y="775498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D13257-245D-4885-8BB5-99FF1B912376}">
      <dsp:nvSpPr>
        <dsp:cNvPr id="0" name=""/>
        <dsp:cNvSpPr/>
      </dsp:nvSpPr>
      <dsp:spPr>
        <a:xfrm>
          <a:off x="3364890" y="1399443"/>
          <a:ext cx="1191927" cy="775498"/>
        </a:xfrm>
        <a:custGeom>
          <a:avLst/>
          <a:gdLst/>
          <a:ahLst/>
          <a:cxnLst/>
          <a:rect l="0" t="0" r="0" b="0"/>
          <a:pathLst>
            <a:path>
              <a:moveTo>
                <a:pt x="1191927" y="0"/>
              </a:moveTo>
              <a:lnTo>
                <a:pt x="1191927" y="560838"/>
              </a:lnTo>
              <a:lnTo>
                <a:pt x="0" y="560838"/>
              </a:lnTo>
              <a:lnTo>
                <a:pt x="0" y="775498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AD4C15-F62D-4EA1-A3A7-8B6B83F41A9B}">
      <dsp:nvSpPr>
        <dsp:cNvPr id="0" name=""/>
        <dsp:cNvSpPr/>
      </dsp:nvSpPr>
      <dsp:spPr>
        <a:xfrm>
          <a:off x="981036" y="1399443"/>
          <a:ext cx="3575781" cy="775498"/>
        </a:xfrm>
        <a:custGeom>
          <a:avLst/>
          <a:gdLst/>
          <a:ahLst/>
          <a:cxnLst/>
          <a:rect l="0" t="0" r="0" b="0"/>
          <a:pathLst>
            <a:path>
              <a:moveTo>
                <a:pt x="3575781" y="0"/>
              </a:moveTo>
              <a:lnTo>
                <a:pt x="3575781" y="560838"/>
              </a:lnTo>
              <a:lnTo>
                <a:pt x="0" y="560838"/>
              </a:lnTo>
              <a:lnTo>
                <a:pt x="0" y="775498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34BF98-44F0-4FC8-A7DF-527AD9F13D51}">
      <dsp:nvSpPr>
        <dsp:cNvPr id="0" name=""/>
        <dsp:cNvSpPr/>
      </dsp:nvSpPr>
      <dsp:spPr>
        <a:xfrm>
          <a:off x="3668393" y="479470"/>
          <a:ext cx="1776848" cy="91997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129818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300" b="1" kern="1200" dirty="0" smtClean="0"/>
            <a:t>One Student Account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300" b="1" kern="1200" dirty="0" smtClean="0"/>
            <a:t>(User Name:s1234567)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300" b="1" kern="1200" dirty="0"/>
        </a:p>
      </dsp:txBody>
      <dsp:txXfrm>
        <a:off x="3668393" y="479470"/>
        <a:ext cx="1776848" cy="919973"/>
      </dsp:txXfrm>
    </dsp:sp>
    <dsp:sp modelId="{1A69CAD6-0C5F-40E5-9751-ACE21E9B3A46}">
      <dsp:nvSpPr>
        <dsp:cNvPr id="0" name=""/>
        <dsp:cNvSpPr/>
      </dsp:nvSpPr>
      <dsp:spPr>
        <a:xfrm>
          <a:off x="4023763" y="1177583"/>
          <a:ext cx="1599163" cy="306657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35560" bIns="889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400" kern="1200"/>
        </a:p>
      </dsp:txBody>
      <dsp:txXfrm>
        <a:off x="4023763" y="1177583"/>
        <a:ext cx="1599163" cy="306657"/>
      </dsp:txXfrm>
    </dsp:sp>
    <dsp:sp modelId="{E6C1052E-219B-43ED-82EB-50A406CBAACD}">
      <dsp:nvSpPr>
        <dsp:cNvPr id="0" name=""/>
        <dsp:cNvSpPr/>
      </dsp:nvSpPr>
      <dsp:spPr>
        <a:xfrm>
          <a:off x="92612" y="2174942"/>
          <a:ext cx="1776848" cy="91997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129818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Student Email Account</a:t>
          </a:r>
          <a:br>
            <a:rPr lang="en-US" sz="1300" kern="1200" dirty="0" smtClean="0"/>
          </a:br>
          <a:r>
            <a:rPr lang="zh-TW" altLang="en-US" sz="1300" kern="1200" dirty="0" smtClean="0"/>
            <a:t>學生電郵帳戶</a:t>
          </a:r>
          <a:endParaRPr lang="zh-TW" altLang="en-US" sz="1300" kern="1200" dirty="0"/>
        </a:p>
      </dsp:txBody>
      <dsp:txXfrm>
        <a:off x="92612" y="2174942"/>
        <a:ext cx="1776848" cy="919973"/>
      </dsp:txXfrm>
    </dsp:sp>
    <dsp:sp modelId="{AE9B601E-C5BB-458F-AA8F-35CD2B8596DB}">
      <dsp:nvSpPr>
        <dsp:cNvPr id="0" name=""/>
        <dsp:cNvSpPr/>
      </dsp:nvSpPr>
      <dsp:spPr>
        <a:xfrm>
          <a:off x="447981" y="2890394"/>
          <a:ext cx="1599163" cy="306657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13335" rIns="53340" bIns="13335" numCol="1" spcCol="1270" anchor="ctr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100" kern="1200"/>
        </a:p>
      </dsp:txBody>
      <dsp:txXfrm>
        <a:off x="447981" y="2890394"/>
        <a:ext cx="1599163" cy="306657"/>
      </dsp:txXfrm>
    </dsp:sp>
    <dsp:sp modelId="{8A78A800-2179-448A-899C-170996663BB0}">
      <dsp:nvSpPr>
        <dsp:cNvPr id="0" name=""/>
        <dsp:cNvSpPr/>
      </dsp:nvSpPr>
      <dsp:spPr>
        <a:xfrm>
          <a:off x="2476466" y="2174942"/>
          <a:ext cx="1776848" cy="91997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129818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Timetable and Class Division </a:t>
          </a:r>
          <a:br>
            <a:rPr lang="en-US" sz="1300" kern="1200" dirty="0" smtClean="0"/>
          </a:br>
          <a:r>
            <a:rPr lang="zh-TW" altLang="en-US" sz="1300" kern="1200" dirty="0" smtClean="0"/>
            <a:t>上課時間表及所屬班別</a:t>
          </a:r>
          <a:endParaRPr lang="zh-TW" altLang="en-US" sz="1300" kern="1200" dirty="0"/>
        </a:p>
      </dsp:txBody>
      <dsp:txXfrm>
        <a:off x="2476466" y="2174942"/>
        <a:ext cx="1776848" cy="919973"/>
      </dsp:txXfrm>
    </dsp:sp>
    <dsp:sp modelId="{B0AE9B5A-40B4-46C0-8CAD-0D6CF00D95AB}">
      <dsp:nvSpPr>
        <dsp:cNvPr id="0" name=""/>
        <dsp:cNvSpPr/>
      </dsp:nvSpPr>
      <dsp:spPr>
        <a:xfrm>
          <a:off x="2831835" y="2890394"/>
          <a:ext cx="1599163" cy="306657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13335" rIns="53340" bIns="13335" numCol="1" spcCol="1270" anchor="ctr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100" kern="1200"/>
        </a:p>
      </dsp:txBody>
      <dsp:txXfrm>
        <a:off x="2831835" y="2890394"/>
        <a:ext cx="1599163" cy="306657"/>
      </dsp:txXfrm>
    </dsp:sp>
    <dsp:sp modelId="{0A5508DF-2E63-4E15-8098-397D6BA00B99}">
      <dsp:nvSpPr>
        <dsp:cNvPr id="0" name=""/>
        <dsp:cNvSpPr/>
      </dsp:nvSpPr>
      <dsp:spPr>
        <a:xfrm>
          <a:off x="4860320" y="2174942"/>
          <a:ext cx="1776848" cy="91997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129818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0" i="0" u="none" strike="noStrike" kern="1200" cap="none" smtClean="0">
              <a:latin typeface="Arial"/>
              <a:ea typeface="Arial"/>
              <a:cs typeface="Arial"/>
              <a:sym typeface="Orbitron"/>
            </a:rPr>
            <a:t>Online Learning Environment (OLE)</a:t>
          </a:r>
          <a:br>
            <a:rPr lang="en-US" sz="1300" b="0" i="0" u="none" strike="noStrike" kern="1200" cap="none" smtClean="0">
              <a:latin typeface="Arial"/>
              <a:ea typeface="Arial"/>
              <a:cs typeface="Arial"/>
              <a:sym typeface="Orbitron"/>
            </a:rPr>
          </a:br>
          <a:r>
            <a:rPr lang="zh-TW" altLang="en-US" sz="1300" b="0" i="0" u="none" strike="noStrike" kern="1200" cap="none" smtClean="0">
              <a:latin typeface="Arial"/>
              <a:ea typeface="Arial"/>
              <a:cs typeface="Arial"/>
              <a:sym typeface="Orbitron"/>
            </a:rPr>
            <a:t>網上學習系統</a:t>
          </a:r>
          <a:endParaRPr lang="zh-TW" altLang="en-US" sz="1300" kern="1200" dirty="0"/>
        </a:p>
      </dsp:txBody>
      <dsp:txXfrm>
        <a:off x="4860320" y="2174942"/>
        <a:ext cx="1776848" cy="919973"/>
      </dsp:txXfrm>
    </dsp:sp>
    <dsp:sp modelId="{E9EF2701-55C9-4129-9A75-8643833BA966}">
      <dsp:nvSpPr>
        <dsp:cNvPr id="0" name=""/>
        <dsp:cNvSpPr/>
      </dsp:nvSpPr>
      <dsp:spPr>
        <a:xfrm>
          <a:off x="5215690" y="2890394"/>
          <a:ext cx="1599163" cy="306657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13335" rIns="53340" bIns="13335" numCol="1" spcCol="1270" anchor="ctr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100" kern="1200"/>
        </a:p>
      </dsp:txBody>
      <dsp:txXfrm>
        <a:off x="5215690" y="2890394"/>
        <a:ext cx="1599163" cy="306657"/>
      </dsp:txXfrm>
    </dsp:sp>
    <dsp:sp modelId="{3DE7C898-F40F-49E4-BF23-7A32244FE254}">
      <dsp:nvSpPr>
        <dsp:cNvPr id="0" name=""/>
        <dsp:cNvSpPr/>
      </dsp:nvSpPr>
      <dsp:spPr>
        <a:xfrm>
          <a:off x="7244174" y="2174942"/>
          <a:ext cx="1776848" cy="91997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129818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err="1" smtClean="0"/>
            <a:t>MyHKMU</a:t>
          </a:r>
          <a:endParaRPr lang="zh-TW" altLang="en-US" sz="1300" kern="1200" dirty="0"/>
        </a:p>
      </dsp:txBody>
      <dsp:txXfrm>
        <a:off x="7244174" y="2174942"/>
        <a:ext cx="1776848" cy="919973"/>
      </dsp:txXfrm>
    </dsp:sp>
    <dsp:sp modelId="{5D4ADC6E-72AF-4CDB-9BA4-84DB23A345CC}">
      <dsp:nvSpPr>
        <dsp:cNvPr id="0" name=""/>
        <dsp:cNvSpPr/>
      </dsp:nvSpPr>
      <dsp:spPr>
        <a:xfrm>
          <a:off x="7599544" y="2890394"/>
          <a:ext cx="1599163" cy="306657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13335" rIns="53340" bIns="13335" numCol="1" spcCol="1270" anchor="ctr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100" kern="1200"/>
        </a:p>
      </dsp:txBody>
      <dsp:txXfrm>
        <a:off x="7599544" y="2890394"/>
        <a:ext cx="1599163" cy="3066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80" tIns="94780" rIns="94780" bIns="9478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spcFirstLastPara="1" wrap="square" lIns="94780" tIns="94780" rIns="94780" bIns="9478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3" name="Google Shape;2833;g1c16f39ae4d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4" name="Google Shape;2834;g1c16f39ae4d_0_52:notes"/>
          <p:cNvSpPr txBox="1">
            <a:spLocks noGrp="1"/>
          </p:cNvSpPr>
          <p:nvPr>
            <p:ph type="body" idx="1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spcFirstLastPara="1" wrap="square" lIns="94780" tIns="94780" rIns="94780" bIns="9478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5097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69555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5" name="Google Shape;182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26" name="Google Shape;1826;p5:notes"/>
          <p:cNvSpPr txBox="1">
            <a:spLocks noGrp="1"/>
          </p:cNvSpPr>
          <p:nvPr>
            <p:ph type="body" idx="1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80" tIns="94780" rIns="94780" bIns="9478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8347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5" name="Google Shape;182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26" name="Google Shape;1826;p5:notes"/>
          <p:cNvSpPr txBox="1">
            <a:spLocks noGrp="1"/>
          </p:cNvSpPr>
          <p:nvPr>
            <p:ph type="body" idx="1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80" tIns="94780" rIns="94780" bIns="9478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3876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9" name="Google Shape;1889;p10:notes"/>
          <p:cNvSpPr txBox="1">
            <a:spLocks noGrp="1"/>
          </p:cNvSpPr>
          <p:nvPr>
            <p:ph type="body" idx="1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80" tIns="94780" rIns="94780" bIns="9478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890" name="Google Shape;189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069053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3" name="Google Shape;1913;p11:notes"/>
          <p:cNvSpPr txBox="1">
            <a:spLocks noGrp="1"/>
          </p:cNvSpPr>
          <p:nvPr>
            <p:ph type="body" idx="1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80" tIns="94780" rIns="94780" bIns="9478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914" name="Google Shape;191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124670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Google Shape;2733;g1bf866f7da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4" name="Google Shape;2734;g1bf866f7dab_0_1:notes"/>
          <p:cNvSpPr txBox="1">
            <a:spLocks noGrp="1"/>
          </p:cNvSpPr>
          <p:nvPr>
            <p:ph type="body" idx="1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spcFirstLastPara="1" wrap="square" lIns="94780" tIns="94780" rIns="94780" bIns="9478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26508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Google Shape;2733;g1bf866f7da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4" name="Google Shape;2734;g1bf866f7dab_0_1:notes"/>
          <p:cNvSpPr txBox="1">
            <a:spLocks noGrp="1"/>
          </p:cNvSpPr>
          <p:nvPr>
            <p:ph type="body" idx="1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spcFirstLastPara="1" wrap="square" lIns="94780" tIns="94780" rIns="94780" bIns="9478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25724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Google Shape;2733;g1bf866f7da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4" name="Google Shape;2734;g1bf866f7dab_0_1:notes"/>
          <p:cNvSpPr txBox="1">
            <a:spLocks noGrp="1"/>
          </p:cNvSpPr>
          <p:nvPr>
            <p:ph type="body" idx="1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spcFirstLastPara="1" wrap="square" lIns="94780" tIns="94780" rIns="94780" bIns="9478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17134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Google Shape;2733;g1bf866f7da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4" name="Google Shape;2734;g1bf866f7dab_0_1:notes"/>
          <p:cNvSpPr txBox="1">
            <a:spLocks noGrp="1"/>
          </p:cNvSpPr>
          <p:nvPr>
            <p:ph type="body" idx="1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spcFirstLastPara="1" wrap="square" lIns="94780" tIns="94780" rIns="94780" bIns="9478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342098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Google Shape;2733;g1bf866f7da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4" name="Google Shape;2734;g1bf866f7dab_0_1:notes"/>
          <p:cNvSpPr txBox="1">
            <a:spLocks noGrp="1"/>
          </p:cNvSpPr>
          <p:nvPr>
            <p:ph type="body" idx="1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spcFirstLastPara="1" wrap="square" lIns="94780" tIns="94780" rIns="94780" bIns="9478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556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Google Shape;2733;g1bf866f7da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4" name="Google Shape;2734;g1bf866f7dab_0_1:notes"/>
          <p:cNvSpPr txBox="1">
            <a:spLocks noGrp="1"/>
          </p:cNvSpPr>
          <p:nvPr>
            <p:ph type="body" idx="1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spcFirstLastPara="1" wrap="square" lIns="94780" tIns="94780" rIns="94780" bIns="9478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611389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Google Shape;2733;g1bf866f7da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4" name="Google Shape;2734;g1bf866f7dab_0_1:notes"/>
          <p:cNvSpPr txBox="1">
            <a:spLocks noGrp="1"/>
          </p:cNvSpPr>
          <p:nvPr>
            <p:ph type="body" idx="1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spcFirstLastPara="1" wrap="square" lIns="94780" tIns="94780" rIns="94780" bIns="9478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62484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Google Shape;2733;g1bf866f7da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4" name="Google Shape;2734;g1bf866f7dab_0_1:notes"/>
          <p:cNvSpPr txBox="1">
            <a:spLocks noGrp="1"/>
          </p:cNvSpPr>
          <p:nvPr>
            <p:ph type="body" idx="1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spcFirstLastPara="1" wrap="square" lIns="94780" tIns="94780" rIns="94780" bIns="9478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26400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6" name="Google Shape;2006;p22:notes"/>
          <p:cNvSpPr txBox="1">
            <a:spLocks noGrp="1"/>
          </p:cNvSpPr>
          <p:nvPr>
            <p:ph type="body" idx="1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80" tIns="94780" rIns="94780" bIns="9478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2007" name="Google Shape;200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821168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Google Shape;2733;g1bf866f7da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4" name="Google Shape;2734;g1bf866f7dab_0_1:notes"/>
          <p:cNvSpPr txBox="1">
            <a:spLocks noGrp="1"/>
          </p:cNvSpPr>
          <p:nvPr>
            <p:ph type="body" idx="1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spcFirstLastPara="1" wrap="square" lIns="94780" tIns="94780" rIns="94780" bIns="9478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06469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4" name="Google Shape;2024;g2f2a9c730a9_0_3254:notes"/>
          <p:cNvSpPr txBox="1">
            <a:spLocks noGrp="1"/>
          </p:cNvSpPr>
          <p:nvPr>
            <p:ph type="body" idx="1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80" tIns="94780" rIns="94780" bIns="9478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2025" name="Google Shape;2025;g2f2a9c730a9_0_3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832626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3" name="Google Shape;2033;p25:notes"/>
          <p:cNvSpPr txBox="1">
            <a:spLocks noGrp="1"/>
          </p:cNvSpPr>
          <p:nvPr>
            <p:ph type="body" idx="1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80" tIns="94780" rIns="94780" bIns="9478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2034" name="Google Shape;203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055698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713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3" name="Google Shape;3113;g1c16f39ae4d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4" name="Google Shape;3114;g1c16f39ae4d_0_121:notes"/>
          <p:cNvSpPr txBox="1">
            <a:spLocks noGrp="1"/>
          </p:cNvSpPr>
          <p:nvPr>
            <p:ph type="body" idx="1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spcFirstLastPara="1" wrap="square" lIns="94780" tIns="94780" rIns="94780" bIns="9478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16929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spcFirstLastPara="1" wrap="square" lIns="94780" tIns="94780" rIns="94780" bIns="9478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9490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8381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5486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0" name="Google Shape;2710;g13ce2af5b70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1" name="Google Shape;2711;g13ce2af5b70_0_4:notes"/>
          <p:cNvSpPr txBox="1">
            <a:spLocks noGrp="1"/>
          </p:cNvSpPr>
          <p:nvPr>
            <p:ph type="body" idx="1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spcFirstLastPara="1" wrap="square" lIns="94780" tIns="94780" rIns="94780" bIns="9478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391273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6" name="Google Shape;3146;g13ce2af5b70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7" name="Google Shape;3147;g13ce2af5b70_0_20:notes"/>
          <p:cNvSpPr txBox="1">
            <a:spLocks noGrp="1"/>
          </p:cNvSpPr>
          <p:nvPr>
            <p:ph type="body" idx="1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spcFirstLastPara="1" wrap="square" lIns="94780" tIns="94780" rIns="94780" bIns="9478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82859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spcFirstLastPara="1" wrap="square" lIns="94780" tIns="94780" rIns="94780" bIns="9478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22088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spcFirstLastPara="1" wrap="square" lIns="94780" tIns="94780" rIns="94780" bIns="9478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0289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Google Shape;2733;g1bf866f7da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4" name="Google Shape;2734;g1bf866f7dab_0_1:notes"/>
          <p:cNvSpPr txBox="1">
            <a:spLocks noGrp="1"/>
          </p:cNvSpPr>
          <p:nvPr>
            <p:ph type="body" idx="1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spcFirstLastPara="1" wrap="square" lIns="94780" tIns="94780" rIns="94780" bIns="9478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62302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Google Shape;2733;g1bf866f7da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4" name="Google Shape;2734;g1bf866f7dab_0_1:notes"/>
          <p:cNvSpPr txBox="1">
            <a:spLocks noGrp="1"/>
          </p:cNvSpPr>
          <p:nvPr>
            <p:ph type="body" idx="1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spcFirstLastPara="1" wrap="square" lIns="94780" tIns="94780" rIns="94780" bIns="9478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60680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Google Shape;2733;g1bf866f7da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4" name="Google Shape;2734;g1bf866f7dab_0_1:notes"/>
          <p:cNvSpPr txBox="1">
            <a:spLocks noGrp="1"/>
          </p:cNvSpPr>
          <p:nvPr>
            <p:ph type="body" idx="1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spcFirstLastPara="1" wrap="square" lIns="94780" tIns="94780" rIns="94780" bIns="9478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551884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Google Shape;2733;g1bf866f7da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4" name="Google Shape;2734;g1bf866f7dab_0_1:notes"/>
          <p:cNvSpPr txBox="1">
            <a:spLocks noGrp="1"/>
          </p:cNvSpPr>
          <p:nvPr>
            <p:ph type="body" idx="1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spcFirstLastPara="1" wrap="square" lIns="94780" tIns="94780" rIns="94780" bIns="9478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712885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Google Shape;2733;g1bf866f7da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4" name="Google Shape;2734;g1bf866f7dab_0_1:notes"/>
          <p:cNvSpPr txBox="1">
            <a:spLocks noGrp="1"/>
          </p:cNvSpPr>
          <p:nvPr>
            <p:ph type="body" idx="1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spcFirstLastPara="1" wrap="square" lIns="94780" tIns="94780" rIns="94780" bIns="9478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83676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Google Shape;2733;g1bf866f7da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4" name="Google Shape;2734;g1bf866f7dab_0_1:notes"/>
          <p:cNvSpPr txBox="1">
            <a:spLocks noGrp="1"/>
          </p:cNvSpPr>
          <p:nvPr>
            <p:ph type="body" idx="1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spcFirstLastPara="1" wrap="square" lIns="94780" tIns="94780" rIns="94780" bIns="9478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3686132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Google Shape;2733;g1bf866f7da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4" name="Google Shape;2734;g1bf866f7dab_0_1:notes"/>
          <p:cNvSpPr txBox="1">
            <a:spLocks noGrp="1"/>
          </p:cNvSpPr>
          <p:nvPr>
            <p:ph type="body" idx="1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spcFirstLastPara="1" wrap="square" lIns="94780" tIns="94780" rIns="94780" bIns="9478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834629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Google Shape;2733;g1bf866f7da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4" name="Google Shape;2734;g1bf866f7dab_0_1:notes"/>
          <p:cNvSpPr txBox="1">
            <a:spLocks noGrp="1"/>
          </p:cNvSpPr>
          <p:nvPr>
            <p:ph type="body" idx="1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spcFirstLastPara="1" wrap="square" lIns="94780" tIns="94780" rIns="94780" bIns="9478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324594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6" name="Google Shape;3146;g13ce2af5b70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7" name="Google Shape;3147;g13ce2af5b70_0_20:notes"/>
          <p:cNvSpPr txBox="1">
            <a:spLocks noGrp="1"/>
          </p:cNvSpPr>
          <p:nvPr>
            <p:ph type="body" idx="1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spcFirstLastPara="1" wrap="square" lIns="94780" tIns="94780" rIns="94780" bIns="9478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842156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3" name="Google Shape;3113;g1c16f39ae4d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4" name="Google Shape;3114;g1c16f39ae4d_0_121:notes"/>
          <p:cNvSpPr txBox="1">
            <a:spLocks noGrp="1"/>
          </p:cNvSpPr>
          <p:nvPr>
            <p:ph type="body" idx="1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spcFirstLastPara="1" wrap="square" lIns="94780" tIns="94780" rIns="94780" bIns="9478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3" name="Google Shape;3113;g1c16f39ae4d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4" name="Google Shape;3114;g1c16f39ae4d_0_121:notes"/>
          <p:cNvSpPr txBox="1">
            <a:spLocks noGrp="1"/>
          </p:cNvSpPr>
          <p:nvPr>
            <p:ph type="body" idx="1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spcFirstLastPara="1" wrap="square" lIns="94780" tIns="94780" rIns="94780" bIns="9478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1304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, 螢幕擷取畫面, 字型, 設計 的圖片&#10;&#10;自動產生的描述">
            <a:extLst>
              <a:ext uri="{FF2B5EF4-FFF2-40B4-BE49-F238E27FC236}">
                <a16:creationId xmlns:a16="http://schemas.microsoft.com/office/drawing/2014/main" id="{C7F6BFCF-2703-AFFD-BDCF-9FFB90770D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40387" y="-78949"/>
            <a:ext cx="12472707" cy="7015898"/>
          </a:xfrm>
          <a:prstGeom prst="rect">
            <a:avLst/>
          </a:prstGeom>
        </p:spPr>
      </p:pic>
      <p:sp>
        <p:nvSpPr>
          <p:cNvPr id="7" name="Google Shape;680;p7">
            <a:extLst>
              <a:ext uri="{FF2B5EF4-FFF2-40B4-BE49-F238E27FC236}">
                <a16:creationId xmlns:a16="http://schemas.microsoft.com/office/drawing/2014/main" id="{437C15D9-AD3E-7D78-38F1-97F356042A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63167" y="1280033"/>
            <a:ext cx="102656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 dirty="0"/>
          </a:p>
        </p:txBody>
      </p:sp>
      <p:sp>
        <p:nvSpPr>
          <p:cNvPr id="8" name="Google Shape;681;p7">
            <a:extLst>
              <a:ext uri="{FF2B5EF4-FFF2-40B4-BE49-F238E27FC236}">
                <a16:creationId xmlns:a16="http://schemas.microsoft.com/office/drawing/2014/main" id="{90DC64CA-27D1-4A1D-E975-5D5DC538FC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3166" y="2209446"/>
            <a:ext cx="9750105" cy="33058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963167" y="1662867"/>
            <a:ext cx="10265600" cy="295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963168" y="4619267"/>
            <a:ext cx="10265600" cy="5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10479261" y="3948677"/>
            <a:ext cx="1570991" cy="3360841"/>
            <a:chOff x="7859445" y="2961507"/>
            <a:chExt cx="1178243" cy="2520631"/>
          </a:xfrm>
        </p:grpSpPr>
        <p:sp>
          <p:nvSpPr>
            <p:cNvPr id="13" name="Google Shape;13;p2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pic>
        <p:nvPicPr>
          <p:cNvPr id="4" name="圖片 3" descr="一張含有 螢幕擷取畫面, 行, 圖形, 文字 的圖片&#10;&#10;自動產生的描述">
            <a:extLst>
              <a:ext uri="{FF2B5EF4-FFF2-40B4-BE49-F238E27FC236}">
                <a16:creationId xmlns:a16="http://schemas.microsoft.com/office/drawing/2014/main" id="{1F85706D-CCBA-3AB1-5B37-CC51114B67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915" y="-7253"/>
            <a:ext cx="12271764" cy="6902867"/>
          </a:xfrm>
          <a:prstGeom prst="rect">
            <a:avLst/>
          </a:prstGeom>
        </p:spPr>
      </p:pic>
      <p:sp>
        <p:nvSpPr>
          <p:cNvPr id="298" name="Google Shape;681;p7">
            <a:extLst>
              <a:ext uri="{FF2B5EF4-FFF2-40B4-BE49-F238E27FC236}">
                <a16:creationId xmlns:a16="http://schemas.microsoft.com/office/drawing/2014/main" id="{6BB0164F-4DE7-0193-FF4E-CFBA6EB94449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963166" y="2209446"/>
            <a:ext cx="9750105" cy="33058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53224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6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518" name="Google Shape;518;p6"/>
          <p:cNvGrpSpPr/>
          <p:nvPr/>
        </p:nvGrpSpPr>
        <p:grpSpPr>
          <a:xfrm flipH="1">
            <a:off x="-807873" y="3192277"/>
            <a:ext cx="1570991" cy="3360841"/>
            <a:chOff x="7859445" y="2961507"/>
            <a:chExt cx="1178243" cy="2520631"/>
          </a:xfrm>
        </p:grpSpPr>
        <p:sp>
          <p:nvSpPr>
            <p:cNvPr id="519" name="Google Shape;519;p6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20" name="Google Shape;520;p6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21" name="Google Shape;521;p6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22" name="Google Shape;522;p6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23" name="Google Shape;523;p6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24" name="Google Shape;524;p6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25" name="Google Shape;525;p6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26" name="Google Shape;526;p6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27" name="Google Shape;527;p6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28" name="Google Shape;528;p6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29" name="Google Shape;529;p6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30" name="Google Shape;530;p6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31" name="Google Shape;531;p6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32" name="Google Shape;532;p6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33" name="Google Shape;533;p6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34" name="Google Shape;534;p6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35" name="Google Shape;535;p6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36" name="Google Shape;536;p6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37" name="Google Shape;537;p6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38" name="Google Shape;538;p6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39" name="Google Shape;539;p6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40" name="Google Shape;540;p6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41" name="Google Shape;541;p6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42" name="Google Shape;542;p6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43" name="Google Shape;543;p6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44" name="Google Shape;544;p6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45" name="Google Shape;545;p6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46" name="Google Shape;546;p6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47" name="Google Shape;547;p6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48" name="Google Shape;548;p6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49" name="Google Shape;549;p6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50" name="Google Shape;550;p6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51" name="Google Shape;551;p6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52" name="Google Shape;552;p6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53" name="Google Shape;553;p6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54" name="Google Shape;554;p6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55" name="Google Shape;555;p6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56" name="Google Shape;556;p6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57" name="Google Shape;557;p6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58" name="Google Shape;558;p6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59" name="Google Shape;559;p6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60" name="Google Shape;560;p6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61" name="Google Shape;561;p6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62" name="Google Shape;562;p6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63" name="Google Shape;563;p6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64" name="Google Shape;564;p6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65" name="Google Shape;565;p6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66" name="Google Shape;566;p6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67" name="Google Shape;567;p6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68" name="Google Shape;568;p6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69" name="Google Shape;569;p6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70" name="Google Shape;570;p6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71" name="Google Shape;571;p6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72" name="Google Shape;572;p6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73" name="Google Shape;573;p6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74" name="Google Shape;574;p6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75" name="Google Shape;575;p6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76" name="Google Shape;576;p6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77" name="Google Shape;577;p6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78" name="Google Shape;578;p6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79" name="Google Shape;579;p6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80" name="Google Shape;580;p6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81" name="Google Shape;581;p6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82" name="Google Shape;582;p6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83" name="Google Shape;583;p6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84" name="Google Shape;584;p6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85" name="Google Shape;585;p6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86" name="Google Shape;586;p6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87" name="Google Shape;587;p6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88" name="Google Shape;588;p6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89" name="Google Shape;589;p6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90" name="Google Shape;590;p6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91" name="Google Shape;591;p6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92" name="Google Shape;592;p6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93" name="Google Shape;593;p6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94" name="Google Shape;594;p6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95" name="Google Shape;595;p6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96" name="Google Shape;596;p6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97" name="Google Shape;597;p6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98" name="Google Shape;598;p6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99" name="Google Shape;599;p6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00" name="Google Shape;600;p6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01" name="Google Shape;601;p6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02" name="Google Shape;602;p6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03" name="Google Shape;603;p6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04" name="Google Shape;604;p6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05" name="Google Shape;605;p6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06" name="Google Shape;606;p6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07" name="Google Shape;607;p6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08" name="Google Shape;608;p6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09" name="Google Shape;609;p6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10" name="Google Shape;610;p6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11" name="Google Shape;611;p6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12" name="Google Shape;612;p6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13" name="Google Shape;613;p6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14" name="Google Shape;614;p6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15" name="Google Shape;615;p6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16" name="Google Shape;616;p6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17" name="Google Shape;617;p6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18" name="Google Shape;618;p6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19" name="Google Shape;619;p6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0" name="Google Shape;620;p6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1" name="Google Shape;621;p6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2" name="Google Shape;622;p6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3" name="Google Shape;623;p6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4" name="Google Shape;624;p6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5" name="Google Shape;625;p6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6" name="Google Shape;626;p6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7" name="Google Shape;627;p6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8" name="Google Shape;628;p6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9" name="Google Shape;629;p6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0" name="Google Shape;630;p6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1" name="Google Shape;631;p6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2" name="Google Shape;632;p6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3" name="Google Shape;633;p6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4" name="Google Shape;634;p6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5" name="Google Shape;635;p6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6" name="Google Shape;636;p6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7" name="Google Shape;637;p6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8" name="Google Shape;638;p6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9" name="Google Shape;639;p6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0" name="Google Shape;640;p6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1" name="Google Shape;641;p6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2" name="Google Shape;642;p6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3" name="Google Shape;643;p6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4" name="Google Shape;644;p6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5" name="Google Shape;645;p6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6" name="Google Shape;646;p6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7" name="Google Shape;647;p6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8" name="Google Shape;648;p6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9" name="Google Shape;649;p6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0" name="Google Shape;650;p6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1" name="Google Shape;651;p6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2" name="Google Shape;652;p6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3" name="Google Shape;653;p6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4" name="Google Shape;654;p6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5" name="Google Shape;655;p6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6" name="Google Shape;656;p6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7" name="Google Shape;657;p6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8" name="Google Shape;658;p6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9" name="Google Shape;659;p6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60" name="Google Shape;660;p6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61" name="Google Shape;661;p6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62" name="Google Shape;662;p6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663" name="Google Shape;663;p6"/>
          <p:cNvGrpSpPr/>
          <p:nvPr/>
        </p:nvGrpSpPr>
        <p:grpSpPr>
          <a:xfrm rot="-5400000">
            <a:off x="11759347" y="2595850"/>
            <a:ext cx="691200" cy="975100"/>
            <a:chOff x="6610575" y="4117375"/>
            <a:chExt cx="518400" cy="731325"/>
          </a:xfrm>
        </p:grpSpPr>
        <p:sp>
          <p:nvSpPr>
            <p:cNvPr id="664" name="Google Shape;664;p6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65" name="Google Shape;665;p6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66" name="Google Shape;666;p6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67" name="Google Shape;667;p6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68" name="Google Shape;668;p6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69" name="Google Shape;669;p6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70" name="Google Shape;670;p6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71" name="Google Shape;671;p6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672" name="Google Shape;672;p6"/>
          <p:cNvGrpSpPr/>
          <p:nvPr/>
        </p:nvGrpSpPr>
        <p:grpSpPr>
          <a:xfrm>
            <a:off x="4853825" y="6553119"/>
            <a:ext cx="1428683" cy="83200"/>
            <a:chOff x="4296859" y="976864"/>
            <a:chExt cx="1071512" cy="62400"/>
          </a:xfrm>
        </p:grpSpPr>
        <p:sp>
          <p:nvSpPr>
            <p:cNvPr id="673" name="Google Shape;673;p6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74" name="Google Shape;674;p6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75" name="Google Shape;675;p6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76" name="Google Shape;676;p6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77" name="Google Shape;677;p6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78" name="Google Shape;678;p6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7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81" name="Google Shape;681;p7"/>
          <p:cNvSpPr txBox="1">
            <a:spLocks noGrp="1"/>
          </p:cNvSpPr>
          <p:nvPr>
            <p:ph type="body" idx="1"/>
          </p:nvPr>
        </p:nvSpPr>
        <p:spPr>
          <a:xfrm>
            <a:off x="963167" y="2233833"/>
            <a:ext cx="6121600" cy="25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grpSp>
        <p:nvGrpSpPr>
          <p:cNvPr id="682" name="Google Shape;682;p7"/>
          <p:cNvGrpSpPr/>
          <p:nvPr/>
        </p:nvGrpSpPr>
        <p:grpSpPr>
          <a:xfrm rot="-5400000">
            <a:off x="1620994" y="-1746590"/>
            <a:ext cx="1570991" cy="3360841"/>
            <a:chOff x="7859445" y="2961507"/>
            <a:chExt cx="1178243" cy="2520631"/>
          </a:xfrm>
        </p:grpSpPr>
        <p:sp>
          <p:nvSpPr>
            <p:cNvPr id="683" name="Google Shape;683;p7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84" name="Google Shape;684;p7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85" name="Google Shape;685;p7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86" name="Google Shape;686;p7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87" name="Google Shape;687;p7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88" name="Google Shape;688;p7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89" name="Google Shape;689;p7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0" name="Google Shape;690;p7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1" name="Google Shape;691;p7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2" name="Google Shape;692;p7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3" name="Google Shape;693;p7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4" name="Google Shape;694;p7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5" name="Google Shape;695;p7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6" name="Google Shape;696;p7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7" name="Google Shape;697;p7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8" name="Google Shape;698;p7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9" name="Google Shape;699;p7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0" name="Google Shape;700;p7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1" name="Google Shape;701;p7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2" name="Google Shape;702;p7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3" name="Google Shape;703;p7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4" name="Google Shape;704;p7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5" name="Google Shape;705;p7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6" name="Google Shape;706;p7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7" name="Google Shape;707;p7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8" name="Google Shape;708;p7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9" name="Google Shape;709;p7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0" name="Google Shape;710;p7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1" name="Google Shape;711;p7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2" name="Google Shape;712;p7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3" name="Google Shape;713;p7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4" name="Google Shape;714;p7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5" name="Google Shape;715;p7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6" name="Google Shape;716;p7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7" name="Google Shape;717;p7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8" name="Google Shape;718;p7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9" name="Google Shape;719;p7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0" name="Google Shape;720;p7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1" name="Google Shape;721;p7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2" name="Google Shape;722;p7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3" name="Google Shape;723;p7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4" name="Google Shape;724;p7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5" name="Google Shape;725;p7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6" name="Google Shape;726;p7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7" name="Google Shape;727;p7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8" name="Google Shape;728;p7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9" name="Google Shape;729;p7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0" name="Google Shape;730;p7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1" name="Google Shape;731;p7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2" name="Google Shape;732;p7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3" name="Google Shape;733;p7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4" name="Google Shape;734;p7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5" name="Google Shape;735;p7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6" name="Google Shape;736;p7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7" name="Google Shape;737;p7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8" name="Google Shape;738;p7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9" name="Google Shape;739;p7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0" name="Google Shape;740;p7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1" name="Google Shape;741;p7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2" name="Google Shape;742;p7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3" name="Google Shape;743;p7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4" name="Google Shape;744;p7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5" name="Google Shape;745;p7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6" name="Google Shape;746;p7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7" name="Google Shape;747;p7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8" name="Google Shape;748;p7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9" name="Google Shape;749;p7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0" name="Google Shape;750;p7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1" name="Google Shape;751;p7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2" name="Google Shape;752;p7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3" name="Google Shape;753;p7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4" name="Google Shape;754;p7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5" name="Google Shape;755;p7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6" name="Google Shape;756;p7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7" name="Google Shape;757;p7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8" name="Google Shape;758;p7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9" name="Google Shape;759;p7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0" name="Google Shape;760;p7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1" name="Google Shape;761;p7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2" name="Google Shape;762;p7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3" name="Google Shape;763;p7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4" name="Google Shape;764;p7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5" name="Google Shape;765;p7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6" name="Google Shape;766;p7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7" name="Google Shape;767;p7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8" name="Google Shape;768;p7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9" name="Google Shape;769;p7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0" name="Google Shape;770;p7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1" name="Google Shape;771;p7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2" name="Google Shape;772;p7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3" name="Google Shape;773;p7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4" name="Google Shape;774;p7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5" name="Google Shape;775;p7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6" name="Google Shape;776;p7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7" name="Google Shape;777;p7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8" name="Google Shape;778;p7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9" name="Google Shape;779;p7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0" name="Google Shape;780;p7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1" name="Google Shape;781;p7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2" name="Google Shape;782;p7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3" name="Google Shape;783;p7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4" name="Google Shape;784;p7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5" name="Google Shape;785;p7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6" name="Google Shape;786;p7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7" name="Google Shape;787;p7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8" name="Google Shape;788;p7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9" name="Google Shape;789;p7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0" name="Google Shape;790;p7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1" name="Google Shape;791;p7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2" name="Google Shape;792;p7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3" name="Google Shape;793;p7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4" name="Google Shape;794;p7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5" name="Google Shape;795;p7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6" name="Google Shape;796;p7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7" name="Google Shape;797;p7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8" name="Google Shape;798;p7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9" name="Google Shape;799;p7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0" name="Google Shape;800;p7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1" name="Google Shape;801;p7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2" name="Google Shape;802;p7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3" name="Google Shape;803;p7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4" name="Google Shape;804;p7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5" name="Google Shape;805;p7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6" name="Google Shape;806;p7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7" name="Google Shape;807;p7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8" name="Google Shape;808;p7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9" name="Google Shape;809;p7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0" name="Google Shape;810;p7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1" name="Google Shape;811;p7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2" name="Google Shape;812;p7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3" name="Google Shape;813;p7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4" name="Google Shape;814;p7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5" name="Google Shape;815;p7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6" name="Google Shape;816;p7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7" name="Google Shape;817;p7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8" name="Google Shape;818;p7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9" name="Google Shape;819;p7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0" name="Google Shape;820;p7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1" name="Google Shape;821;p7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2" name="Google Shape;822;p7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3" name="Google Shape;823;p7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4" name="Google Shape;824;p7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5" name="Google Shape;825;p7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6" name="Google Shape;826;p7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827" name="Google Shape;827;p7"/>
          <p:cNvGrpSpPr/>
          <p:nvPr/>
        </p:nvGrpSpPr>
        <p:grpSpPr>
          <a:xfrm rot="-5400000">
            <a:off x="10265600" y="-97021"/>
            <a:ext cx="691200" cy="975100"/>
            <a:chOff x="6610575" y="4117375"/>
            <a:chExt cx="518400" cy="731325"/>
          </a:xfrm>
        </p:grpSpPr>
        <p:sp>
          <p:nvSpPr>
            <p:cNvPr id="828" name="Google Shape;828;p7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9" name="Google Shape;829;p7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30" name="Google Shape;830;p7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31" name="Google Shape;831;p7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32" name="Google Shape;832;p7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33" name="Google Shape;833;p7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34" name="Google Shape;834;p7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35" name="Google Shape;835;p7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sp>
        <p:nvSpPr>
          <p:cNvPr id="836" name="Google Shape;836;p7"/>
          <p:cNvSpPr/>
          <p:nvPr userDrawn="1"/>
        </p:nvSpPr>
        <p:spPr>
          <a:xfrm>
            <a:off x="9451383" y="3909616"/>
            <a:ext cx="1814800" cy="1814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pic>
        <p:nvPicPr>
          <p:cNvPr id="837" name="Google Shape;837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75583" y="3531412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38" name="Google Shape;838;p7"/>
          <p:cNvGrpSpPr/>
          <p:nvPr/>
        </p:nvGrpSpPr>
        <p:grpSpPr>
          <a:xfrm>
            <a:off x="5381659" y="6475352"/>
            <a:ext cx="1428683" cy="83200"/>
            <a:chOff x="4296859" y="976864"/>
            <a:chExt cx="1071512" cy="62400"/>
          </a:xfrm>
        </p:grpSpPr>
        <p:sp>
          <p:nvSpPr>
            <p:cNvPr id="839" name="Google Shape;839;p7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40" name="Google Shape;840;p7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41" name="Google Shape;841;p7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42" name="Google Shape;842;p7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43" name="Google Shape;843;p7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44" name="Google Shape;844;p7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8"/>
          <p:cNvSpPr/>
          <p:nvPr/>
        </p:nvSpPr>
        <p:spPr>
          <a:xfrm>
            <a:off x="-1354621" y="4658815"/>
            <a:ext cx="3604400" cy="360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sp>
        <p:nvSpPr>
          <p:cNvPr id="847" name="Google Shape;847;p8"/>
          <p:cNvSpPr/>
          <p:nvPr/>
        </p:nvSpPr>
        <p:spPr>
          <a:xfrm>
            <a:off x="10712875" y="-244187"/>
            <a:ext cx="1814800" cy="1814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pic>
        <p:nvPicPr>
          <p:cNvPr id="848" name="Google Shape;848;p8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890275" y="342586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49" name="Google Shape;849;p8"/>
          <p:cNvGrpSpPr/>
          <p:nvPr/>
        </p:nvGrpSpPr>
        <p:grpSpPr>
          <a:xfrm>
            <a:off x="1173392" y="396985"/>
            <a:ext cx="1428683" cy="83200"/>
            <a:chOff x="4296859" y="976864"/>
            <a:chExt cx="1071512" cy="62400"/>
          </a:xfrm>
        </p:grpSpPr>
        <p:sp>
          <p:nvSpPr>
            <p:cNvPr id="850" name="Google Shape;850;p8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1" name="Google Shape;851;p8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2" name="Google Shape;852;p8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3" name="Google Shape;853;p8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4" name="Google Shape;854;p8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5" name="Google Shape;855;p8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857" name="Google Shape;857;p8"/>
          <p:cNvGrpSpPr/>
          <p:nvPr/>
        </p:nvGrpSpPr>
        <p:grpSpPr>
          <a:xfrm rot="-5400000">
            <a:off x="10967733" y="3228451"/>
            <a:ext cx="691200" cy="975100"/>
            <a:chOff x="6610575" y="4117375"/>
            <a:chExt cx="518400" cy="731325"/>
          </a:xfrm>
        </p:grpSpPr>
        <p:sp>
          <p:nvSpPr>
            <p:cNvPr id="858" name="Google Shape;858;p8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9" name="Google Shape;859;p8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0" name="Google Shape;860;p8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1" name="Google Shape;861;p8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2" name="Google Shape;862;p8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3" name="Google Shape;863;p8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4" name="Google Shape;864;p8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5" name="Google Shape;865;p8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sp>
        <p:nvSpPr>
          <p:cNvPr id="866" name="Google Shape;866;p8"/>
          <p:cNvSpPr txBox="1">
            <a:spLocks noGrp="1"/>
          </p:cNvSpPr>
          <p:nvPr>
            <p:ph type="title"/>
          </p:nvPr>
        </p:nvSpPr>
        <p:spPr>
          <a:xfrm>
            <a:off x="1850800" y="1289600"/>
            <a:ext cx="8490400" cy="427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9"/>
          <p:cNvSpPr txBox="1">
            <a:spLocks noGrp="1"/>
          </p:cNvSpPr>
          <p:nvPr>
            <p:ph type="title"/>
          </p:nvPr>
        </p:nvSpPr>
        <p:spPr>
          <a:xfrm>
            <a:off x="3399200" y="1705100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869" name="Google Shape;869;p9"/>
          <p:cNvSpPr txBox="1">
            <a:spLocks noGrp="1"/>
          </p:cNvSpPr>
          <p:nvPr>
            <p:ph type="subTitle" idx="1"/>
          </p:nvPr>
        </p:nvSpPr>
        <p:spPr>
          <a:xfrm>
            <a:off x="3399200" y="3798300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878" name="Google Shape;878;p9"/>
          <p:cNvGrpSpPr/>
          <p:nvPr/>
        </p:nvGrpSpPr>
        <p:grpSpPr>
          <a:xfrm rot="-5400000">
            <a:off x="2566033" y="5651118"/>
            <a:ext cx="691200" cy="975100"/>
            <a:chOff x="6610575" y="4117375"/>
            <a:chExt cx="518400" cy="731325"/>
          </a:xfrm>
        </p:grpSpPr>
        <p:sp>
          <p:nvSpPr>
            <p:cNvPr id="879" name="Google Shape;879;p9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0" name="Google Shape;880;p9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1" name="Google Shape;881;p9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2" name="Google Shape;882;p9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3" name="Google Shape;883;p9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4" name="Google Shape;884;p9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5" name="Google Shape;885;p9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6" name="Google Shape;886;p9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p10"/>
          <p:cNvSpPr txBox="1">
            <a:spLocks noGrp="1"/>
          </p:cNvSpPr>
          <p:nvPr>
            <p:ph type="title"/>
          </p:nvPr>
        </p:nvSpPr>
        <p:spPr>
          <a:xfrm>
            <a:off x="963200" y="719333"/>
            <a:ext cx="10265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36" name="Google Shape;1036;p10"/>
          <p:cNvSpPr/>
          <p:nvPr/>
        </p:nvSpPr>
        <p:spPr>
          <a:xfrm>
            <a:off x="353797" y="4731350"/>
            <a:ext cx="1814800" cy="1814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pic>
        <p:nvPicPr>
          <p:cNvPr id="1037" name="Google Shape;1037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568870" y="5409683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38" name="Google Shape;1038;p10"/>
          <p:cNvGrpSpPr/>
          <p:nvPr/>
        </p:nvGrpSpPr>
        <p:grpSpPr>
          <a:xfrm>
            <a:off x="1173392" y="396985"/>
            <a:ext cx="1428683" cy="83200"/>
            <a:chOff x="4296859" y="976864"/>
            <a:chExt cx="1071512" cy="62400"/>
          </a:xfrm>
        </p:grpSpPr>
        <p:sp>
          <p:nvSpPr>
            <p:cNvPr id="1039" name="Google Shape;1039;p10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0" name="Google Shape;1040;p10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1" name="Google Shape;1041;p10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2" name="Google Shape;1042;p10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3" name="Google Shape;1043;p10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4" name="Google Shape;1044;p10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1045" name="Google Shape;1045;p10"/>
          <p:cNvGrpSpPr/>
          <p:nvPr/>
        </p:nvGrpSpPr>
        <p:grpSpPr>
          <a:xfrm rot="-5400000">
            <a:off x="10967733" y="3228451"/>
            <a:ext cx="691200" cy="975100"/>
            <a:chOff x="6610575" y="4117375"/>
            <a:chExt cx="518400" cy="731325"/>
          </a:xfrm>
        </p:grpSpPr>
        <p:sp>
          <p:nvSpPr>
            <p:cNvPr id="1046" name="Google Shape;1046;p10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7" name="Google Shape;1047;p10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8" name="Google Shape;1048;p10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9" name="Google Shape;1049;p10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0" name="Google Shape;1050;p10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1" name="Google Shape;1051;p10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2" name="Google Shape;1052;p10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3" name="Google Shape;1053;p10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1055" name="Google Shape;1055;p10"/>
          <p:cNvGrpSpPr/>
          <p:nvPr/>
        </p:nvGrpSpPr>
        <p:grpSpPr>
          <a:xfrm rot="5400000">
            <a:off x="2443978" y="4458244"/>
            <a:ext cx="1570991" cy="3360841"/>
            <a:chOff x="7859445" y="2961507"/>
            <a:chExt cx="1178243" cy="2520631"/>
          </a:xfrm>
        </p:grpSpPr>
        <p:sp>
          <p:nvSpPr>
            <p:cNvPr id="1056" name="Google Shape;1056;p10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7" name="Google Shape;1057;p10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8" name="Google Shape;1058;p10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9" name="Google Shape;1059;p10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0" name="Google Shape;1060;p10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1" name="Google Shape;1061;p10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2" name="Google Shape;1062;p10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3" name="Google Shape;1063;p10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4" name="Google Shape;1064;p10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5" name="Google Shape;1065;p10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6" name="Google Shape;1066;p10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7" name="Google Shape;1067;p10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8" name="Google Shape;1068;p10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9" name="Google Shape;1069;p10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0" name="Google Shape;1070;p10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1" name="Google Shape;1071;p10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2" name="Google Shape;1072;p10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3" name="Google Shape;1073;p10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4" name="Google Shape;1074;p10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5" name="Google Shape;1075;p10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6" name="Google Shape;1076;p10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7" name="Google Shape;1077;p10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8" name="Google Shape;1078;p10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9" name="Google Shape;1079;p10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0" name="Google Shape;1080;p10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1" name="Google Shape;1081;p10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2" name="Google Shape;1082;p10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3" name="Google Shape;1083;p10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4" name="Google Shape;1084;p10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5" name="Google Shape;1085;p10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6" name="Google Shape;1086;p10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7" name="Google Shape;1087;p10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8" name="Google Shape;1088;p10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9" name="Google Shape;1089;p10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0" name="Google Shape;1090;p10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1" name="Google Shape;1091;p10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2" name="Google Shape;1092;p10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3" name="Google Shape;1093;p10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4" name="Google Shape;1094;p10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5" name="Google Shape;1095;p10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6" name="Google Shape;1096;p10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7" name="Google Shape;1097;p10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8" name="Google Shape;1098;p10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9" name="Google Shape;1099;p10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0" name="Google Shape;1100;p10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1" name="Google Shape;1101;p10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2" name="Google Shape;1102;p10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3" name="Google Shape;1103;p10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4" name="Google Shape;1104;p10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5" name="Google Shape;1105;p10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6" name="Google Shape;1106;p10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7" name="Google Shape;1107;p10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8" name="Google Shape;1108;p10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9" name="Google Shape;1109;p10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0" name="Google Shape;1110;p10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1" name="Google Shape;1111;p10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2" name="Google Shape;1112;p10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3" name="Google Shape;1113;p10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4" name="Google Shape;1114;p10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5" name="Google Shape;1115;p10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6" name="Google Shape;1116;p10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7" name="Google Shape;1117;p10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8" name="Google Shape;1118;p10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9" name="Google Shape;1119;p10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0" name="Google Shape;1120;p10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1" name="Google Shape;1121;p10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2" name="Google Shape;1122;p10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3" name="Google Shape;1123;p10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4" name="Google Shape;1124;p10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5" name="Google Shape;1125;p10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6" name="Google Shape;1126;p10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7" name="Google Shape;1127;p10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8" name="Google Shape;1128;p10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9" name="Google Shape;1129;p10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0" name="Google Shape;1130;p10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1" name="Google Shape;1131;p10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2" name="Google Shape;1132;p10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3" name="Google Shape;1133;p10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4" name="Google Shape;1134;p10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5" name="Google Shape;1135;p10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6" name="Google Shape;1136;p10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7" name="Google Shape;1137;p10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8" name="Google Shape;1138;p10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9" name="Google Shape;1139;p10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0" name="Google Shape;1140;p10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1" name="Google Shape;1141;p10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2" name="Google Shape;1142;p10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3" name="Google Shape;1143;p10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4" name="Google Shape;1144;p10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5" name="Google Shape;1145;p10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6" name="Google Shape;1146;p10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7" name="Google Shape;1147;p10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8" name="Google Shape;1148;p10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9" name="Google Shape;1149;p10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0" name="Google Shape;1150;p10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1" name="Google Shape;1151;p10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2" name="Google Shape;1152;p10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3" name="Google Shape;1153;p10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4" name="Google Shape;1154;p10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5" name="Google Shape;1155;p10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6" name="Google Shape;1156;p10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7" name="Google Shape;1157;p10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8" name="Google Shape;1158;p10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9" name="Google Shape;1159;p10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0" name="Google Shape;1160;p10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1" name="Google Shape;1161;p10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2" name="Google Shape;1162;p10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3" name="Google Shape;1163;p10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4" name="Google Shape;1164;p10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5" name="Google Shape;1165;p10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6" name="Google Shape;1166;p10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7" name="Google Shape;1167;p10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8" name="Google Shape;1168;p10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9" name="Google Shape;1169;p10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0" name="Google Shape;1170;p10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1" name="Google Shape;1171;p10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2" name="Google Shape;1172;p10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3" name="Google Shape;1173;p10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4" name="Google Shape;1174;p10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5" name="Google Shape;1175;p10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6" name="Google Shape;1176;p10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7" name="Google Shape;1177;p10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8" name="Google Shape;1178;p10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9" name="Google Shape;1179;p10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0" name="Google Shape;1180;p10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1" name="Google Shape;1181;p10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2" name="Google Shape;1182;p10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3" name="Google Shape;1183;p10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4" name="Google Shape;1184;p10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5" name="Google Shape;1185;p10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6" name="Google Shape;1186;p10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7" name="Google Shape;1187;p10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8" name="Google Shape;1188;p10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9" name="Google Shape;1189;p10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0" name="Google Shape;1190;p10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1" name="Google Shape;1191;p10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2" name="Google Shape;1192;p10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3" name="Google Shape;1193;p10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4" name="Google Shape;1194;p10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5" name="Google Shape;1195;p10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6" name="Google Shape;1196;p10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7" name="Google Shape;1197;p10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8" name="Google Shape;1198;p10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9" name="Google Shape;1199;p10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_1">
    <p:spTree>
      <p:nvGrpSpPr>
        <p:cNvPr id="1" name="Shape 1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9" name="Google Shape;1749;p17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50" name="Google Shape;1750;p17"/>
          <p:cNvSpPr txBox="1">
            <a:spLocks noGrp="1"/>
          </p:cNvSpPr>
          <p:nvPr>
            <p:ph type="subTitle" idx="1"/>
          </p:nvPr>
        </p:nvSpPr>
        <p:spPr>
          <a:xfrm>
            <a:off x="7958967" y="4906200"/>
            <a:ext cx="3269600" cy="12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751" name="Google Shape;1751;p17"/>
          <p:cNvSpPr>
            <a:spLocks noGrp="1"/>
          </p:cNvSpPr>
          <p:nvPr>
            <p:ph type="pic" idx="2"/>
          </p:nvPr>
        </p:nvSpPr>
        <p:spPr>
          <a:xfrm>
            <a:off x="1271584" y="1812600"/>
            <a:ext cx="2070000" cy="2070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752" name="Google Shape;1752;p17"/>
          <p:cNvSpPr>
            <a:spLocks noGrp="1"/>
          </p:cNvSpPr>
          <p:nvPr>
            <p:ph type="pic" idx="3"/>
          </p:nvPr>
        </p:nvSpPr>
        <p:spPr>
          <a:xfrm>
            <a:off x="3749851" y="2097800"/>
            <a:ext cx="4017200" cy="4017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753" name="Google Shape;1753;p17"/>
          <p:cNvSpPr>
            <a:spLocks noGrp="1"/>
          </p:cNvSpPr>
          <p:nvPr>
            <p:ph type="pic" idx="4"/>
          </p:nvPr>
        </p:nvSpPr>
        <p:spPr>
          <a:xfrm>
            <a:off x="8170351" y="1812599"/>
            <a:ext cx="2750000" cy="2750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754" name="Google Shape;1754;p17"/>
          <p:cNvSpPr>
            <a:spLocks noGrp="1"/>
          </p:cNvSpPr>
          <p:nvPr>
            <p:ph type="pic" idx="5"/>
          </p:nvPr>
        </p:nvSpPr>
        <p:spPr>
          <a:xfrm>
            <a:off x="1271584" y="4045000"/>
            <a:ext cx="2070000" cy="2070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756" name="Google Shape;1756;p17"/>
          <p:cNvSpPr/>
          <p:nvPr/>
        </p:nvSpPr>
        <p:spPr>
          <a:xfrm>
            <a:off x="11078367" y="-924500"/>
            <a:ext cx="1814800" cy="1814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grpSp>
        <p:nvGrpSpPr>
          <p:cNvPr id="1757" name="Google Shape;1757;p17"/>
          <p:cNvGrpSpPr/>
          <p:nvPr/>
        </p:nvGrpSpPr>
        <p:grpSpPr>
          <a:xfrm>
            <a:off x="5381659" y="304285"/>
            <a:ext cx="1428683" cy="83200"/>
            <a:chOff x="4296859" y="976864"/>
            <a:chExt cx="1071512" cy="62400"/>
          </a:xfrm>
        </p:grpSpPr>
        <p:sp>
          <p:nvSpPr>
            <p:cNvPr id="1758" name="Google Shape;1758;p17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59" name="Google Shape;1759;p17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60" name="Google Shape;1760;p17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61" name="Google Shape;1761;p17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62" name="Google Shape;1762;p17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63" name="Google Shape;1763;p17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1764" name="Google Shape;1764;p17"/>
          <p:cNvGrpSpPr/>
          <p:nvPr/>
        </p:nvGrpSpPr>
        <p:grpSpPr>
          <a:xfrm rot="-5400000">
            <a:off x="438433" y="-97007"/>
            <a:ext cx="691200" cy="975100"/>
            <a:chOff x="6610575" y="4117375"/>
            <a:chExt cx="518400" cy="731325"/>
          </a:xfrm>
        </p:grpSpPr>
        <p:sp>
          <p:nvSpPr>
            <p:cNvPr id="1765" name="Google Shape;1765;p17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66" name="Google Shape;1766;p17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67" name="Google Shape;1767;p17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68" name="Google Shape;1768;p17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69" name="Google Shape;1769;p17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70" name="Google Shape;1770;p17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71" name="Google Shape;1771;p17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72" name="Google Shape;1772;p17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pic>
        <p:nvPicPr>
          <p:cNvPr id="1773" name="Google Shape;1773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55700" y="-246167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74" name="Google Shape;1774;p17"/>
          <p:cNvGrpSpPr/>
          <p:nvPr/>
        </p:nvGrpSpPr>
        <p:grpSpPr>
          <a:xfrm>
            <a:off x="11228567" y="2273496"/>
            <a:ext cx="1570991" cy="3360841"/>
            <a:chOff x="7859445" y="2961507"/>
            <a:chExt cx="1178243" cy="2520631"/>
          </a:xfrm>
        </p:grpSpPr>
        <p:sp>
          <p:nvSpPr>
            <p:cNvPr id="1775" name="Google Shape;1775;p17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76" name="Google Shape;1776;p17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77" name="Google Shape;1777;p17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78" name="Google Shape;1778;p17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79" name="Google Shape;1779;p17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80" name="Google Shape;1780;p17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81" name="Google Shape;1781;p17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82" name="Google Shape;1782;p17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83" name="Google Shape;1783;p17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84" name="Google Shape;1784;p17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85" name="Google Shape;1785;p17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86" name="Google Shape;1786;p17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87" name="Google Shape;1787;p17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88" name="Google Shape;1788;p17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89" name="Google Shape;1789;p17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90" name="Google Shape;1790;p17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91" name="Google Shape;1791;p17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92" name="Google Shape;1792;p17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93" name="Google Shape;1793;p17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94" name="Google Shape;1794;p17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95" name="Google Shape;1795;p17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96" name="Google Shape;1796;p17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97" name="Google Shape;1797;p17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98" name="Google Shape;1798;p17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99" name="Google Shape;1799;p17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00" name="Google Shape;1800;p17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01" name="Google Shape;1801;p17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02" name="Google Shape;1802;p17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03" name="Google Shape;1803;p17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04" name="Google Shape;1804;p17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05" name="Google Shape;1805;p17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06" name="Google Shape;1806;p17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07" name="Google Shape;1807;p17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08" name="Google Shape;1808;p17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09" name="Google Shape;1809;p17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10" name="Google Shape;1810;p17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11" name="Google Shape;1811;p17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12" name="Google Shape;1812;p17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13" name="Google Shape;1813;p17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14" name="Google Shape;1814;p17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15" name="Google Shape;1815;p17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16" name="Google Shape;1816;p17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17" name="Google Shape;1817;p17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18" name="Google Shape;1818;p17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19" name="Google Shape;1819;p17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20" name="Google Shape;1820;p17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21" name="Google Shape;1821;p17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22" name="Google Shape;1822;p17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23" name="Google Shape;1823;p17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24" name="Google Shape;1824;p17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25" name="Google Shape;1825;p17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26" name="Google Shape;1826;p17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27" name="Google Shape;1827;p17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28" name="Google Shape;1828;p17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29" name="Google Shape;1829;p17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30" name="Google Shape;1830;p17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31" name="Google Shape;1831;p17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32" name="Google Shape;1832;p17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33" name="Google Shape;1833;p17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34" name="Google Shape;1834;p17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35" name="Google Shape;1835;p17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36" name="Google Shape;1836;p17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37" name="Google Shape;1837;p17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38" name="Google Shape;1838;p17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39" name="Google Shape;1839;p17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40" name="Google Shape;1840;p17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41" name="Google Shape;1841;p17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42" name="Google Shape;1842;p17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43" name="Google Shape;1843;p17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44" name="Google Shape;1844;p17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45" name="Google Shape;1845;p17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46" name="Google Shape;1846;p17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47" name="Google Shape;1847;p17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48" name="Google Shape;1848;p17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49" name="Google Shape;1849;p17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50" name="Google Shape;1850;p17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51" name="Google Shape;1851;p17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52" name="Google Shape;1852;p17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53" name="Google Shape;1853;p17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54" name="Google Shape;1854;p17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55" name="Google Shape;1855;p17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56" name="Google Shape;1856;p17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57" name="Google Shape;1857;p17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58" name="Google Shape;1858;p17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59" name="Google Shape;1859;p17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60" name="Google Shape;1860;p17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61" name="Google Shape;1861;p17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62" name="Google Shape;1862;p17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63" name="Google Shape;1863;p17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64" name="Google Shape;1864;p17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65" name="Google Shape;1865;p17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66" name="Google Shape;1866;p17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67" name="Google Shape;1867;p17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68" name="Google Shape;1868;p17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69" name="Google Shape;1869;p17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70" name="Google Shape;1870;p17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71" name="Google Shape;1871;p17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72" name="Google Shape;1872;p17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73" name="Google Shape;1873;p17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74" name="Google Shape;1874;p17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75" name="Google Shape;1875;p17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76" name="Google Shape;1876;p17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77" name="Google Shape;1877;p17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78" name="Google Shape;1878;p17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79" name="Google Shape;1879;p17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80" name="Google Shape;1880;p17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81" name="Google Shape;1881;p17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82" name="Google Shape;1882;p17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83" name="Google Shape;1883;p17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84" name="Google Shape;1884;p17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85" name="Google Shape;1885;p17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86" name="Google Shape;1886;p17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87" name="Google Shape;1887;p17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88" name="Google Shape;1888;p17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89" name="Google Shape;1889;p17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90" name="Google Shape;1890;p17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91" name="Google Shape;1891;p17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92" name="Google Shape;1892;p17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93" name="Google Shape;1893;p17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94" name="Google Shape;1894;p17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95" name="Google Shape;1895;p17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96" name="Google Shape;1896;p17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97" name="Google Shape;1897;p17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98" name="Google Shape;1898;p17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99" name="Google Shape;1899;p17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00" name="Google Shape;1900;p17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01" name="Google Shape;1901;p17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02" name="Google Shape;1902;p17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03" name="Google Shape;1903;p17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04" name="Google Shape;1904;p17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05" name="Google Shape;1905;p17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06" name="Google Shape;1906;p17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07" name="Google Shape;1907;p17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08" name="Google Shape;1908;p17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09" name="Google Shape;1909;p17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10" name="Google Shape;1910;p17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11" name="Google Shape;1911;p17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12" name="Google Shape;1912;p17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13" name="Google Shape;1913;p17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14" name="Google Shape;1914;p17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15" name="Google Shape;1915;p17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16" name="Google Shape;1916;p17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17" name="Google Shape;1917;p17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18" name="Google Shape;1918;p17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1_1_1">
    <p:spTree>
      <p:nvGrpSpPr>
        <p:cNvPr id="1" name="Shape 2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8" name="Google Shape;2118;p20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119" name="Google Shape;2119;p20"/>
          <p:cNvSpPr txBox="1">
            <a:spLocks noGrp="1"/>
          </p:cNvSpPr>
          <p:nvPr>
            <p:ph type="subTitle" idx="1"/>
          </p:nvPr>
        </p:nvSpPr>
        <p:spPr>
          <a:xfrm>
            <a:off x="963167" y="3019809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0" name="Google Shape;2120;p20"/>
          <p:cNvSpPr txBox="1">
            <a:spLocks noGrp="1"/>
          </p:cNvSpPr>
          <p:nvPr>
            <p:ph type="subTitle" idx="2"/>
          </p:nvPr>
        </p:nvSpPr>
        <p:spPr>
          <a:xfrm>
            <a:off x="963167" y="2620481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121" name="Google Shape;2121;p20"/>
          <p:cNvSpPr txBox="1">
            <a:spLocks noGrp="1"/>
          </p:cNvSpPr>
          <p:nvPr>
            <p:ph type="subTitle" idx="3"/>
          </p:nvPr>
        </p:nvSpPr>
        <p:spPr>
          <a:xfrm>
            <a:off x="4438035" y="3019809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2" name="Google Shape;2122;p20"/>
          <p:cNvSpPr txBox="1">
            <a:spLocks noGrp="1"/>
          </p:cNvSpPr>
          <p:nvPr>
            <p:ph type="subTitle" idx="4"/>
          </p:nvPr>
        </p:nvSpPr>
        <p:spPr>
          <a:xfrm>
            <a:off x="4438037" y="2620481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123" name="Google Shape;2123;p20"/>
          <p:cNvSpPr txBox="1">
            <a:spLocks noGrp="1"/>
          </p:cNvSpPr>
          <p:nvPr>
            <p:ph type="subTitle" idx="5"/>
          </p:nvPr>
        </p:nvSpPr>
        <p:spPr>
          <a:xfrm>
            <a:off x="7912903" y="3019809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4" name="Google Shape;2124;p20"/>
          <p:cNvSpPr txBox="1">
            <a:spLocks noGrp="1"/>
          </p:cNvSpPr>
          <p:nvPr>
            <p:ph type="subTitle" idx="6"/>
          </p:nvPr>
        </p:nvSpPr>
        <p:spPr>
          <a:xfrm>
            <a:off x="7912909" y="2620481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125" name="Google Shape;2125;p20"/>
          <p:cNvSpPr txBox="1">
            <a:spLocks noGrp="1"/>
          </p:cNvSpPr>
          <p:nvPr>
            <p:ph type="subTitle" idx="7"/>
          </p:nvPr>
        </p:nvSpPr>
        <p:spPr>
          <a:xfrm>
            <a:off x="963167" y="5412267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6" name="Google Shape;2126;p20"/>
          <p:cNvSpPr txBox="1">
            <a:spLocks noGrp="1"/>
          </p:cNvSpPr>
          <p:nvPr>
            <p:ph type="subTitle" idx="8"/>
          </p:nvPr>
        </p:nvSpPr>
        <p:spPr>
          <a:xfrm>
            <a:off x="963167" y="5012939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127" name="Google Shape;2127;p20"/>
          <p:cNvSpPr txBox="1">
            <a:spLocks noGrp="1"/>
          </p:cNvSpPr>
          <p:nvPr>
            <p:ph type="subTitle" idx="9"/>
          </p:nvPr>
        </p:nvSpPr>
        <p:spPr>
          <a:xfrm>
            <a:off x="4438035" y="5412267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8" name="Google Shape;2128;p20"/>
          <p:cNvSpPr txBox="1">
            <a:spLocks noGrp="1"/>
          </p:cNvSpPr>
          <p:nvPr>
            <p:ph type="subTitle" idx="13"/>
          </p:nvPr>
        </p:nvSpPr>
        <p:spPr>
          <a:xfrm>
            <a:off x="4438037" y="5012939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129" name="Google Shape;2129;p20"/>
          <p:cNvSpPr txBox="1">
            <a:spLocks noGrp="1"/>
          </p:cNvSpPr>
          <p:nvPr>
            <p:ph type="subTitle" idx="14"/>
          </p:nvPr>
        </p:nvSpPr>
        <p:spPr>
          <a:xfrm>
            <a:off x="7912903" y="5412267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30" name="Google Shape;2130;p20"/>
          <p:cNvSpPr txBox="1">
            <a:spLocks noGrp="1"/>
          </p:cNvSpPr>
          <p:nvPr>
            <p:ph type="subTitle" idx="15"/>
          </p:nvPr>
        </p:nvSpPr>
        <p:spPr>
          <a:xfrm>
            <a:off x="7912909" y="5012939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grpSp>
        <p:nvGrpSpPr>
          <p:cNvPr id="2132" name="Google Shape;2132;p20"/>
          <p:cNvGrpSpPr/>
          <p:nvPr/>
        </p:nvGrpSpPr>
        <p:grpSpPr>
          <a:xfrm>
            <a:off x="4601425" y="279004"/>
            <a:ext cx="1428683" cy="83200"/>
            <a:chOff x="4296859" y="976864"/>
            <a:chExt cx="1071512" cy="62400"/>
          </a:xfrm>
        </p:grpSpPr>
        <p:sp>
          <p:nvSpPr>
            <p:cNvPr id="2133" name="Google Shape;2133;p20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4" name="Google Shape;2134;p20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5" name="Google Shape;2135;p20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6" name="Google Shape;2136;p20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7" name="Google Shape;2137;p20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8" name="Google Shape;2138;p20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139" name="Google Shape;2139;p20"/>
          <p:cNvGrpSpPr/>
          <p:nvPr/>
        </p:nvGrpSpPr>
        <p:grpSpPr>
          <a:xfrm rot="-5400000">
            <a:off x="289600" y="5979918"/>
            <a:ext cx="691200" cy="975100"/>
            <a:chOff x="6610575" y="4117375"/>
            <a:chExt cx="518400" cy="731325"/>
          </a:xfrm>
        </p:grpSpPr>
        <p:sp>
          <p:nvSpPr>
            <p:cNvPr id="2140" name="Google Shape;2140;p20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1" name="Google Shape;2141;p20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2" name="Google Shape;2142;p20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3" name="Google Shape;2143;p20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4" name="Google Shape;2144;p20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5" name="Google Shape;2145;p20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6" name="Google Shape;2146;p20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7" name="Google Shape;2147;p20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8_1">
    <p:spTree>
      <p:nvGrpSpPr>
        <p:cNvPr id="1" name="Shape 2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2" name="Google Shape;2342;p24"/>
          <p:cNvGrpSpPr/>
          <p:nvPr/>
        </p:nvGrpSpPr>
        <p:grpSpPr>
          <a:xfrm rot="-5400000">
            <a:off x="9618105" y="-779489"/>
            <a:ext cx="1570991" cy="3360841"/>
            <a:chOff x="7859445" y="2961507"/>
            <a:chExt cx="1178243" cy="2520631"/>
          </a:xfrm>
        </p:grpSpPr>
        <p:sp>
          <p:nvSpPr>
            <p:cNvPr id="2343" name="Google Shape;2343;p24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4" name="Google Shape;2344;p24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5" name="Google Shape;2345;p24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6" name="Google Shape;2346;p24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7" name="Google Shape;2347;p24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8" name="Google Shape;2348;p24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9" name="Google Shape;2349;p24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0" name="Google Shape;2350;p24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1" name="Google Shape;2351;p24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2" name="Google Shape;2352;p24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3" name="Google Shape;2353;p24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4" name="Google Shape;2354;p24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5" name="Google Shape;2355;p24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6" name="Google Shape;2356;p24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7" name="Google Shape;2357;p24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8" name="Google Shape;2358;p24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9" name="Google Shape;2359;p24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0" name="Google Shape;2360;p24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1" name="Google Shape;2361;p24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2" name="Google Shape;2362;p24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3" name="Google Shape;2363;p24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4" name="Google Shape;2364;p24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5" name="Google Shape;2365;p24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6" name="Google Shape;2366;p24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7" name="Google Shape;2367;p24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8" name="Google Shape;2368;p24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9" name="Google Shape;2369;p24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0" name="Google Shape;2370;p24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1" name="Google Shape;2371;p24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2" name="Google Shape;2372;p24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3" name="Google Shape;2373;p24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4" name="Google Shape;2374;p24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5" name="Google Shape;2375;p24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6" name="Google Shape;2376;p24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7" name="Google Shape;2377;p24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8" name="Google Shape;2378;p24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9" name="Google Shape;2379;p24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0" name="Google Shape;2380;p24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1" name="Google Shape;2381;p24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2" name="Google Shape;2382;p24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3" name="Google Shape;2383;p24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4" name="Google Shape;2384;p24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5" name="Google Shape;2385;p24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6" name="Google Shape;2386;p24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7" name="Google Shape;2387;p24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8" name="Google Shape;2388;p24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9" name="Google Shape;2389;p24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0" name="Google Shape;2390;p24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1" name="Google Shape;2391;p24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2" name="Google Shape;2392;p24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3" name="Google Shape;2393;p24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4" name="Google Shape;2394;p24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5" name="Google Shape;2395;p24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6" name="Google Shape;2396;p24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7" name="Google Shape;2397;p24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8" name="Google Shape;2398;p24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9" name="Google Shape;2399;p24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0" name="Google Shape;2400;p24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1" name="Google Shape;2401;p24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2" name="Google Shape;2402;p24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3" name="Google Shape;2403;p24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4" name="Google Shape;2404;p24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5" name="Google Shape;2405;p24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6" name="Google Shape;2406;p24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7" name="Google Shape;2407;p24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8" name="Google Shape;2408;p24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9" name="Google Shape;2409;p24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0" name="Google Shape;2410;p24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1" name="Google Shape;2411;p24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2" name="Google Shape;2412;p24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3" name="Google Shape;2413;p24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4" name="Google Shape;2414;p24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5" name="Google Shape;2415;p24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6" name="Google Shape;2416;p24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7" name="Google Shape;2417;p24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8" name="Google Shape;2418;p24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9" name="Google Shape;2419;p24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0" name="Google Shape;2420;p24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1" name="Google Shape;2421;p24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2" name="Google Shape;2422;p24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3" name="Google Shape;2423;p24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4" name="Google Shape;2424;p24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5" name="Google Shape;2425;p24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6" name="Google Shape;2426;p24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7" name="Google Shape;2427;p24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8" name="Google Shape;2428;p24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9" name="Google Shape;2429;p24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0" name="Google Shape;2430;p24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1" name="Google Shape;2431;p24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2" name="Google Shape;2432;p24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3" name="Google Shape;2433;p24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4" name="Google Shape;2434;p24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5" name="Google Shape;2435;p24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6" name="Google Shape;2436;p24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7" name="Google Shape;2437;p24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8" name="Google Shape;2438;p24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9" name="Google Shape;2439;p24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0" name="Google Shape;2440;p24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1" name="Google Shape;2441;p24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2" name="Google Shape;2442;p24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3" name="Google Shape;2443;p24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4" name="Google Shape;2444;p24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5" name="Google Shape;2445;p24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6" name="Google Shape;2446;p24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7" name="Google Shape;2447;p24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8" name="Google Shape;2448;p24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9" name="Google Shape;2449;p24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0" name="Google Shape;2450;p24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1" name="Google Shape;2451;p24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2" name="Google Shape;2452;p24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3" name="Google Shape;2453;p24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4" name="Google Shape;2454;p24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5" name="Google Shape;2455;p24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6" name="Google Shape;2456;p24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7" name="Google Shape;2457;p24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8" name="Google Shape;2458;p24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9" name="Google Shape;2459;p24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0" name="Google Shape;2460;p24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1" name="Google Shape;2461;p24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2" name="Google Shape;2462;p24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3" name="Google Shape;2463;p24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4" name="Google Shape;2464;p24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5" name="Google Shape;2465;p24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6" name="Google Shape;2466;p24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7" name="Google Shape;2467;p24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8" name="Google Shape;2468;p24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9" name="Google Shape;2469;p24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0" name="Google Shape;2470;p24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1" name="Google Shape;2471;p24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2" name="Google Shape;2472;p24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3" name="Google Shape;2473;p24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4" name="Google Shape;2474;p24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5" name="Google Shape;2475;p24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6" name="Google Shape;2476;p24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7" name="Google Shape;2477;p24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8" name="Google Shape;2478;p24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9" name="Google Shape;2479;p24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0" name="Google Shape;2480;p24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1" name="Google Shape;2481;p24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2" name="Google Shape;2482;p24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3" name="Google Shape;2483;p24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4" name="Google Shape;2484;p24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5" name="Google Shape;2485;p24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6" name="Google Shape;2486;p24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490" name="Google Shape;2490;p24"/>
          <p:cNvGrpSpPr/>
          <p:nvPr/>
        </p:nvGrpSpPr>
        <p:grpSpPr>
          <a:xfrm>
            <a:off x="370925" y="390652"/>
            <a:ext cx="1428683" cy="83200"/>
            <a:chOff x="4296859" y="976864"/>
            <a:chExt cx="1071512" cy="62400"/>
          </a:xfrm>
        </p:grpSpPr>
        <p:sp>
          <p:nvSpPr>
            <p:cNvPr id="2491" name="Google Shape;2491;p24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2" name="Google Shape;2492;p24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3" name="Google Shape;2493;p24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4" name="Google Shape;2494;p24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5" name="Google Shape;2495;p24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6" name="Google Shape;2496;p24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497" name="Google Shape;2497;p24"/>
          <p:cNvGrpSpPr/>
          <p:nvPr/>
        </p:nvGrpSpPr>
        <p:grpSpPr>
          <a:xfrm rot="-5400000">
            <a:off x="4708084" y="413393"/>
            <a:ext cx="691200" cy="975100"/>
            <a:chOff x="6610575" y="4117375"/>
            <a:chExt cx="518400" cy="731325"/>
          </a:xfrm>
        </p:grpSpPr>
        <p:sp>
          <p:nvSpPr>
            <p:cNvPr id="2498" name="Google Shape;2498;p24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9" name="Google Shape;2499;p24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0" name="Google Shape;2500;p24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1" name="Google Shape;2501;p24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2" name="Google Shape;2502;p24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3" name="Google Shape;2503;p24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4" name="Google Shape;2504;p24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5" name="Google Shape;2505;p24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8_1_1">
    <p:spTree>
      <p:nvGrpSpPr>
        <p:cNvPr id="1" name="Shape 2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7" name="Google Shape;2507;p25"/>
          <p:cNvGrpSpPr/>
          <p:nvPr/>
        </p:nvGrpSpPr>
        <p:grpSpPr>
          <a:xfrm rot="10800000">
            <a:off x="5" y="3175912"/>
            <a:ext cx="1570991" cy="3360841"/>
            <a:chOff x="7859445" y="2961507"/>
            <a:chExt cx="1178243" cy="2520631"/>
          </a:xfrm>
        </p:grpSpPr>
        <p:sp>
          <p:nvSpPr>
            <p:cNvPr id="2508" name="Google Shape;2508;p25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9" name="Google Shape;2509;p25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0" name="Google Shape;2510;p25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1" name="Google Shape;2511;p25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2" name="Google Shape;2512;p25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3" name="Google Shape;2513;p25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4" name="Google Shape;2514;p25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5" name="Google Shape;2515;p25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6" name="Google Shape;2516;p25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7" name="Google Shape;2517;p25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8" name="Google Shape;2518;p25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9" name="Google Shape;2519;p25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0" name="Google Shape;2520;p25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1" name="Google Shape;2521;p25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2" name="Google Shape;2522;p25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3" name="Google Shape;2523;p25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4" name="Google Shape;2524;p25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5" name="Google Shape;2525;p25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6" name="Google Shape;2526;p25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7" name="Google Shape;2527;p25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8" name="Google Shape;2528;p25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9" name="Google Shape;2529;p25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0" name="Google Shape;2530;p25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1" name="Google Shape;2531;p25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2" name="Google Shape;2532;p25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3" name="Google Shape;2533;p25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4" name="Google Shape;2534;p25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5" name="Google Shape;2535;p25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6" name="Google Shape;2536;p25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7" name="Google Shape;2537;p25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8" name="Google Shape;2538;p25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9" name="Google Shape;2539;p25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0" name="Google Shape;2540;p25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1" name="Google Shape;2541;p25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2" name="Google Shape;2542;p25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3" name="Google Shape;2543;p25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4" name="Google Shape;2544;p25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5" name="Google Shape;2545;p25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6" name="Google Shape;2546;p25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7" name="Google Shape;2547;p25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8" name="Google Shape;2548;p25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9" name="Google Shape;2549;p25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0" name="Google Shape;2550;p25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1" name="Google Shape;2551;p25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2" name="Google Shape;2552;p25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3" name="Google Shape;2553;p25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4" name="Google Shape;2554;p25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5" name="Google Shape;2555;p25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6" name="Google Shape;2556;p25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7" name="Google Shape;2557;p25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8" name="Google Shape;2558;p25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9" name="Google Shape;2559;p25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0" name="Google Shape;2560;p25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1" name="Google Shape;2561;p25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2" name="Google Shape;2562;p25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3" name="Google Shape;2563;p25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4" name="Google Shape;2564;p25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5" name="Google Shape;2565;p25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6" name="Google Shape;2566;p25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7" name="Google Shape;2567;p25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8" name="Google Shape;2568;p25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9" name="Google Shape;2569;p25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0" name="Google Shape;2570;p25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1" name="Google Shape;2571;p25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2" name="Google Shape;2572;p25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3" name="Google Shape;2573;p25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4" name="Google Shape;2574;p25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5" name="Google Shape;2575;p25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6" name="Google Shape;2576;p25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7" name="Google Shape;2577;p25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8" name="Google Shape;2578;p25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9" name="Google Shape;2579;p25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0" name="Google Shape;2580;p25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1" name="Google Shape;2581;p25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2" name="Google Shape;2582;p25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3" name="Google Shape;2583;p25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4" name="Google Shape;2584;p25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5" name="Google Shape;2585;p25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6" name="Google Shape;2586;p25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7" name="Google Shape;2587;p25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8" name="Google Shape;2588;p25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9" name="Google Shape;2589;p25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0" name="Google Shape;2590;p25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1" name="Google Shape;2591;p25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2" name="Google Shape;2592;p25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3" name="Google Shape;2593;p25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4" name="Google Shape;2594;p25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5" name="Google Shape;2595;p25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6" name="Google Shape;2596;p25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7" name="Google Shape;2597;p25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8" name="Google Shape;2598;p25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9" name="Google Shape;2599;p25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0" name="Google Shape;2600;p25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1" name="Google Shape;2601;p25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2" name="Google Shape;2602;p25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3" name="Google Shape;2603;p25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4" name="Google Shape;2604;p25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5" name="Google Shape;2605;p25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6" name="Google Shape;2606;p25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7" name="Google Shape;2607;p25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8" name="Google Shape;2608;p25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9" name="Google Shape;2609;p25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0" name="Google Shape;2610;p25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1" name="Google Shape;2611;p25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2" name="Google Shape;2612;p25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3" name="Google Shape;2613;p25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4" name="Google Shape;2614;p25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5" name="Google Shape;2615;p25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6" name="Google Shape;2616;p25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7" name="Google Shape;2617;p25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8" name="Google Shape;2618;p25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9" name="Google Shape;2619;p25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0" name="Google Shape;2620;p25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1" name="Google Shape;2621;p25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2" name="Google Shape;2622;p25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3" name="Google Shape;2623;p25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4" name="Google Shape;2624;p25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5" name="Google Shape;2625;p25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6" name="Google Shape;2626;p25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7" name="Google Shape;2627;p25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8" name="Google Shape;2628;p25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9" name="Google Shape;2629;p25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0" name="Google Shape;2630;p25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1" name="Google Shape;2631;p25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2" name="Google Shape;2632;p25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3" name="Google Shape;2633;p25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4" name="Google Shape;2634;p25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5" name="Google Shape;2635;p25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6" name="Google Shape;2636;p25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7" name="Google Shape;2637;p25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8" name="Google Shape;2638;p25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9" name="Google Shape;2639;p25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0" name="Google Shape;2640;p25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1" name="Google Shape;2641;p25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2" name="Google Shape;2642;p25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3" name="Google Shape;2643;p25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4" name="Google Shape;2644;p25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5" name="Google Shape;2645;p25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6" name="Google Shape;2646;p25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7" name="Google Shape;2647;p25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8" name="Google Shape;2648;p25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9" name="Google Shape;2649;p25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0" name="Google Shape;2650;p25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1" name="Google Shape;2651;p25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655" name="Google Shape;2655;p25"/>
          <p:cNvGrpSpPr/>
          <p:nvPr/>
        </p:nvGrpSpPr>
        <p:grpSpPr>
          <a:xfrm>
            <a:off x="8053577" y="6651433"/>
            <a:ext cx="1428683" cy="83200"/>
            <a:chOff x="4296859" y="976864"/>
            <a:chExt cx="1071512" cy="62400"/>
          </a:xfrm>
        </p:grpSpPr>
        <p:sp>
          <p:nvSpPr>
            <p:cNvPr id="2656" name="Google Shape;2656;p25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7" name="Google Shape;2657;p25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8" name="Google Shape;2658;p25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9" name="Google Shape;2659;p25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0" name="Google Shape;2660;p25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1" name="Google Shape;2661;p25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662" name="Google Shape;2662;p25"/>
          <p:cNvGrpSpPr/>
          <p:nvPr/>
        </p:nvGrpSpPr>
        <p:grpSpPr>
          <a:xfrm rot="-5400000">
            <a:off x="10395684" y="359626"/>
            <a:ext cx="691200" cy="975100"/>
            <a:chOff x="6610575" y="4117375"/>
            <a:chExt cx="518400" cy="731325"/>
          </a:xfrm>
        </p:grpSpPr>
        <p:sp>
          <p:nvSpPr>
            <p:cNvPr id="2663" name="Google Shape;2663;p25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4" name="Google Shape;2664;p25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5" name="Google Shape;2665;p25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6" name="Google Shape;2666;p25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7" name="Google Shape;2667;p25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8" name="Google Shape;2668;p25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9" name="Google Shape;2669;p25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70" name="Google Shape;2670;p25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B1A1-F87D-4A1D-A5B3-F7D4609B632C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AD0E4-58AD-44E9-AF81-2A10D4229B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7795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2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4" name="Google Shape;2174;p22"/>
          <p:cNvSpPr txBox="1">
            <a:spLocks noGrp="1"/>
          </p:cNvSpPr>
          <p:nvPr>
            <p:ph type="ctrTitle"/>
          </p:nvPr>
        </p:nvSpPr>
        <p:spPr>
          <a:xfrm>
            <a:off x="3131400" y="958967"/>
            <a:ext cx="5928800" cy="121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2175" name="Google Shape;2175;p22"/>
          <p:cNvSpPr txBox="1">
            <a:spLocks noGrp="1"/>
          </p:cNvSpPr>
          <p:nvPr>
            <p:ph type="subTitle" idx="1"/>
          </p:nvPr>
        </p:nvSpPr>
        <p:spPr>
          <a:xfrm>
            <a:off x="3505600" y="2019300"/>
            <a:ext cx="5180400" cy="15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76" name="Google Shape;2176;p22"/>
          <p:cNvSpPr/>
          <p:nvPr/>
        </p:nvSpPr>
        <p:spPr>
          <a:xfrm>
            <a:off x="-1353733" y="4720867"/>
            <a:ext cx="3604400" cy="360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grpSp>
        <p:nvGrpSpPr>
          <p:cNvPr id="2177" name="Google Shape;2177;p22"/>
          <p:cNvGrpSpPr/>
          <p:nvPr/>
        </p:nvGrpSpPr>
        <p:grpSpPr>
          <a:xfrm rot="-5400000">
            <a:off x="8866533" y="74251"/>
            <a:ext cx="691200" cy="975100"/>
            <a:chOff x="6610575" y="4117375"/>
            <a:chExt cx="518400" cy="731325"/>
          </a:xfrm>
        </p:grpSpPr>
        <p:sp>
          <p:nvSpPr>
            <p:cNvPr id="2178" name="Google Shape;2178;p22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79" name="Google Shape;2179;p22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0" name="Google Shape;2180;p22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1" name="Google Shape;2181;p22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2" name="Google Shape;2182;p22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3" name="Google Shape;2183;p22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4" name="Google Shape;2184;p22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5" name="Google Shape;2185;p22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186" name="Google Shape;2186;p22"/>
          <p:cNvGrpSpPr/>
          <p:nvPr/>
        </p:nvGrpSpPr>
        <p:grpSpPr>
          <a:xfrm rot="-5400000">
            <a:off x="1039694" y="-768523"/>
            <a:ext cx="1570991" cy="3360841"/>
            <a:chOff x="7859445" y="2961507"/>
            <a:chExt cx="1178243" cy="2520631"/>
          </a:xfrm>
        </p:grpSpPr>
        <p:sp>
          <p:nvSpPr>
            <p:cNvPr id="2187" name="Google Shape;2187;p22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8" name="Google Shape;2188;p22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9" name="Google Shape;2189;p22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0" name="Google Shape;2190;p22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1" name="Google Shape;2191;p22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2" name="Google Shape;2192;p22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3" name="Google Shape;2193;p22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4" name="Google Shape;2194;p22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5" name="Google Shape;2195;p22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6" name="Google Shape;2196;p22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7" name="Google Shape;2197;p22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8" name="Google Shape;2198;p22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9" name="Google Shape;2199;p22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0" name="Google Shape;2200;p22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1" name="Google Shape;2201;p22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2" name="Google Shape;2202;p22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3" name="Google Shape;2203;p22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4" name="Google Shape;2204;p22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5" name="Google Shape;2205;p22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6" name="Google Shape;2206;p22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7" name="Google Shape;2207;p22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8" name="Google Shape;2208;p22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9" name="Google Shape;2209;p22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0" name="Google Shape;2210;p22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1" name="Google Shape;2211;p22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2" name="Google Shape;2212;p22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3" name="Google Shape;2213;p22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4" name="Google Shape;2214;p22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5" name="Google Shape;2215;p22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6" name="Google Shape;2216;p22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7" name="Google Shape;2217;p22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8" name="Google Shape;2218;p22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9" name="Google Shape;2219;p22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0" name="Google Shape;2220;p22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1" name="Google Shape;2221;p22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2" name="Google Shape;2222;p22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3" name="Google Shape;2223;p22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4" name="Google Shape;2224;p22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5" name="Google Shape;2225;p22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6" name="Google Shape;2226;p22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7" name="Google Shape;2227;p22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8" name="Google Shape;2228;p22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9" name="Google Shape;2229;p22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0" name="Google Shape;2230;p22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1" name="Google Shape;2231;p22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2" name="Google Shape;2232;p22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3" name="Google Shape;2233;p22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4" name="Google Shape;2234;p22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5" name="Google Shape;2235;p22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6" name="Google Shape;2236;p22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7" name="Google Shape;2237;p22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8" name="Google Shape;2238;p22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9" name="Google Shape;2239;p22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0" name="Google Shape;2240;p22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1" name="Google Shape;2241;p22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2" name="Google Shape;2242;p22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3" name="Google Shape;2243;p22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4" name="Google Shape;2244;p22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5" name="Google Shape;2245;p22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6" name="Google Shape;2246;p22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7" name="Google Shape;2247;p22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8" name="Google Shape;2248;p22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9" name="Google Shape;2249;p22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0" name="Google Shape;2250;p22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1" name="Google Shape;2251;p22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2" name="Google Shape;2252;p22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3" name="Google Shape;2253;p22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4" name="Google Shape;2254;p22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5" name="Google Shape;2255;p22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6" name="Google Shape;2256;p22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7" name="Google Shape;2257;p22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8" name="Google Shape;2258;p22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9" name="Google Shape;2259;p22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0" name="Google Shape;2260;p22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1" name="Google Shape;2261;p22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2" name="Google Shape;2262;p22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3" name="Google Shape;2263;p22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4" name="Google Shape;2264;p22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5" name="Google Shape;2265;p22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6" name="Google Shape;2266;p22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7" name="Google Shape;2267;p22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8" name="Google Shape;2268;p22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9" name="Google Shape;2269;p22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0" name="Google Shape;2270;p22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1" name="Google Shape;2271;p22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2" name="Google Shape;2272;p22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3" name="Google Shape;2273;p22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4" name="Google Shape;2274;p22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5" name="Google Shape;2275;p22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6" name="Google Shape;2276;p22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7" name="Google Shape;2277;p22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8" name="Google Shape;2278;p22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9" name="Google Shape;2279;p22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0" name="Google Shape;2280;p22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1" name="Google Shape;2281;p22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2" name="Google Shape;2282;p22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3" name="Google Shape;2283;p22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4" name="Google Shape;2284;p22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5" name="Google Shape;2285;p22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6" name="Google Shape;2286;p22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7" name="Google Shape;2287;p22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8" name="Google Shape;2288;p22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9" name="Google Shape;2289;p22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0" name="Google Shape;2290;p22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1" name="Google Shape;2291;p22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2" name="Google Shape;2292;p22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3" name="Google Shape;2293;p22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4" name="Google Shape;2294;p22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5" name="Google Shape;2295;p22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6" name="Google Shape;2296;p22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7" name="Google Shape;2297;p22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8" name="Google Shape;2298;p22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9" name="Google Shape;2299;p22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0" name="Google Shape;2300;p22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1" name="Google Shape;2301;p22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2" name="Google Shape;2302;p22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3" name="Google Shape;2303;p22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4" name="Google Shape;2304;p22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5" name="Google Shape;2305;p22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6" name="Google Shape;2306;p22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7" name="Google Shape;2307;p22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8" name="Google Shape;2308;p22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9" name="Google Shape;2309;p22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0" name="Google Shape;2310;p22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1" name="Google Shape;2311;p22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2" name="Google Shape;2312;p22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3" name="Google Shape;2313;p22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4" name="Google Shape;2314;p22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5" name="Google Shape;2315;p22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6" name="Google Shape;2316;p22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7" name="Google Shape;2317;p22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8" name="Google Shape;2318;p22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9" name="Google Shape;2319;p22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0" name="Google Shape;2320;p22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1" name="Google Shape;2321;p22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2" name="Google Shape;2322;p22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3" name="Google Shape;2323;p22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4" name="Google Shape;2324;p22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5" name="Google Shape;2325;p22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6" name="Google Shape;2326;p22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7" name="Google Shape;2327;p22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8" name="Google Shape;2328;p22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9" name="Google Shape;2329;p22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0" name="Google Shape;2330;p22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331" name="Google Shape;2331;p22"/>
          <p:cNvGrpSpPr/>
          <p:nvPr/>
        </p:nvGrpSpPr>
        <p:grpSpPr>
          <a:xfrm>
            <a:off x="5197359" y="6481452"/>
            <a:ext cx="1428683" cy="83200"/>
            <a:chOff x="4296859" y="976864"/>
            <a:chExt cx="1071512" cy="62400"/>
          </a:xfrm>
        </p:grpSpPr>
        <p:sp>
          <p:nvSpPr>
            <p:cNvPr id="2332" name="Google Shape;2332;p22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3" name="Google Shape;2333;p22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4" name="Google Shape;2334;p22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5" name="Google Shape;2335;p22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6" name="Google Shape;2336;p22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7" name="Google Shape;2337;p22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  <p:extLst>
      <p:ext uri="{BB962C8B-B14F-4D97-AF65-F5344CB8AC3E}">
        <p14:creationId xmlns:p14="http://schemas.microsoft.com/office/powerpoint/2010/main" val="36795331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88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16" name="Google Shape;16;p88"/>
          <p:cNvGrpSpPr/>
          <p:nvPr/>
        </p:nvGrpSpPr>
        <p:grpSpPr>
          <a:xfrm rot="-5400000">
            <a:off x="11267388" y="4014038"/>
            <a:ext cx="691183" cy="975076"/>
            <a:chOff x="6610575" y="4117375"/>
            <a:chExt cx="518400" cy="731325"/>
          </a:xfrm>
        </p:grpSpPr>
        <p:sp>
          <p:nvSpPr>
            <p:cNvPr id="17" name="Google Shape;17;p88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88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88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88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88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88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88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88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" name="Google Shape;25;p88"/>
          <p:cNvSpPr/>
          <p:nvPr/>
        </p:nvSpPr>
        <p:spPr>
          <a:xfrm>
            <a:off x="-713013" y="6012133"/>
            <a:ext cx="1814700" cy="181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22440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23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05434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" name="Google Shape;1370;p13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71" name="Google Shape;1371;p13"/>
          <p:cNvSpPr txBox="1">
            <a:spLocks noGrp="1"/>
          </p:cNvSpPr>
          <p:nvPr>
            <p:ph type="title" idx="2" hasCustomPrompt="1"/>
          </p:nvPr>
        </p:nvSpPr>
        <p:spPr>
          <a:xfrm>
            <a:off x="1273607" y="2132900"/>
            <a:ext cx="1096400" cy="7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372" name="Google Shape;1372;p13"/>
          <p:cNvSpPr txBox="1">
            <a:spLocks noGrp="1"/>
          </p:cNvSpPr>
          <p:nvPr>
            <p:ph type="title" idx="3" hasCustomPrompt="1"/>
          </p:nvPr>
        </p:nvSpPr>
        <p:spPr>
          <a:xfrm>
            <a:off x="1273608" y="5077697"/>
            <a:ext cx="1096400" cy="7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373" name="Google Shape;1373;p13"/>
          <p:cNvSpPr txBox="1">
            <a:spLocks noGrp="1"/>
          </p:cNvSpPr>
          <p:nvPr>
            <p:ph type="title" idx="4" hasCustomPrompt="1"/>
          </p:nvPr>
        </p:nvSpPr>
        <p:spPr>
          <a:xfrm>
            <a:off x="1273619" y="3605307"/>
            <a:ext cx="1096400" cy="7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374" name="Google Shape;1374;p13"/>
          <p:cNvSpPr txBox="1">
            <a:spLocks noGrp="1"/>
          </p:cNvSpPr>
          <p:nvPr>
            <p:ph type="title" idx="5" hasCustomPrompt="1"/>
          </p:nvPr>
        </p:nvSpPr>
        <p:spPr>
          <a:xfrm>
            <a:off x="6197585" y="2133000"/>
            <a:ext cx="1096400" cy="7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375" name="Google Shape;1375;p13"/>
          <p:cNvSpPr txBox="1">
            <a:spLocks noGrp="1"/>
          </p:cNvSpPr>
          <p:nvPr>
            <p:ph type="subTitle" idx="1"/>
          </p:nvPr>
        </p:nvSpPr>
        <p:spPr>
          <a:xfrm>
            <a:off x="2573137" y="2197000"/>
            <a:ext cx="34212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376" name="Google Shape;1376;p13"/>
          <p:cNvSpPr txBox="1">
            <a:spLocks noGrp="1"/>
          </p:cNvSpPr>
          <p:nvPr>
            <p:ph type="subTitle" idx="6"/>
          </p:nvPr>
        </p:nvSpPr>
        <p:spPr>
          <a:xfrm>
            <a:off x="2573177" y="5140901"/>
            <a:ext cx="34212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377" name="Google Shape;1377;p13"/>
          <p:cNvSpPr txBox="1">
            <a:spLocks noGrp="1"/>
          </p:cNvSpPr>
          <p:nvPr>
            <p:ph type="subTitle" idx="7"/>
          </p:nvPr>
        </p:nvSpPr>
        <p:spPr>
          <a:xfrm>
            <a:off x="2573137" y="3666861"/>
            <a:ext cx="34212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378" name="Google Shape;1378;p13"/>
          <p:cNvSpPr txBox="1">
            <a:spLocks noGrp="1"/>
          </p:cNvSpPr>
          <p:nvPr>
            <p:ph type="subTitle" idx="8"/>
          </p:nvPr>
        </p:nvSpPr>
        <p:spPr>
          <a:xfrm>
            <a:off x="7497193" y="2197000"/>
            <a:ext cx="34212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379" name="Google Shape;1379;p13"/>
          <p:cNvSpPr txBox="1">
            <a:spLocks noGrp="1"/>
          </p:cNvSpPr>
          <p:nvPr>
            <p:ph type="title" idx="9" hasCustomPrompt="1"/>
          </p:nvPr>
        </p:nvSpPr>
        <p:spPr>
          <a:xfrm>
            <a:off x="6197573" y="5077697"/>
            <a:ext cx="1096400" cy="7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380" name="Google Shape;1380;p13"/>
          <p:cNvSpPr txBox="1">
            <a:spLocks noGrp="1"/>
          </p:cNvSpPr>
          <p:nvPr>
            <p:ph type="title" idx="13" hasCustomPrompt="1"/>
          </p:nvPr>
        </p:nvSpPr>
        <p:spPr>
          <a:xfrm>
            <a:off x="6197583" y="3605307"/>
            <a:ext cx="1096400" cy="7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381" name="Google Shape;1381;p13"/>
          <p:cNvSpPr txBox="1">
            <a:spLocks noGrp="1"/>
          </p:cNvSpPr>
          <p:nvPr>
            <p:ph type="subTitle" idx="14"/>
          </p:nvPr>
        </p:nvSpPr>
        <p:spPr>
          <a:xfrm>
            <a:off x="7497177" y="5140901"/>
            <a:ext cx="34212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382" name="Google Shape;1382;p13"/>
          <p:cNvSpPr txBox="1">
            <a:spLocks noGrp="1"/>
          </p:cNvSpPr>
          <p:nvPr>
            <p:ph type="subTitle" idx="15"/>
          </p:nvPr>
        </p:nvSpPr>
        <p:spPr>
          <a:xfrm>
            <a:off x="7497137" y="3666861"/>
            <a:ext cx="34212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grpSp>
        <p:nvGrpSpPr>
          <p:cNvPr id="1383" name="Google Shape;1383;p13"/>
          <p:cNvGrpSpPr/>
          <p:nvPr/>
        </p:nvGrpSpPr>
        <p:grpSpPr>
          <a:xfrm rot="-5400000">
            <a:off x="1246200" y="-97495"/>
            <a:ext cx="691200" cy="975100"/>
            <a:chOff x="6610575" y="4117375"/>
            <a:chExt cx="518400" cy="731325"/>
          </a:xfrm>
        </p:grpSpPr>
        <p:sp>
          <p:nvSpPr>
            <p:cNvPr id="1384" name="Google Shape;1384;p13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5" name="Google Shape;1385;p13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6" name="Google Shape;1386;p13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7" name="Google Shape;1387;p13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8" name="Google Shape;1388;p13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9" name="Google Shape;1389;p13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0" name="Google Shape;1390;p13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1" name="Google Shape;1391;p13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pic>
        <p:nvPicPr>
          <p:cNvPr id="1393" name="Google Shape;1393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290933" y="3231300"/>
            <a:ext cx="1645200" cy="1650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4" name="Google Shape;1394;p13"/>
          <p:cNvSpPr/>
          <p:nvPr/>
        </p:nvSpPr>
        <p:spPr>
          <a:xfrm>
            <a:off x="11078367" y="-924500"/>
            <a:ext cx="1814800" cy="1814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grpSp>
        <p:nvGrpSpPr>
          <p:cNvPr id="1395" name="Google Shape;1395;p13"/>
          <p:cNvGrpSpPr/>
          <p:nvPr/>
        </p:nvGrpSpPr>
        <p:grpSpPr>
          <a:xfrm>
            <a:off x="8228173" y="6520352"/>
            <a:ext cx="1428683" cy="83200"/>
            <a:chOff x="4296859" y="976864"/>
            <a:chExt cx="1071512" cy="62400"/>
          </a:xfrm>
        </p:grpSpPr>
        <p:sp>
          <p:nvSpPr>
            <p:cNvPr id="1396" name="Google Shape;1396;p13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7" name="Google Shape;1397;p13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8" name="Google Shape;1398;p13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9" name="Google Shape;1399;p13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00" name="Google Shape;1400;p13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01" name="Google Shape;1401;p13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  <p:extLst>
      <p:ext uri="{BB962C8B-B14F-4D97-AF65-F5344CB8AC3E}">
        <p14:creationId xmlns:p14="http://schemas.microsoft.com/office/powerpoint/2010/main" val="1203799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一張含有 螢幕擷取畫面, 行, 圖形, 文字 的圖片&#10;&#10;自動產生的描述">
            <a:extLst>
              <a:ext uri="{FF2B5EF4-FFF2-40B4-BE49-F238E27FC236}">
                <a16:creationId xmlns:a16="http://schemas.microsoft.com/office/drawing/2014/main" id="{7718FBA1-57C0-06C7-3D5E-AB832B03A8CC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-39915" y="-22434"/>
            <a:ext cx="12271764" cy="6902867"/>
          </a:xfrm>
          <a:prstGeom prst="rect">
            <a:avLst/>
          </a:prstGeom>
        </p:spPr>
      </p:pic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3167" y="1583467"/>
            <a:ext cx="10265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72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8" r:id="rId8"/>
    <p:sldLayoutId id="2147483663" r:id="rId9"/>
    <p:sldLayoutId id="2147483666" r:id="rId10"/>
    <p:sldLayoutId id="2147483670" r:id="rId11"/>
    <p:sldLayoutId id="2147483671" r:id="rId12"/>
    <p:sldLayoutId id="2147483678" r:id="rId13"/>
    <p:sldLayoutId id="2147483680" r:id="rId14"/>
    <p:sldLayoutId id="2147483683" r:id="rId15"/>
    <p:sldLayoutId id="2147483684" r:id="rId16"/>
    <p:sldLayoutId id="2147483685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.png"/><Relationship Id="rId3" Type="http://schemas.openxmlformats.org/officeDocument/2006/relationships/image" Target="../media/image5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11" Type="http://schemas.openxmlformats.org/officeDocument/2006/relationships/image" Target="../media/image6.png"/><Relationship Id="rId10" Type="http://schemas.openxmlformats.org/officeDocument/2006/relationships/image" Target="../media/image44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hyperlink" Target="https://drive.google.com/file/d/1lzeKxWE_EapKwS2VI7k-CrMUPPCCVfdT/view?usp=drive_link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6.png"/><Relationship Id="rId3" Type="http://schemas.openxmlformats.org/officeDocument/2006/relationships/image" Target="../media/image15.png"/><Relationship Id="rId21" Type="http://schemas.openxmlformats.org/officeDocument/2006/relationships/image" Target="../media/image20.svg"/><Relationship Id="rId25" Type="http://schemas.openxmlformats.org/officeDocument/2006/relationships/image" Target="../media/image29.svg"/><Relationship Id="rId17" Type="http://schemas.openxmlformats.org/officeDocument/2006/relationships/image" Target="../media/image16.svg"/><Relationship Id="rId2" Type="http://schemas.openxmlformats.org/officeDocument/2006/relationships/image" Target="../media/image8.png"/><Relationship Id="rId29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15" Type="http://schemas.openxmlformats.org/officeDocument/2006/relationships/image" Target="../media/image14.svg"/><Relationship Id="rId28" Type="http://schemas.openxmlformats.org/officeDocument/2006/relationships/image" Target="../media/image18.png"/><Relationship Id="rId23" Type="http://schemas.openxmlformats.org/officeDocument/2006/relationships/image" Target="../media/image22.svg"/><Relationship Id="rId19" Type="http://schemas.openxmlformats.org/officeDocument/2006/relationships/image" Target="../media/image18.svg"/><Relationship Id="rId27" Type="http://schemas.openxmlformats.org/officeDocument/2006/relationships/image" Target="../media/image17.png"/><Relationship Id="rId30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1.png"/><Relationship Id="rId7" Type="http://schemas.microsoft.com/office/2007/relationships/hdphoto" Target="../media/hdphoto2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.png"/><Relationship Id="rId5" Type="http://schemas.openxmlformats.org/officeDocument/2006/relationships/image" Target="../media/image8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uhk.edu.hk/wcsprd/Satellite?pagename=OUHK/tcSchSing2014&amp;c=C_LIPACE&amp;cid=191135133200&amp;lang=eng&amp;sch=LIP&amp;muid=1385174208366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kmu.edu.hk/lipace/ftp-student-area-b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.intranet.hkmu.edu.hk/hkmu_o365/index_c.html?r=0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.png"/><Relationship Id="rId5" Type="http://schemas.openxmlformats.org/officeDocument/2006/relationships/hyperlink" Target="mailto:XXXX@live.hkmu.edu.hk" TargetMode="External"/><Relationship Id="rId4" Type="http://schemas.openxmlformats.org/officeDocument/2006/relationships/hyperlink" Target="https://student.intranet.hkmu.edu.hk/hkmu_o365/FAQ/index.html#1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elipace.hkmu.edu.hk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8.png"/><Relationship Id="rId4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openxmlformats.org/officeDocument/2006/relationships/image" Target="../media/image59.png"/><Relationship Id="rId4" Type="http://schemas.openxmlformats.org/officeDocument/2006/relationships/image" Target="../media/image58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4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11" Type="http://schemas.openxmlformats.org/officeDocument/2006/relationships/image" Target="../media/image8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61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kmu.edu.hk/lipace/tc/admission/enrollment-form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rive.google.com/file/d/1fRO0az-JW6hWbN3-tUWhKmDn5q70_epP/view?usp=sharing" TargetMode="External"/><Relationship Id="rId5" Type="http://schemas.openxmlformats.org/officeDocument/2006/relationships/image" Target="../media/image9.png"/><Relationship Id="rId4" Type="http://schemas.openxmlformats.org/officeDocument/2006/relationships/hyperlink" Target="https://drive.google.com/file/d/1fRO0az-JW6hWbN3-tUWhKmDn5q70_epP/view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rive.google.com/file/d/1Rj6_MKb9ElRzNpPh2F2Uau8e_F8BgONH/view?usp=sharing" TargetMode="External"/><Relationship Id="rId5" Type="http://schemas.openxmlformats.org/officeDocument/2006/relationships/image" Target="../media/image9.png"/><Relationship Id="rId4" Type="http://schemas.openxmlformats.org/officeDocument/2006/relationships/hyperlink" Target="https://drive.google.com/file/d/1Rj6_MKb9ElRzNpPh2F2Uau8e_F8BgONH/view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kmu.edu.hk/lipace/tc/ftp-student-area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6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kmu.edu.hk/lipace/tc/ftp-student-area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67.png"/><Relationship Id="rId4" Type="http://schemas.openxmlformats.org/officeDocument/2006/relationships/image" Target="../media/image6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8.png"/><Relationship Id="rId5" Type="http://schemas.openxmlformats.org/officeDocument/2006/relationships/image" Target="../media/image8.png"/><Relationship Id="rId4" Type="http://schemas.openxmlformats.org/officeDocument/2006/relationships/image" Target="../media/image7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hkmu.qualtrics.com/jfe/form/SV_a9pG9Q9DtSaI" TargetMode="External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hyperlink" Target="https://hkmu.qualtrics.com/jfe/form/SV_bpB3veks5h4YdZc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84" name="Google Shape;2684;p29"/>
          <p:cNvGrpSpPr/>
          <p:nvPr/>
        </p:nvGrpSpPr>
        <p:grpSpPr>
          <a:xfrm>
            <a:off x="5381659" y="1015485"/>
            <a:ext cx="1428683" cy="83200"/>
            <a:chOff x="4296859" y="976864"/>
            <a:chExt cx="1071512" cy="62400"/>
          </a:xfrm>
        </p:grpSpPr>
        <p:sp>
          <p:nvSpPr>
            <p:cNvPr id="2685" name="Google Shape;2685;p29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/>
            </a:p>
          </p:txBody>
        </p:sp>
        <p:sp>
          <p:nvSpPr>
            <p:cNvPr id="2686" name="Google Shape;2686;p29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/>
            </a:p>
          </p:txBody>
        </p:sp>
        <p:sp>
          <p:nvSpPr>
            <p:cNvPr id="2687" name="Google Shape;2687;p29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/>
            </a:p>
          </p:txBody>
        </p:sp>
        <p:sp>
          <p:nvSpPr>
            <p:cNvPr id="2688" name="Google Shape;2688;p29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/>
            </a:p>
          </p:txBody>
        </p:sp>
        <p:sp>
          <p:nvSpPr>
            <p:cNvPr id="2689" name="Google Shape;2689;p29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/>
            </a:p>
          </p:txBody>
        </p:sp>
        <p:sp>
          <p:nvSpPr>
            <p:cNvPr id="2690" name="Google Shape;2690;p29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/>
            </a:p>
          </p:txBody>
        </p:sp>
      </p:grpSp>
      <p:grpSp>
        <p:nvGrpSpPr>
          <p:cNvPr id="2691" name="Google Shape;2691;p29"/>
          <p:cNvGrpSpPr/>
          <p:nvPr/>
        </p:nvGrpSpPr>
        <p:grpSpPr>
          <a:xfrm rot="-5400000">
            <a:off x="5750400" y="5651118"/>
            <a:ext cx="691200" cy="975100"/>
            <a:chOff x="6610575" y="4117375"/>
            <a:chExt cx="518400" cy="731325"/>
          </a:xfrm>
        </p:grpSpPr>
        <p:sp>
          <p:nvSpPr>
            <p:cNvPr id="2692" name="Google Shape;2692;p29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/>
            </a:p>
          </p:txBody>
        </p:sp>
        <p:sp>
          <p:nvSpPr>
            <p:cNvPr id="2693" name="Google Shape;2693;p29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/>
            </a:p>
          </p:txBody>
        </p:sp>
        <p:sp>
          <p:nvSpPr>
            <p:cNvPr id="2694" name="Google Shape;2694;p29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/>
            </a:p>
          </p:txBody>
        </p:sp>
        <p:sp>
          <p:nvSpPr>
            <p:cNvPr id="2695" name="Google Shape;2695;p29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/>
            </a:p>
          </p:txBody>
        </p:sp>
        <p:sp>
          <p:nvSpPr>
            <p:cNvPr id="2696" name="Google Shape;2696;p29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/>
            </a:p>
          </p:txBody>
        </p:sp>
        <p:sp>
          <p:nvSpPr>
            <p:cNvPr id="2697" name="Google Shape;2697;p29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/>
            </a:p>
          </p:txBody>
        </p:sp>
        <p:sp>
          <p:nvSpPr>
            <p:cNvPr id="2698" name="Google Shape;2698;p29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/>
            </a:p>
          </p:txBody>
        </p:sp>
        <p:sp>
          <p:nvSpPr>
            <p:cNvPr id="2699" name="Google Shape;2699;p29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/>
            </a:p>
          </p:txBody>
        </p:sp>
      </p:grpSp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3167" y="1662867"/>
            <a:ext cx="10265600" cy="2956400"/>
          </a:xfrm>
        </p:spPr>
        <p:txBody>
          <a:bodyPr/>
          <a:lstStyle/>
          <a:p>
            <a:endParaRPr lang="zh-HK" altLang="en-US"/>
          </a:p>
        </p:txBody>
      </p:sp>
      <p:sp>
        <p:nvSpPr>
          <p:cNvPr id="6" name="副標題 5">
            <a:extLst>
              <a:ext uri="{FF2B5EF4-FFF2-40B4-BE49-F238E27FC236}">
                <a16:creationId xmlns:a16="http://schemas.microsoft.com/office/drawing/2014/main" id="{685895CA-545D-4EE1-CDBD-08E3781FA13B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63168" y="4619267"/>
            <a:ext cx="10265600" cy="592800"/>
          </a:xfrm>
        </p:spPr>
        <p:txBody>
          <a:bodyPr/>
          <a:lstStyle/>
          <a:p>
            <a:endParaRPr lang="zh-HK" altLang="en-US"/>
          </a:p>
        </p:txBody>
      </p:sp>
      <p:pic>
        <p:nvPicPr>
          <p:cNvPr id="23" name="圖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555" y="-91465"/>
            <a:ext cx="12503739" cy="7032591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82A4E1F0-BA1F-3172-577B-ED473C74A051}"/>
              </a:ext>
            </a:extLst>
          </p:cNvPr>
          <p:cNvSpPr txBox="1"/>
          <p:nvPr/>
        </p:nvSpPr>
        <p:spPr>
          <a:xfrm>
            <a:off x="6003052" y="2575544"/>
            <a:ext cx="65148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3600" b="1" spc="400" dirty="0" smtClean="0">
                <a:solidFill>
                  <a:srgbClr val="00A478"/>
                </a:solidFill>
                <a:latin typeface="+mj-lt"/>
                <a:ea typeface="微軟正黑體" panose="020B0604030504040204" pitchFamily="34" charset="-120"/>
                <a:cs typeface="Times New Roman" panose="02020603050405020304" pitchFamily="18" charset="0"/>
              </a:rPr>
              <a:t>旅遊相關高級文憑</a:t>
            </a:r>
            <a:endParaRPr kumimoji="1" lang="en-US" altLang="zh-TW" sz="3600" b="1" spc="400" dirty="0" smtClean="0">
              <a:solidFill>
                <a:srgbClr val="00A478"/>
              </a:solidFill>
              <a:latin typeface="+mj-lt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sz="3600" b="1" dirty="0" smtClean="0">
                <a:solidFill>
                  <a:srgbClr val="00A478"/>
                </a:solidFill>
                <a:latin typeface="+mj-lt"/>
                <a:cs typeface="Calibri" panose="020F0502020204030204" pitchFamily="34" charset="0"/>
              </a:rPr>
              <a:t>Tourism Programmes</a:t>
            </a:r>
            <a:endParaRPr kumimoji="1" lang="en-US" altLang="zh-TW" sz="3600" b="1" spc="400" dirty="0" smtClean="0">
              <a:solidFill>
                <a:srgbClr val="00A478"/>
              </a:solidFill>
              <a:latin typeface="+mj-lt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" name="Google Shape;2836;p37"/>
          <p:cNvSpPr txBox="1">
            <a:spLocks noGrp="1"/>
          </p:cNvSpPr>
          <p:nvPr>
            <p:ph type="title"/>
          </p:nvPr>
        </p:nvSpPr>
        <p:spPr>
          <a:xfrm>
            <a:off x="963303" y="1001584"/>
            <a:ext cx="102656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altLang="zh-TW" sz="3200" dirty="0" smtClean="0">
                <a:solidFill>
                  <a:srgbClr val="00A478"/>
                </a:solidFill>
                <a:latin typeface="+mj-lt"/>
                <a:cs typeface="Calibri" panose="020F0502020204030204" pitchFamily="34" charset="0"/>
              </a:rPr>
              <a:t>Three</a:t>
            </a:r>
            <a:r>
              <a:rPr lang="en" sz="3200" dirty="0" smtClean="0">
                <a:solidFill>
                  <a:srgbClr val="00A478"/>
                </a:solidFill>
                <a:latin typeface="+mj-lt"/>
                <a:cs typeface="Calibri" panose="020F0502020204030204" pitchFamily="34" charset="0"/>
              </a:rPr>
              <a:t> Tourism Programmes </a:t>
            </a:r>
            <a:endParaRPr sz="3200" dirty="0">
              <a:solidFill>
                <a:srgbClr val="00A478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843" name="Google Shape;2843;p37"/>
          <p:cNvSpPr txBox="1">
            <a:spLocks noGrp="1"/>
          </p:cNvSpPr>
          <p:nvPr>
            <p:ph type="subTitle" idx="7"/>
          </p:nvPr>
        </p:nvSpPr>
        <p:spPr>
          <a:xfrm>
            <a:off x="4364616" y="3631454"/>
            <a:ext cx="3316000" cy="726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en-US" dirty="0">
                <a:latin typeface="+mj-lt"/>
                <a:cs typeface="Calibri" panose="020F0502020204030204" pitchFamily="34" charset="0"/>
              </a:rPr>
              <a:t>Higher Diploma in Tourism and Airline Studies</a:t>
            </a:r>
            <a:endParaRPr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844" name="Google Shape;2844;p37"/>
          <p:cNvSpPr txBox="1">
            <a:spLocks noGrp="1"/>
          </p:cNvSpPr>
          <p:nvPr>
            <p:ph type="subTitle" idx="8"/>
          </p:nvPr>
        </p:nvSpPr>
        <p:spPr>
          <a:xfrm>
            <a:off x="4364616" y="3232126"/>
            <a:ext cx="3316000" cy="577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indent="0"/>
            <a:r>
              <a:rPr lang="en-US" dirty="0">
                <a:latin typeface="+mj-lt"/>
                <a:cs typeface="Calibri" panose="020F0502020204030204" pitchFamily="34" charset="0"/>
              </a:rPr>
              <a:t>FHDTAS</a:t>
            </a:r>
            <a:endParaRPr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845" name="Google Shape;2845;p37"/>
          <p:cNvSpPr txBox="1">
            <a:spLocks noGrp="1"/>
          </p:cNvSpPr>
          <p:nvPr>
            <p:ph type="subTitle" idx="9"/>
          </p:nvPr>
        </p:nvSpPr>
        <p:spPr>
          <a:xfrm>
            <a:off x="628035" y="3623834"/>
            <a:ext cx="3316000" cy="726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en-US" dirty="0">
                <a:latin typeface="+mj-lt"/>
                <a:cs typeface="Calibri" panose="020F0502020204030204" pitchFamily="34" charset="0"/>
              </a:rPr>
              <a:t>Higher Diploma in Resort and Theme Park Management</a:t>
            </a:r>
            <a:endParaRPr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846" name="Google Shape;2846;p37"/>
          <p:cNvSpPr txBox="1">
            <a:spLocks noGrp="1"/>
          </p:cNvSpPr>
          <p:nvPr>
            <p:ph type="subTitle" idx="13"/>
          </p:nvPr>
        </p:nvSpPr>
        <p:spPr>
          <a:xfrm>
            <a:off x="628037" y="3224506"/>
            <a:ext cx="3316000" cy="577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indent="0"/>
            <a:r>
              <a:rPr lang="en" dirty="0">
                <a:latin typeface="+mj-lt"/>
                <a:cs typeface="Calibri" panose="020F0502020204030204" pitchFamily="34" charset="0"/>
              </a:rPr>
              <a:t>FHDRTPM</a:t>
            </a:r>
            <a:endParaRPr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847" name="Google Shape;2847;p37"/>
          <p:cNvSpPr txBox="1">
            <a:spLocks noGrp="1"/>
          </p:cNvSpPr>
          <p:nvPr>
            <p:ph type="subTitle" idx="14"/>
          </p:nvPr>
        </p:nvSpPr>
        <p:spPr>
          <a:xfrm>
            <a:off x="7935763" y="3623834"/>
            <a:ext cx="3316000" cy="726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en-US" dirty="0">
                <a:latin typeface="+mj-lt"/>
                <a:cs typeface="Calibri" panose="020F0502020204030204" pitchFamily="34" charset="0"/>
              </a:rPr>
              <a:t>Higher Diploma in Tourism and Hospitality Studies</a:t>
            </a:r>
            <a:endParaRPr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848" name="Google Shape;2848;p37"/>
          <p:cNvSpPr txBox="1">
            <a:spLocks noGrp="1"/>
          </p:cNvSpPr>
          <p:nvPr>
            <p:ph type="subTitle" idx="15"/>
          </p:nvPr>
        </p:nvSpPr>
        <p:spPr>
          <a:xfrm>
            <a:off x="7935769" y="3224506"/>
            <a:ext cx="3316000" cy="577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indent="0"/>
            <a:r>
              <a:rPr lang="en" dirty="0">
                <a:latin typeface="+mj-lt"/>
                <a:cs typeface="Calibri" panose="020F0502020204030204" pitchFamily="34" charset="0"/>
              </a:rPr>
              <a:t>FHDTHS</a:t>
            </a:r>
            <a:endParaRPr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852" name="Google Shape;2852;p37"/>
          <p:cNvSpPr/>
          <p:nvPr/>
        </p:nvSpPr>
        <p:spPr>
          <a:xfrm>
            <a:off x="5584217" y="2270194"/>
            <a:ext cx="876800" cy="876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89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53" name="Google Shape;2853;p37"/>
          <p:cNvSpPr/>
          <p:nvPr/>
        </p:nvSpPr>
        <p:spPr>
          <a:xfrm>
            <a:off x="1847635" y="2262574"/>
            <a:ext cx="876800" cy="876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89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54" name="Google Shape;2854;p37"/>
          <p:cNvSpPr/>
          <p:nvPr/>
        </p:nvSpPr>
        <p:spPr>
          <a:xfrm>
            <a:off x="9114195" y="2262574"/>
            <a:ext cx="876800" cy="876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89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Freeform 66"/>
          <p:cNvSpPr/>
          <p:nvPr/>
        </p:nvSpPr>
        <p:spPr>
          <a:xfrm>
            <a:off x="5670261" y="2451988"/>
            <a:ext cx="713451" cy="520120"/>
          </a:xfrm>
          <a:custGeom>
            <a:avLst/>
            <a:gdLst/>
            <a:ahLst/>
            <a:cxnLst/>
            <a:rect l="l" t="t" r="r" b="b"/>
            <a:pathLst>
              <a:path w="1396474" h="935638">
                <a:moveTo>
                  <a:pt x="0" y="0"/>
                </a:moveTo>
                <a:lnTo>
                  <a:pt x="1396474" y="0"/>
                </a:lnTo>
                <a:lnTo>
                  <a:pt x="1396474" y="935638"/>
                </a:lnTo>
                <a:lnTo>
                  <a:pt x="0" y="93563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66"/>
          <p:cNvSpPr/>
          <p:nvPr/>
        </p:nvSpPr>
        <p:spPr>
          <a:xfrm>
            <a:off x="9296399" y="2398300"/>
            <a:ext cx="534325" cy="601075"/>
          </a:xfrm>
          <a:custGeom>
            <a:avLst/>
            <a:gdLst/>
            <a:ahLst/>
            <a:cxnLst/>
            <a:rect l="l" t="t" r="r" b="b"/>
            <a:pathLst>
              <a:path w="1253965" h="1311336">
                <a:moveTo>
                  <a:pt x="0" y="0"/>
                </a:moveTo>
                <a:lnTo>
                  <a:pt x="1253965" y="0"/>
                </a:lnTo>
                <a:lnTo>
                  <a:pt x="1253965" y="1311336"/>
                </a:lnTo>
                <a:lnTo>
                  <a:pt x="0" y="131133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2" name="Freeform 32"/>
          <p:cNvSpPr/>
          <p:nvPr/>
        </p:nvSpPr>
        <p:spPr>
          <a:xfrm>
            <a:off x="1954315" y="2490523"/>
            <a:ext cx="678969" cy="406743"/>
          </a:xfrm>
          <a:custGeom>
            <a:avLst/>
            <a:gdLst/>
            <a:ahLst/>
            <a:cxnLst/>
            <a:rect l="l" t="t" r="r" b="b"/>
            <a:pathLst>
              <a:path w="1878135" h="1002454">
                <a:moveTo>
                  <a:pt x="0" y="0"/>
                </a:moveTo>
                <a:lnTo>
                  <a:pt x="1878135" y="0"/>
                </a:lnTo>
                <a:lnTo>
                  <a:pt x="1878135" y="1002454"/>
                </a:lnTo>
                <a:lnTo>
                  <a:pt x="0" y="100245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pic>
        <p:nvPicPr>
          <p:cNvPr id="15" name="圖片 3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66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555" y="-91465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6163" y="2050794"/>
            <a:ext cx="4987294" cy="2956400"/>
          </a:xfrm>
        </p:spPr>
        <p:txBody>
          <a:bodyPr/>
          <a:lstStyle/>
          <a:p>
            <a:r>
              <a:rPr lang="en-US" altLang="zh-HK" sz="3600" dirty="0">
                <a:latin typeface="Candara" panose="020E0502030303020204" pitchFamily="34" charset="0"/>
              </a:rPr>
              <a:t>Dean's Speech</a:t>
            </a:r>
            <a:br>
              <a:rPr lang="en-US" altLang="zh-HK" sz="3600" dirty="0">
                <a:latin typeface="Candara" panose="020E0502030303020204" pitchFamily="34" charset="0"/>
              </a:rPr>
            </a:br>
            <a:r>
              <a:rPr lang="zh-HK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院長致辭</a:t>
            </a:r>
          </a:p>
        </p:txBody>
      </p:sp>
      <p:pic>
        <p:nvPicPr>
          <p:cNvPr id="5" name="Picture 7">
            <a:hlinkClick r:id="rId4"/>
          </p:cNvPr>
          <p:cNvPicPr/>
          <p:nvPr/>
        </p:nvPicPr>
        <p:blipFill rotWithShape="1">
          <a:blip r:embed="rId5"/>
          <a:srcRect l="70606" t="23814" r="4248" b="41375"/>
          <a:stretch/>
        </p:blipFill>
        <p:spPr bwMode="auto">
          <a:xfrm>
            <a:off x="6733800" y="5628845"/>
            <a:ext cx="1440180" cy="11214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 txBox="1">
            <a:spLocks/>
          </p:cNvSpPr>
          <p:nvPr/>
        </p:nvSpPr>
        <p:spPr>
          <a:xfrm>
            <a:off x="924754" y="5628845"/>
            <a:ext cx="5671356" cy="585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  <a:hlinkClick r:id="rId4"/>
              </a:rPr>
              <a:t>https://drive.google.com/file/d/1lzeKxWE_EapKwS2VI7k-CrMUPPCCVfdT/view?usp=drive_link</a:t>
            </a:r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</a:rPr>
              <a:t> </a:t>
            </a:r>
            <a:endParaRPr lang="zh-HK" altLang="en-US" sz="1800" dirty="0">
              <a:solidFill>
                <a:srgbClr val="0171B9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90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79253" y="1903597"/>
            <a:ext cx="5149514" cy="4385795"/>
          </a:xfrm>
        </p:spPr>
        <p:txBody>
          <a:bodyPr/>
          <a:lstStyle/>
          <a:p>
            <a:pPr marL="152400" indent="0">
              <a:buNone/>
            </a:pPr>
            <a:r>
              <a:rPr lang="en-US" altLang="zh-TW" sz="3200" b="1" dirty="0" smtClean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Dean </a:t>
            </a:r>
            <a:r>
              <a:rPr lang="zh-TW" altLang="en-US" sz="3200" b="1" dirty="0" smtClean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院長</a:t>
            </a:r>
            <a:endParaRPr lang="en-US" altLang="zh-TW" sz="3200" b="1" dirty="0" smtClean="0"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152400" indent="0">
              <a:buNone/>
            </a:pPr>
            <a:endParaRPr lang="en-US" sz="2400" dirty="0"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152400" indent="0">
              <a:buNone/>
            </a:pPr>
            <a:r>
              <a:rPr lang="sv-SE" sz="2400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Dr Benjamin CHAN Tak-yuen </a:t>
            </a:r>
            <a:endParaRPr lang="sv-SE" sz="2400" dirty="0" smtClean="0"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152400" indent="0">
              <a:buNone/>
            </a:pPr>
            <a:r>
              <a:rPr lang="sv-SE" sz="2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曾德源博士</a:t>
            </a: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  <p:pic>
        <p:nvPicPr>
          <p:cNvPr id="1028" name="Picture 4" descr="getStaffImage_new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309" y="1903597"/>
            <a:ext cx="3036522" cy="354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標題 1"/>
          <p:cNvSpPr txBox="1">
            <a:spLocks/>
          </p:cNvSpPr>
          <p:nvPr/>
        </p:nvSpPr>
        <p:spPr>
          <a:xfrm>
            <a:off x="946453" y="655610"/>
            <a:ext cx="10265600" cy="76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r>
              <a:rPr lang="en-US" sz="4000" dirty="0" smtClean="0">
                <a:solidFill>
                  <a:srgbClr val="00A478"/>
                </a:solidFill>
                <a:latin typeface="+mj-lt"/>
                <a:cs typeface="Calibri" panose="020F0502020204030204" pitchFamily="34" charset="0"/>
              </a:rPr>
              <a:t>Key Staffs of LiPACE </a:t>
            </a:r>
            <a:r>
              <a:rPr lang="zh-TW" altLang="en-US" dirty="0" smtClean="0">
                <a:solidFill>
                  <a:srgbClr val="00A478"/>
                </a:solidFill>
                <a:latin typeface="+mj-lt"/>
                <a:ea typeface="微軟正黑體" panose="020B0604030504040204" pitchFamily="34" charset="-120"/>
              </a:rPr>
              <a:t>學院重要成員</a:t>
            </a:r>
            <a:endParaRPr lang="en-US" dirty="0">
              <a:solidFill>
                <a:srgbClr val="00A478"/>
              </a:solidFill>
              <a:latin typeface="+mj-lt"/>
              <a:ea typeface="微軟正黑體" panose="020B0604030504040204" pitchFamily="34" charset="-120"/>
            </a:endParaRPr>
          </a:p>
        </p:txBody>
      </p:sp>
      <p:pic>
        <p:nvPicPr>
          <p:cNvPr id="5" name="圖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28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167" y="628896"/>
            <a:ext cx="10265600" cy="763600"/>
          </a:xfrm>
          <a:solidFill>
            <a:schemeClr val="accent6"/>
          </a:solidFill>
        </p:spPr>
        <p:txBody>
          <a:bodyPr/>
          <a:lstStyle/>
          <a:p>
            <a:r>
              <a:rPr lang="en-US" sz="4000" dirty="0" smtClean="0">
                <a:solidFill>
                  <a:srgbClr val="00A478"/>
                </a:solidFill>
                <a:latin typeface="+mj-lt"/>
                <a:cs typeface="Calibri" panose="020F0502020204030204" pitchFamily="34" charset="0"/>
              </a:rPr>
              <a:t>Key Staffs of LiPACE </a:t>
            </a:r>
            <a:r>
              <a:rPr lang="zh-TW" altLang="en-US" dirty="0" smtClean="0">
                <a:solidFill>
                  <a:srgbClr val="00A478"/>
                </a:solidFill>
                <a:latin typeface="+mj-lt"/>
                <a:ea typeface="微軟正黑體" panose="020B0604030504040204" pitchFamily="34" charset="-120"/>
              </a:rPr>
              <a:t>學院</a:t>
            </a:r>
            <a:r>
              <a:rPr lang="zh-TW" altLang="en-US" dirty="0">
                <a:solidFill>
                  <a:srgbClr val="00A478"/>
                </a:solidFill>
                <a:latin typeface="+mj-lt"/>
                <a:ea typeface="微軟正黑體" panose="020B0604030504040204" pitchFamily="34" charset="-120"/>
              </a:rPr>
              <a:t>重要</a:t>
            </a:r>
            <a:r>
              <a:rPr lang="zh-TW" altLang="en-US" dirty="0" smtClean="0">
                <a:solidFill>
                  <a:srgbClr val="00A478"/>
                </a:solidFill>
                <a:latin typeface="+mj-lt"/>
                <a:ea typeface="微軟正黑體" panose="020B0604030504040204" pitchFamily="34" charset="-120"/>
              </a:rPr>
              <a:t>成員</a:t>
            </a:r>
            <a:r>
              <a:rPr lang="en-US" altLang="zh-TW" dirty="0" smtClean="0">
                <a:solidFill>
                  <a:srgbClr val="00A478"/>
                </a:solidFill>
                <a:latin typeface="+mj-lt"/>
                <a:ea typeface="微軟正黑體" panose="020B0604030504040204" pitchFamily="34" charset="-120"/>
              </a:rPr>
              <a:t/>
            </a:r>
            <a:br>
              <a:rPr lang="en-US" altLang="zh-TW" dirty="0" smtClean="0">
                <a:solidFill>
                  <a:srgbClr val="00A478"/>
                </a:solidFill>
                <a:latin typeface="+mj-lt"/>
                <a:ea typeface="微軟正黑體" panose="020B0604030504040204" pitchFamily="34" charset="-120"/>
              </a:rPr>
            </a:br>
            <a:r>
              <a:rPr lang="en-US" altLang="zh-TW" sz="2000" dirty="0">
                <a:latin typeface="+mj-lt"/>
                <a:ea typeface="微軟正黑體" panose="020B0604030504040204" pitchFamily="34" charset="-120"/>
              </a:rPr>
              <a:t> </a:t>
            </a:r>
            <a:r>
              <a:rPr lang="en-US" altLang="zh-TW" dirty="0" smtClean="0">
                <a:latin typeface="+mj-lt"/>
                <a:ea typeface="微軟正黑體" panose="020B0604030504040204" pitchFamily="34" charset="-120"/>
              </a:rPr>
              <a:t/>
            </a:r>
            <a:br>
              <a:rPr lang="en-US" altLang="zh-TW" dirty="0" smtClean="0">
                <a:latin typeface="+mj-lt"/>
                <a:ea typeface="微軟正黑體" panose="020B0604030504040204" pitchFamily="34" charset="-120"/>
              </a:rPr>
            </a:br>
            <a:r>
              <a:rPr lang="en-US" altLang="zh-TW" sz="3200" dirty="0">
                <a:latin typeface="+mj-lt"/>
                <a:ea typeface="微軟正黑體" panose="020B0604030504040204" pitchFamily="34" charset="-12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+mj-lt"/>
                <a:ea typeface="微軟正黑體" panose="020B0604030504040204" pitchFamily="34" charset="-120"/>
                <a:cs typeface="Calibri" panose="020F0502020204030204" pitchFamily="34" charset="0"/>
                <a:sym typeface="Poppins"/>
              </a:rPr>
              <a:t>Associate </a:t>
            </a:r>
            <a:r>
              <a:rPr lang="en-US" sz="3200" dirty="0" smtClean="0">
                <a:solidFill>
                  <a:schemeClr val="lt1"/>
                </a:solidFill>
                <a:latin typeface="+mj-lt"/>
                <a:ea typeface="微軟正黑體" panose="020B0604030504040204" pitchFamily="34" charset="-120"/>
                <a:cs typeface="Calibri" panose="020F0502020204030204" pitchFamily="34" charset="0"/>
                <a:sym typeface="Poppins"/>
              </a:rPr>
              <a:t>Directors </a:t>
            </a:r>
            <a:br>
              <a:rPr lang="en-US" sz="3200" dirty="0" smtClean="0">
                <a:solidFill>
                  <a:schemeClr val="lt1"/>
                </a:solidFill>
                <a:latin typeface="+mj-lt"/>
                <a:ea typeface="微軟正黑體" panose="020B0604030504040204" pitchFamily="34" charset="-120"/>
                <a:cs typeface="Calibri" panose="020F0502020204030204" pitchFamily="34" charset="0"/>
                <a:sym typeface="Poppins"/>
              </a:rPr>
            </a:br>
            <a:r>
              <a:rPr lang="zh-TW" altLang="en-US" sz="3200" dirty="0" smtClean="0">
                <a:solidFill>
                  <a:schemeClr val="bg1"/>
                </a:solidFill>
                <a:latin typeface="+mj-lt"/>
                <a:ea typeface="微軟正黑體" panose="020B0604030504040204" pitchFamily="34" charset="-120"/>
              </a:rPr>
              <a:t>副院長</a:t>
            </a:r>
            <a:endParaRPr lang="en-US" sz="3200" dirty="0">
              <a:solidFill>
                <a:schemeClr val="lt1"/>
              </a:solidFill>
              <a:latin typeface="+mj-lt"/>
              <a:ea typeface="微軟正黑體" panose="020B0604030504040204" pitchFamily="34" charset="-120"/>
              <a:cs typeface="Calibri" panose="020F0502020204030204" pitchFamily="34" charset="0"/>
              <a:sym typeface="Poppins"/>
            </a:endParaRPr>
          </a:p>
        </p:txBody>
      </p:sp>
      <p:pic>
        <p:nvPicPr>
          <p:cNvPr id="2050" name="Picture 2" descr="getStaffImage_new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598" y="2849620"/>
            <a:ext cx="1725672" cy="201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3934994" y="4862904"/>
            <a:ext cx="2132960" cy="708415"/>
          </a:xfrm>
        </p:spPr>
        <p:txBody>
          <a:bodyPr/>
          <a:lstStyle/>
          <a:p>
            <a:pPr marL="152400" indent="0" algn="ctr">
              <a:buNone/>
            </a:pPr>
            <a:r>
              <a:rPr lang="en-US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Dr 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Chen Yi-Fan </a:t>
            </a:r>
            <a:r>
              <a:rPr lang="en-US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Yvonne</a:t>
            </a:r>
          </a:p>
          <a:p>
            <a:pPr marL="152400" indent="0" algn="ctr">
              <a:buNone/>
            </a:pP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陳羿帆博士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52" name="Picture 4" descr="getStaffImage_new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20" y="2852182"/>
            <a:ext cx="1725672" cy="201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內容版面配置區 3"/>
          <p:cNvSpPr txBox="1">
            <a:spLocks/>
          </p:cNvSpPr>
          <p:nvPr/>
        </p:nvSpPr>
        <p:spPr>
          <a:xfrm>
            <a:off x="1837220" y="4862904"/>
            <a:ext cx="2132960" cy="70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152400" indent="0" algn="ctr">
              <a:buNone/>
            </a:pPr>
            <a:r>
              <a:rPr lang="en-US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Dr 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Ching Ka Wai </a:t>
            </a:r>
            <a:r>
              <a:rPr lang="en-US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Larry</a:t>
            </a:r>
          </a:p>
          <a:p>
            <a:pPr marL="152400" indent="0" algn="ctr">
              <a:buNone/>
            </a:pP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程家偉博士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54" name="Picture 6" descr="getStaffImage_new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648" y="2852182"/>
            <a:ext cx="1725672" cy="201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內容版面配置區 3"/>
          <p:cNvSpPr txBox="1">
            <a:spLocks/>
          </p:cNvSpPr>
          <p:nvPr/>
        </p:nvSpPr>
        <p:spPr>
          <a:xfrm>
            <a:off x="7839141" y="4870936"/>
            <a:ext cx="2639564" cy="70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152400" indent="0" algn="ctr">
              <a:buNone/>
            </a:pPr>
            <a:r>
              <a:rPr lang="de-DE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Dr 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Chim Hiu Man </a:t>
            </a:r>
            <a:r>
              <a:rPr lang="de-DE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Kathleen</a:t>
            </a:r>
          </a:p>
          <a:p>
            <a:pPr marL="152400" indent="0" algn="ctr">
              <a:buNone/>
            </a:pP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詹曉雯博士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56" name="Picture 8" descr="getStaffImage_new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608" y="2857652"/>
            <a:ext cx="1725672" cy="201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內容版面配置區 3"/>
          <p:cNvSpPr txBox="1">
            <a:spLocks/>
          </p:cNvSpPr>
          <p:nvPr/>
        </p:nvSpPr>
        <p:spPr>
          <a:xfrm>
            <a:off x="5793402" y="4876407"/>
            <a:ext cx="2595838" cy="70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152400" indent="0" algn="ctr">
              <a:buNone/>
            </a:pP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Ms. Pang Hoi Ning Helen </a:t>
            </a:r>
            <a:endParaRPr lang="de-DE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52400" indent="0" algn="ctr">
              <a:buNone/>
            </a:pP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彭海寧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女士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1" name="圖片 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48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714;p31"/>
          <p:cNvSpPr/>
          <p:nvPr/>
        </p:nvSpPr>
        <p:spPr>
          <a:xfrm>
            <a:off x="4231536" y="4120381"/>
            <a:ext cx="1096400" cy="1096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89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2715;p31"/>
          <p:cNvSpPr/>
          <p:nvPr/>
        </p:nvSpPr>
        <p:spPr>
          <a:xfrm>
            <a:off x="4231536" y="2364314"/>
            <a:ext cx="1096400" cy="1096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89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Google Shape;2717;p31"/>
          <p:cNvSpPr/>
          <p:nvPr/>
        </p:nvSpPr>
        <p:spPr>
          <a:xfrm>
            <a:off x="126312" y="4120381"/>
            <a:ext cx="1096400" cy="1096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89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2718;p31"/>
          <p:cNvSpPr/>
          <p:nvPr/>
        </p:nvSpPr>
        <p:spPr>
          <a:xfrm>
            <a:off x="142623" y="2292080"/>
            <a:ext cx="1096400" cy="1096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89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2719;p31"/>
          <p:cNvSpPr txBox="1">
            <a:spLocks noGrp="1"/>
          </p:cNvSpPr>
          <p:nvPr>
            <p:ph type="title" idx="4294967295"/>
          </p:nvPr>
        </p:nvSpPr>
        <p:spPr>
          <a:xfrm>
            <a:off x="0" y="1154200"/>
            <a:ext cx="10264775" cy="763587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3200" dirty="0" smtClean="0">
                <a:solidFill>
                  <a:srgbClr val="00A478"/>
                </a:solidFill>
                <a:latin typeface="+mj-lt"/>
                <a:cs typeface="Calibri" panose="020F0502020204030204" pitchFamily="34" charset="0"/>
              </a:rPr>
              <a:t>Table of Contents</a:t>
            </a:r>
            <a:r>
              <a:rPr lang="zh-TW" altLang="en-US" sz="3200" dirty="0" smtClean="0">
                <a:solidFill>
                  <a:srgbClr val="00A478"/>
                </a:solidFill>
                <a:latin typeface="+mj-lt"/>
                <a:ea typeface="微軟正黑體" panose="020B0604030504040204" pitchFamily="34" charset="-120"/>
                <a:cs typeface="Calibri" panose="020F0502020204030204" pitchFamily="34" charset="0"/>
              </a:rPr>
              <a:t>目錄</a:t>
            </a:r>
            <a:r>
              <a:rPr lang="zh-TW" altLang="en-US" sz="3200" b="0" dirty="0">
                <a:solidFill>
                  <a:srgbClr val="00A478"/>
                </a:solidFill>
                <a:latin typeface="+mj-lt"/>
                <a:cs typeface="Calibri" panose="020F0502020204030204" pitchFamily="34" charset="0"/>
              </a:rPr>
              <a:t/>
            </a:r>
            <a:br>
              <a:rPr lang="zh-TW" altLang="en-US" sz="3200" b="0" dirty="0">
                <a:solidFill>
                  <a:srgbClr val="00A478"/>
                </a:solidFill>
                <a:latin typeface="+mj-lt"/>
                <a:cs typeface="Calibri" panose="020F0502020204030204" pitchFamily="34" charset="0"/>
              </a:rPr>
            </a:br>
            <a:r>
              <a:rPr lang="en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 </a:t>
            </a:r>
            <a:endParaRPr dirty="0">
              <a:solidFill>
                <a:srgbClr val="00B050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7" name="Google Shape;2724;p31"/>
          <p:cNvSpPr txBox="1">
            <a:spLocks/>
          </p:cNvSpPr>
          <p:nvPr/>
        </p:nvSpPr>
        <p:spPr>
          <a:xfrm>
            <a:off x="1300121" y="2394520"/>
            <a:ext cx="3141379" cy="99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85" marR="0" lvl="0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●"/>
              <a:defRPr sz="16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1219170" marR="0" lvl="1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828754" marR="0" lvl="2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2438339" marR="0" lvl="3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3047924" marR="0" lvl="4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3657509" marR="0" lvl="5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4267093" marR="0" lvl="6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4876678" marR="0" lvl="7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5486263" marR="0" lvl="8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indent="0">
              <a:buNone/>
            </a:pP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LiPACE </a:t>
            </a:r>
            <a:r>
              <a:rPr lang="en-US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INFORMATION AND </a:t>
            </a:r>
          </a:p>
          <a:p>
            <a:pPr marL="0" indent="0">
              <a:buNone/>
            </a:pPr>
            <a:r>
              <a:rPr lang="en-US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STUDY PATH</a:t>
            </a:r>
          </a:p>
          <a:p>
            <a:pPr marL="0" indent="0">
              <a:buNone/>
            </a:pPr>
            <a:r>
              <a:rPr lang="zh-TW" altLang="en-US" sz="1800" b="1" dirty="0" smtClean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學院</a:t>
            </a:r>
            <a:r>
              <a:rPr lang="zh-TW" altLang="en-US" sz="1800" b="1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及升學</a:t>
            </a:r>
            <a:r>
              <a:rPr lang="zh-TW" altLang="en-US" sz="1800" b="1" dirty="0" smtClean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階梯</a:t>
            </a:r>
            <a:endParaRPr lang="zh-TW" altLang="en-US" sz="1800" b="1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Google Shape;2726;p31"/>
          <p:cNvSpPr txBox="1">
            <a:spLocks/>
          </p:cNvSpPr>
          <p:nvPr/>
        </p:nvSpPr>
        <p:spPr>
          <a:xfrm>
            <a:off x="1300121" y="4301770"/>
            <a:ext cx="2994602" cy="733622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en-US" altLang="zh-TW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STUDENT AFFAIR OFFICE</a:t>
            </a:r>
          </a:p>
          <a:p>
            <a:pPr>
              <a:buClr>
                <a:schemeClr val="dk1"/>
              </a:buClr>
              <a:buSzPts val="1100"/>
            </a:pPr>
            <a:r>
              <a:rPr lang="zh-TW" altLang="en-US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學生</a:t>
            </a:r>
            <a:r>
              <a:rPr lang="zh-TW" alt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事務</a:t>
            </a:r>
            <a:r>
              <a:rPr lang="zh-TW" altLang="en-US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處</a:t>
            </a:r>
            <a:endParaRPr lang="zh-TW" alt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2727;p31"/>
          <p:cNvSpPr txBox="1">
            <a:spLocks/>
          </p:cNvSpPr>
          <p:nvPr/>
        </p:nvSpPr>
        <p:spPr>
          <a:xfrm>
            <a:off x="5346817" y="2543045"/>
            <a:ext cx="2973258" cy="696909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IMPORTANT INFORMATION</a:t>
            </a:r>
          </a:p>
          <a:p>
            <a:r>
              <a:rPr lang="zh-TW" altLang="en-US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開學</a:t>
            </a:r>
            <a:r>
              <a:rPr lang="zh-TW" alt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重要事項</a:t>
            </a:r>
          </a:p>
        </p:txBody>
      </p:sp>
      <p:sp>
        <p:nvSpPr>
          <p:cNvPr id="10" name="Google Shape;2731;p31"/>
          <p:cNvSpPr txBox="1">
            <a:spLocks/>
          </p:cNvSpPr>
          <p:nvPr/>
        </p:nvSpPr>
        <p:spPr>
          <a:xfrm>
            <a:off x="5456281" y="4005741"/>
            <a:ext cx="2368427" cy="982732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Q 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&amp; </a:t>
            </a:r>
            <a:r>
              <a:rPr lang="en-US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 SESSION</a:t>
            </a:r>
          </a:p>
          <a:p>
            <a:r>
              <a:rPr lang="zh-TW" altLang="en-US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問答</a:t>
            </a:r>
            <a:r>
              <a:rPr lang="zh-TW" alt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環節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Google Shape;2714;p31"/>
          <p:cNvSpPr/>
          <p:nvPr/>
        </p:nvSpPr>
        <p:spPr>
          <a:xfrm>
            <a:off x="8323644" y="4120381"/>
            <a:ext cx="1096400" cy="1096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89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Google Shape;2715;p31"/>
          <p:cNvSpPr/>
          <p:nvPr/>
        </p:nvSpPr>
        <p:spPr>
          <a:xfrm>
            <a:off x="8323644" y="2364314"/>
            <a:ext cx="1096400" cy="1096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89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Google Shape;2727;p31"/>
          <p:cNvSpPr txBox="1">
            <a:spLocks/>
          </p:cNvSpPr>
          <p:nvPr/>
        </p:nvSpPr>
        <p:spPr>
          <a:xfrm>
            <a:off x="9546325" y="2200533"/>
            <a:ext cx="2677895" cy="1507105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zh-TW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3i ACTIVITIES,  </a:t>
            </a:r>
          </a:p>
          <a:p>
            <a:r>
              <a:rPr lang="en-US" altLang="zh-TW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NET TEACHER, ENGLISH GRANT PROJECT </a:t>
            </a:r>
          </a:p>
          <a:p>
            <a:r>
              <a:rPr lang="en-US" altLang="zh-TW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3i </a:t>
            </a:r>
            <a:r>
              <a:rPr lang="zh-TW" altLang="en-US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文化、</a:t>
            </a:r>
            <a:r>
              <a:rPr lang="zh-TW" alt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外藉英語老師及英語學習</a:t>
            </a:r>
            <a:r>
              <a:rPr lang="zh-TW" altLang="en-US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支援</a:t>
            </a:r>
            <a:endParaRPr lang="zh-TW" alt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Google Shape;2727;p31"/>
          <p:cNvSpPr txBox="1">
            <a:spLocks/>
          </p:cNvSpPr>
          <p:nvPr/>
        </p:nvSpPr>
        <p:spPr>
          <a:xfrm>
            <a:off x="9546325" y="4200700"/>
            <a:ext cx="2531375" cy="1285699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zh-TW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STUDENT CARD COLLECTION </a:t>
            </a:r>
          </a:p>
          <a:p>
            <a:r>
              <a:rPr lang="zh-TW" altLang="en-US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領取</a:t>
            </a:r>
            <a:r>
              <a:rPr lang="zh-TW" alt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學生證</a:t>
            </a:r>
            <a:endParaRPr lang="en-US" altLang="zh-TW" sz="18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zh-TW" alt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1" name="圖片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  <p:sp>
        <p:nvSpPr>
          <p:cNvPr id="38" name="Freeform 71"/>
          <p:cNvSpPr/>
          <p:nvPr/>
        </p:nvSpPr>
        <p:spPr>
          <a:xfrm>
            <a:off x="306370" y="2467663"/>
            <a:ext cx="816180" cy="681511"/>
          </a:xfrm>
          <a:custGeom>
            <a:avLst/>
            <a:gdLst/>
            <a:ahLst/>
            <a:cxnLst/>
            <a:rect l="l" t="t" r="r" b="b"/>
            <a:pathLst>
              <a:path w="816180" h="681511">
                <a:moveTo>
                  <a:pt x="0" y="0"/>
                </a:moveTo>
                <a:lnTo>
                  <a:pt x="816181" y="0"/>
                </a:lnTo>
                <a:lnTo>
                  <a:pt x="816181" y="681511"/>
                </a:lnTo>
                <a:lnTo>
                  <a:pt x="0" y="6815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32" name="Rectangle 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9" name="Rectangle 2"/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8" name="Freeform 12"/>
          <p:cNvSpPr/>
          <p:nvPr/>
        </p:nvSpPr>
        <p:spPr>
          <a:xfrm>
            <a:off x="4363893" y="2515510"/>
            <a:ext cx="841699" cy="766428"/>
          </a:xfrm>
          <a:custGeom>
            <a:avLst/>
            <a:gdLst/>
            <a:ahLst/>
            <a:cxnLst/>
            <a:rect l="l" t="t" r="r" b="b"/>
            <a:pathLst>
              <a:path w="2150411" h="1908490">
                <a:moveTo>
                  <a:pt x="0" y="0"/>
                </a:moveTo>
                <a:lnTo>
                  <a:pt x="2150411" y="0"/>
                </a:lnTo>
                <a:lnTo>
                  <a:pt x="2150411" y="1908490"/>
                </a:lnTo>
                <a:lnTo>
                  <a:pt x="0" y="190849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59" name="Freeform 10"/>
          <p:cNvSpPr/>
          <p:nvPr/>
        </p:nvSpPr>
        <p:spPr>
          <a:xfrm>
            <a:off x="8511607" y="2549809"/>
            <a:ext cx="749784" cy="745428"/>
          </a:xfrm>
          <a:custGeom>
            <a:avLst/>
            <a:gdLst/>
            <a:ahLst/>
            <a:cxnLst/>
            <a:rect l="l" t="t" r="r" b="b"/>
            <a:pathLst>
              <a:path w="1177831" h="1238193">
                <a:moveTo>
                  <a:pt x="0" y="0"/>
                </a:moveTo>
                <a:lnTo>
                  <a:pt x="1177830" y="0"/>
                </a:lnTo>
                <a:lnTo>
                  <a:pt x="1177830" y="1238193"/>
                </a:lnTo>
                <a:lnTo>
                  <a:pt x="0" y="1238193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60" name="Freeform 11"/>
          <p:cNvSpPr/>
          <p:nvPr/>
        </p:nvSpPr>
        <p:spPr>
          <a:xfrm>
            <a:off x="185548" y="4278621"/>
            <a:ext cx="937002" cy="709852"/>
          </a:xfrm>
          <a:custGeom>
            <a:avLst/>
            <a:gdLst/>
            <a:ahLst/>
            <a:cxnLst/>
            <a:rect l="l" t="t" r="r" b="b"/>
            <a:pathLst>
              <a:path w="1864733" h="1370578">
                <a:moveTo>
                  <a:pt x="0" y="0"/>
                </a:moveTo>
                <a:lnTo>
                  <a:pt x="1864733" y="0"/>
                </a:lnTo>
                <a:lnTo>
                  <a:pt x="1864733" y="1370578"/>
                </a:lnTo>
                <a:lnTo>
                  <a:pt x="0" y="1370578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61" name="Freeform 14"/>
          <p:cNvSpPr/>
          <p:nvPr/>
        </p:nvSpPr>
        <p:spPr>
          <a:xfrm>
            <a:off x="8474539" y="4323977"/>
            <a:ext cx="842735" cy="686703"/>
          </a:xfrm>
          <a:custGeom>
            <a:avLst/>
            <a:gdLst/>
            <a:ahLst/>
            <a:cxnLst/>
            <a:rect l="l" t="t" r="r" b="b"/>
            <a:pathLst>
              <a:path w="4833833" h="4114800">
                <a:moveTo>
                  <a:pt x="0" y="0"/>
                </a:moveTo>
                <a:lnTo>
                  <a:pt x="4833832" y="0"/>
                </a:lnTo>
                <a:lnTo>
                  <a:pt x="483383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62" name="Freeform 13"/>
          <p:cNvSpPr/>
          <p:nvPr/>
        </p:nvSpPr>
        <p:spPr>
          <a:xfrm>
            <a:off x="4306748" y="4382891"/>
            <a:ext cx="945976" cy="501311"/>
          </a:xfrm>
          <a:custGeom>
            <a:avLst/>
            <a:gdLst/>
            <a:ahLst/>
            <a:cxnLst/>
            <a:rect l="l" t="t" r="r" b="b"/>
            <a:pathLst>
              <a:path w="3393174" h="2010456">
                <a:moveTo>
                  <a:pt x="0" y="0"/>
                </a:moveTo>
                <a:lnTo>
                  <a:pt x="3393174" y="0"/>
                </a:lnTo>
                <a:lnTo>
                  <a:pt x="3393174" y="2010455"/>
                </a:lnTo>
                <a:lnTo>
                  <a:pt x="0" y="2010455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798670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8" name="Google Shape;1828;p5"/>
          <p:cNvSpPr txBox="1">
            <a:spLocks noGrp="1"/>
          </p:cNvSpPr>
          <p:nvPr>
            <p:ph type="title" idx="4294967295"/>
          </p:nvPr>
        </p:nvSpPr>
        <p:spPr>
          <a:xfrm>
            <a:off x="1045777" y="892520"/>
            <a:ext cx="10264775" cy="763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dirty="0" err="1">
                <a:solidFill>
                  <a:srgbClr val="00A478"/>
                </a:solidFill>
                <a:latin typeface="+mj-lt"/>
              </a:rPr>
              <a:t>課程類別及升學階梯</a:t>
            </a:r>
            <a:r>
              <a:rPr lang="en-US" dirty="0">
                <a:solidFill>
                  <a:srgbClr val="00A478"/>
                </a:solidFill>
                <a:latin typeface="+mj-lt"/>
              </a:rPr>
              <a:t> </a:t>
            </a:r>
            <a:br>
              <a:rPr lang="en-US" dirty="0">
                <a:solidFill>
                  <a:srgbClr val="00A478"/>
                </a:solidFill>
                <a:latin typeface="+mj-lt"/>
              </a:rPr>
            </a:br>
            <a:r>
              <a:rPr lang="en-US" sz="3200" dirty="0">
                <a:solidFill>
                  <a:srgbClr val="00A478"/>
                </a:solidFill>
                <a:latin typeface="+mj-lt"/>
                <a:ea typeface="Century Gothic"/>
                <a:cs typeface="Calibri" panose="020F0502020204030204" pitchFamily="34" charset="0"/>
                <a:sym typeface="Century Gothic"/>
              </a:rPr>
              <a:t>Programme Type &amp; Study Pathway</a:t>
            </a:r>
            <a:endParaRPr sz="3200" dirty="0">
              <a:solidFill>
                <a:srgbClr val="00A478"/>
              </a:solidFill>
              <a:latin typeface="+mj-lt"/>
              <a:cs typeface="Calibri" panose="020F0502020204030204" pitchFamily="34" charset="0"/>
            </a:endParaRPr>
          </a:p>
        </p:txBody>
      </p:sp>
      <p:grpSp>
        <p:nvGrpSpPr>
          <p:cNvPr id="1829" name="Google Shape;1829;p5"/>
          <p:cNvGrpSpPr/>
          <p:nvPr/>
        </p:nvGrpSpPr>
        <p:grpSpPr>
          <a:xfrm>
            <a:off x="1112088" y="2360138"/>
            <a:ext cx="9849825" cy="3631672"/>
            <a:chOff x="-1070144" y="-3"/>
            <a:chExt cx="10402681" cy="4038601"/>
          </a:xfrm>
        </p:grpSpPr>
        <p:sp>
          <p:nvSpPr>
            <p:cNvPr id="1830" name="Google Shape;1830;p5"/>
            <p:cNvSpPr/>
            <p:nvPr/>
          </p:nvSpPr>
          <p:spPr>
            <a:xfrm rot="16200000">
              <a:off x="-1633124" y="562977"/>
              <a:ext cx="4038599" cy="2912639"/>
            </a:xfrm>
            <a:prstGeom prst="flowChartManualOperation">
              <a:avLst/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1" name="Google Shape;1831;p5"/>
            <p:cNvSpPr txBox="1"/>
            <p:nvPr/>
          </p:nvSpPr>
          <p:spPr>
            <a:xfrm>
              <a:off x="-1055954" y="1043771"/>
              <a:ext cx="2912639" cy="24231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300" tIns="0" rIns="11430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 dirty="0" err="1">
                  <a:solidFill>
                    <a:srgbClr val="FFFFFF"/>
                  </a:solidFill>
                  <a:latin typeface="+mj-lt"/>
                  <a:cs typeface="Calibri" panose="020F0502020204030204" pitchFamily="34" charset="0"/>
                  <a:sym typeface="Arial"/>
                </a:rPr>
                <a:t>應用教育文憑課程</a:t>
              </a:r>
              <a:r>
                <a:rPr lang="en-US" sz="1800" b="1" i="0" u="none" strike="noStrike" cap="none" dirty="0">
                  <a:solidFill>
                    <a:srgbClr val="FFFFFF"/>
                  </a:solidFill>
                  <a:latin typeface="+mj-lt"/>
                  <a:cs typeface="Calibri" panose="020F0502020204030204" pitchFamily="34" charset="0"/>
                  <a:sym typeface="Arial"/>
                </a:rPr>
                <a:t> </a:t>
              </a:r>
              <a:endParaRPr sz="1800" b="1" i="0" u="none" strike="noStrike" cap="none" dirty="0">
                <a:solidFill>
                  <a:srgbClr val="FFFFFF"/>
                </a:solidFill>
                <a:latin typeface="+mj-lt"/>
                <a:cs typeface="Calibri" panose="020F0502020204030204" pitchFamily="34" charset="0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 dirty="0">
                  <a:solidFill>
                    <a:srgbClr val="FFFFFF"/>
                  </a:solidFill>
                  <a:latin typeface="+mj-lt"/>
                  <a:cs typeface="Calibri" panose="020F0502020204030204" pitchFamily="34" charset="0"/>
                  <a:sym typeface="Arial"/>
                </a:rPr>
                <a:t>Diploma of Applied Education</a:t>
              </a:r>
              <a:endParaRPr sz="1800" b="1" i="0" u="none" strike="noStrike" cap="none" dirty="0">
                <a:solidFill>
                  <a:srgbClr val="FFFFFF"/>
                </a:solidFill>
                <a:latin typeface="+mj-lt"/>
                <a:cs typeface="Calibri" panose="020F0502020204030204" pitchFamily="34" charset="0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 dirty="0">
                <a:solidFill>
                  <a:srgbClr val="FFFFFF"/>
                </a:solidFill>
                <a:latin typeface="+mj-lt"/>
                <a:cs typeface="Calibri" panose="020F0502020204030204" pitchFamily="34" charset="0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 dirty="0" err="1">
                  <a:solidFill>
                    <a:srgbClr val="FFFFFF"/>
                  </a:solidFill>
                  <a:latin typeface="+mj-lt"/>
                  <a:cs typeface="Calibri" panose="020F0502020204030204" pitchFamily="34" charset="0"/>
                  <a:sym typeface="Arial"/>
                </a:rPr>
                <a:t>文憑課程</a:t>
              </a:r>
              <a:r>
                <a:rPr lang="en-US" sz="1800" b="1" i="0" u="none" strike="noStrike" cap="none" dirty="0">
                  <a:solidFill>
                    <a:srgbClr val="FFFFFF"/>
                  </a:solidFill>
                  <a:latin typeface="+mj-lt"/>
                  <a:cs typeface="Calibri" panose="020F0502020204030204" pitchFamily="34" charset="0"/>
                  <a:sym typeface="Arial"/>
                </a:rPr>
                <a:t> Diploma</a:t>
              </a:r>
              <a:endParaRPr sz="1800" b="0" i="0" u="none" strike="noStrike" cap="none" dirty="0">
                <a:solidFill>
                  <a:srgbClr val="000000"/>
                </a:solidFill>
                <a:latin typeface="+mj-lt"/>
                <a:cs typeface="Calibri" panose="020F0502020204030204" pitchFamily="34" charset="0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1" i="0" u="none" strike="noStrike" cap="none" dirty="0">
                  <a:solidFill>
                    <a:srgbClr val="FFFFFF"/>
                  </a:solidFill>
                  <a:latin typeface="+mj-lt"/>
                  <a:cs typeface="Calibri" panose="020F0502020204030204" pitchFamily="34" charset="0"/>
                  <a:sym typeface="Arial"/>
                </a:rPr>
                <a:t>(1 year full-time)</a:t>
              </a:r>
              <a:endParaRPr sz="1400" b="1" i="0" u="none" strike="noStrike" cap="none" dirty="0">
                <a:solidFill>
                  <a:srgbClr val="FFFFFF"/>
                </a:solidFill>
                <a:latin typeface="+mj-lt"/>
                <a:cs typeface="Calibri" panose="020F0502020204030204" pitchFamily="34" charset="0"/>
                <a:sym typeface="Arial"/>
              </a:endParaRPr>
            </a:p>
            <a:p>
              <a:pPr marL="171450" marR="0" lvl="1" indent="-69850" algn="l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 dirty="0">
                <a:solidFill>
                  <a:srgbClr val="000000"/>
                </a:solidFill>
                <a:latin typeface="+mj-lt"/>
                <a:ea typeface="Microsoft JhengHei"/>
                <a:cs typeface="Microsoft JhengHei"/>
                <a:sym typeface="Microsoft JhengHei"/>
              </a:endParaRPr>
            </a:p>
          </p:txBody>
        </p:sp>
        <p:sp>
          <p:nvSpPr>
            <p:cNvPr id="1832" name="Google Shape;1832;p5"/>
            <p:cNvSpPr/>
            <p:nvPr/>
          </p:nvSpPr>
          <p:spPr>
            <a:xfrm rot="16200000">
              <a:off x="2118992" y="562979"/>
              <a:ext cx="4038599" cy="2912640"/>
            </a:xfrm>
            <a:prstGeom prst="flowChartManualOperation">
              <a:avLst/>
            </a:prstGeom>
            <a:gradFill>
              <a:gsLst>
                <a:gs pos="0">
                  <a:srgbClr val="5DC098"/>
                </a:gs>
                <a:gs pos="50000">
                  <a:srgbClr val="3EBB8C"/>
                </a:gs>
                <a:gs pos="100000">
                  <a:srgbClr val="31AB7D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3" name="Google Shape;1833;p5"/>
            <p:cNvSpPr txBox="1"/>
            <p:nvPr/>
          </p:nvSpPr>
          <p:spPr>
            <a:xfrm>
              <a:off x="2681971" y="807719"/>
              <a:ext cx="2912640" cy="24231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300" tIns="0" rIns="114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 dirty="0">
                <a:solidFill>
                  <a:srgbClr val="FFFFFF"/>
                </a:solidFill>
                <a:latin typeface="+mj-lt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 dirty="0">
                <a:solidFill>
                  <a:srgbClr val="FFFFFF"/>
                </a:solidFill>
                <a:latin typeface="+mj-lt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 dirty="0" err="1">
                  <a:solidFill>
                    <a:srgbClr val="FFFFFF"/>
                  </a:solidFill>
                  <a:latin typeface="+mj-lt"/>
                  <a:cs typeface="Calibri" panose="020F0502020204030204" pitchFamily="34" charset="0"/>
                  <a:sym typeface="Arial"/>
                </a:rPr>
                <a:t>高級文憑課程</a:t>
              </a:r>
              <a:r>
                <a:rPr lang="en-US" sz="1800" b="1" i="0" u="none" strike="noStrike" cap="none" dirty="0">
                  <a:solidFill>
                    <a:srgbClr val="FFFFFF"/>
                  </a:solidFill>
                  <a:latin typeface="+mj-lt"/>
                  <a:cs typeface="Calibri" panose="020F0502020204030204" pitchFamily="34" charset="0"/>
                  <a:sym typeface="Arial"/>
                </a:rPr>
                <a:t> </a:t>
              </a:r>
              <a:endParaRPr sz="1800" b="1" i="0" u="none" strike="noStrike" cap="none" dirty="0">
                <a:solidFill>
                  <a:srgbClr val="FFFFFF"/>
                </a:solidFill>
                <a:latin typeface="+mj-lt"/>
                <a:cs typeface="Calibri" panose="020F0502020204030204" pitchFamily="34" charset="0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 dirty="0">
                  <a:solidFill>
                    <a:srgbClr val="FFFFFF"/>
                  </a:solidFill>
                  <a:latin typeface="+mj-lt"/>
                  <a:cs typeface="Calibri" panose="020F0502020204030204" pitchFamily="34" charset="0"/>
                  <a:sym typeface="Arial"/>
                </a:rPr>
                <a:t>Higher Diploma</a:t>
              </a:r>
              <a:br>
                <a:rPr lang="en-US" sz="1800" b="1" i="0" u="none" strike="noStrike" cap="none" dirty="0">
                  <a:solidFill>
                    <a:srgbClr val="FFFFFF"/>
                  </a:solidFill>
                  <a:latin typeface="+mj-lt"/>
                  <a:cs typeface="Calibri" panose="020F0502020204030204" pitchFamily="34" charset="0"/>
                  <a:sym typeface="Arial"/>
                </a:rPr>
              </a:br>
              <a:r>
                <a:rPr lang="en-US" sz="1800" b="1" i="0" u="none" strike="noStrike" cap="none" dirty="0">
                  <a:solidFill>
                    <a:srgbClr val="FFFFFF"/>
                  </a:solidFill>
                  <a:latin typeface="+mj-lt"/>
                  <a:cs typeface="Calibri" panose="020F0502020204030204" pitchFamily="34" charset="0"/>
                  <a:sym typeface="Arial"/>
                </a:rPr>
                <a:t/>
              </a:r>
              <a:br>
                <a:rPr lang="en-US" sz="1800" b="1" i="0" u="none" strike="noStrike" cap="none" dirty="0">
                  <a:solidFill>
                    <a:srgbClr val="FFFFFF"/>
                  </a:solidFill>
                  <a:latin typeface="+mj-lt"/>
                  <a:cs typeface="Calibri" panose="020F0502020204030204" pitchFamily="34" charset="0"/>
                  <a:sym typeface="Arial"/>
                </a:rPr>
              </a:br>
              <a:r>
                <a:rPr lang="en-US" sz="1800" b="1" i="0" u="none" strike="noStrike" cap="none" dirty="0" err="1">
                  <a:solidFill>
                    <a:srgbClr val="FFFFFF"/>
                  </a:solidFill>
                  <a:latin typeface="+mj-lt"/>
                  <a:cs typeface="Calibri" panose="020F0502020204030204" pitchFamily="34" charset="0"/>
                  <a:sym typeface="Arial"/>
                </a:rPr>
                <a:t>副學士課程</a:t>
              </a:r>
              <a:r>
                <a:rPr lang="en-US" sz="1800" b="1" i="0" u="none" strike="noStrike" cap="none" dirty="0">
                  <a:solidFill>
                    <a:srgbClr val="FFFFFF"/>
                  </a:solidFill>
                  <a:latin typeface="+mj-lt"/>
                  <a:cs typeface="Calibri" panose="020F0502020204030204" pitchFamily="34" charset="0"/>
                  <a:sym typeface="Arial"/>
                </a:rPr>
                <a:t/>
              </a:r>
              <a:br>
                <a:rPr lang="en-US" sz="1800" b="1" i="0" u="none" strike="noStrike" cap="none" dirty="0">
                  <a:solidFill>
                    <a:srgbClr val="FFFFFF"/>
                  </a:solidFill>
                  <a:latin typeface="+mj-lt"/>
                  <a:cs typeface="Calibri" panose="020F0502020204030204" pitchFamily="34" charset="0"/>
                  <a:sym typeface="Arial"/>
                </a:rPr>
              </a:br>
              <a:r>
                <a:rPr lang="en-US" sz="1800" b="1" i="0" u="none" strike="noStrike" cap="none" dirty="0">
                  <a:solidFill>
                    <a:srgbClr val="FFFFFF"/>
                  </a:solidFill>
                  <a:latin typeface="+mj-lt"/>
                  <a:cs typeface="Calibri" panose="020F0502020204030204" pitchFamily="34" charset="0"/>
                  <a:sym typeface="Arial"/>
                </a:rPr>
                <a:t>Associate Degree</a:t>
              </a:r>
              <a:br>
                <a:rPr lang="en-US" sz="1800" b="1" i="0" u="none" strike="noStrike" cap="none" dirty="0">
                  <a:solidFill>
                    <a:srgbClr val="FFFFFF"/>
                  </a:solidFill>
                  <a:latin typeface="+mj-lt"/>
                  <a:cs typeface="Calibri" panose="020F0502020204030204" pitchFamily="34" charset="0"/>
                  <a:sym typeface="Arial"/>
                </a:rPr>
              </a:br>
              <a:r>
                <a:rPr lang="en-US" sz="1800" b="1" i="0" u="none" strike="noStrike" cap="none" dirty="0">
                  <a:solidFill>
                    <a:srgbClr val="FFFFFF"/>
                  </a:solidFill>
                  <a:latin typeface="+mj-lt"/>
                  <a:cs typeface="Calibri" panose="020F0502020204030204" pitchFamily="34" charset="0"/>
                  <a:sym typeface="Arial"/>
                </a:rPr>
                <a:t> </a:t>
              </a:r>
              <a:endParaRPr sz="1800" b="1" i="0" u="none" strike="noStrike" cap="none" dirty="0">
                <a:solidFill>
                  <a:srgbClr val="FFFFFF"/>
                </a:solidFill>
                <a:latin typeface="+mj-lt"/>
                <a:cs typeface="Calibri" panose="020F0502020204030204" pitchFamily="34" charset="0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1" i="0" u="none" strike="noStrike" cap="none" dirty="0">
                  <a:solidFill>
                    <a:srgbClr val="FFFFFF"/>
                  </a:solidFill>
                  <a:latin typeface="+mj-lt"/>
                  <a:cs typeface="Calibri" panose="020F0502020204030204" pitchFamily="34" charset="0"/>
                  <a:sym typeface="Arial"/>
                </a:rPr>
                <a:t>(2 years full-time)</a:t>
              </a:r>
              <a:r>
                <a:rPr lang="en-US" sz="1400" b="1" i="0" u="none" strike="noStrike" cap="none" dirty="0">
                  <a:solidFill>
                    <a:srgbClr val="FFFFFF"/>
                  </a:solidFill>
                  <a:latin typeface="+mj-lt"/>
                  <a:sym typeface="Arial"/>
                </a:rPr>
                <a:t/>
              </a:r>
              <a:br>
                <a:rPr lang="en-US" sz="1400" b="1" i="0" u="none" strike="noStrike" cap="none" dirty="0">
                  <a:solidFill>
                    <a:srgbClr val="FFFFFF"/>
                  </a:solidFill>
                  <a:latin typeface="+mj-lt"/>
                  <a:sym typeface="Arial"/>
                </a:rPr>
              </a:br>
              <a:endParaRPr sz="1400" b="1" i="0" u="none" strike="noStrike" cap="none" dirty="0">
                <a:solidFill>
                  <a:srgbClr val="FFFFFF"/>
                </a:solidFill>
                <a:latin typeface="+mj-lt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 dirty="0">
                <a:solidFill>
                  <a:srgbClr val="FFFFFF"/>
                </a:solidFill>
                <a:latin typeface="+mj-lt"/>
                <a:sym typeface="Arial"/>
              </a:endParaRPr>
            </a:p>
          </p:txBody>
        </p:sp>
        <p:sp>
          <p:nvSpPr>
            <p:cNvPr id="1834" name="Google Shape;1834;p5"/>
            <p:cNvSpPr/>
            <p:nvPr/>
          </p:nvSpPr>
          <p:spPr>
            <a:xfrm rot="16200000">
              <a:off x="5856918" y="562979"/>
              <a:ext cx="4038599" cy="2912639"/>
            </a:xfrm>
            <a:prstGeom prst="flowChartManualOperation">
              <a:avLst/>
            </a:prstGeom>
            <a:gradFill>
              <a:gsLst>
                <a:gs pos="0">
                  <a:srgbClr val="7EB45F"/>
                </a:gs>
                <a:gs pos="50000">
                  <a:srgbClr val="6EAE41"/>
                </a:gs>
                <a:gs pos="100000">
                  <a:srgbClr val="5F9E35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5" name="Google Shape;1835;p5"/>
            <p:cNvSpPr txBox="1"/>
            <p:nvPr/>
          </p:nvSpPr>
          <p:spPr>
            <a:xfrm>
              <a:off x="6419897" y="807719"/>
              <a:ext cx="2912639" cy="24231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600" tIns="0" rIns="10160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endParaRPr sz="1600" b="1" i="0" u="none" strike="noStrike" cap="none" dirty="0">
                <a:solidFill>
                  <a:srgbClr val="FFFFFF"/>
                </a:solidFill>
                <a:latin typeface="+mj-lt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endParaRPr sz="1600" b="1" i="0" u="none" strike="noStrike" cap="none" dirty="0">
                <a:solidFill>
                  <a:srgbClr val="FFFFFF"/>
                </a:solidFill>
                <a:latin typeface="+mj-lt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endParaRPr sz="1800" b="1" i="0" u="none" strike="noStrike" cap="none" dirty="0">
                <a:solidFill>
                  <a:srgbClr val="FFFFFF"/>
                </a:solidFill>
                <a:latin typeface="+mj-lt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 dirty="0" err="1">
                  <a:solidFill>
                    <a:srgbClr val="FFFFFF"/>
                  </a:solidFill>
                  <a:latin typeface="+mj-lt"/>
                  <a:ea typeface="Microsoft JhengHei"/>
                  <a:cs typeface="Calibri" panose="020F0502020204030204" pitchFamily="34" charset="0"/>
                  <a:sym typeface="Microsoft JhengHei"/>
                </a:rPr>
                <a:t>本地或海外學位課程</a:t>
              </a:r>
              <a:endParaRPr sz="1800" b="0" i="0" u="none" strike="noStrike" cap="none" dirty="0">
                <a:solidFill>
                  <a:srgbClr val="000000"/>
                </a:solidFill>
                <a:latin typeface="+mj-lt"/>
                <a:cs typeface="Calibri" panose="020F0502020204030204" pitchFamily="34" charset="0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800" b="1" i="0" u="none" strike="noStrike" cap="none" dirty="0">
                  <a:solidFill>
                    <a:srgbClr val="FFFFFF"/>
                  </a:solidFill>
                  <a:latin typeface="+mj-lt"/>
                  <a:cs typeface="Calibri" panose="020F0502020204030204" pitchFamily="34" charset="0"/>
                  <a:sym typeface="Arial"/>
                </a:rPr>
                <a:t>Local or Overseas Degree</a:t>
              </a:r>
              <a:endParaRPr sz="1800" b="0" i="0" u="none" strike="noStrike" cap="none" dirty="0">
                <a:solidFill>
                  <a:srgbClr val="000000"/>
                </a:solidFill>
                <a:latin typeface="+mj-lt"/>
                <a:cs typeface="Calibri" panose="020F0502020204030204" pitchFamily="34" charset="0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800" b="1" i="0" u="none" strike="noStrike" cap="none" dirty="0">
                <a:solidFill>
                  <a:srgbClr val="FFFFFF"/>
                </a:solidFill>
                <a:latin typeface="+mj-lt"/>
                <a:cs typeface="Calibri" panose="020F0502020204030204" pitchFamily="34" charset="0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400" b="1" i="0" u="none" strike="noStrike" cap="none" dirty="0">
                  <a:solidFill>
                    <a:srgbClr val="FFFFFF"/>
                  </a:solidFill>
                  <a:latin typeface="+mj-lt"/>
                  <a:sym typeface="Arial"/>
                </a:rPr>
                <a:t>(2-3 years full-time/ </a:t>
              </a:r>
              <a:endParaRPr sz="1400" b="0" i="0" u="none" strike="noStrike" cap="none" dirty="0">
                <a:solidFill>
                  <a:srgbClr val="000000"/>
                </a:solidFill>
                <a:latin typeface="+mj-lt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400" b="1" i="0" u="none" strike="noStrike" cap="none" dirty="0">
                  <a:solidFill>
                    <a:srgbClr val="FFFFFF"/>
                  </a:solidFill>
                  <a:latin typeface="+mj-lt"/>
                  <a:sym typeface="Arial"/>
                </a:rPr>
                <a:t>2 years part-time)</a:t>
              </a:r>
              <a:endParaRPr sz="1400" b="1" i="0" u="none" strike="noStrike" cap="none" dirty="0">
                <a:solidFill>
                  <a:srgbClr val="FFFFFF"/>
                </a:solidFill>
                <a:latin typeface="+mj-lt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endParaRPr sz="1600" b="1" i="0" u="none" strike="noStrike" cap="none" dirty="0">
                <a:solidFill>
                  <a:srgbClr val="FFFFFF"/>
                </a:solidFill>
                <a:latin typeface="+mj-lt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endParaRPr sz="1600" b="1" i="0" u="none" strike="noStrike" cap="none" dirty="0">
                <a:solidFill>
                  <a:srgbClr val="FFFFFF"/>
                </a:solidFill>
                <a:latin typeface="+mj-lt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endParaRPr sz="1600" b="1" i="0" u="none" strike="noStrike" cap="none" dirty="0">
                <a:solidFill>
                  <a:srgbClr val="FFFFFF"/>
                </a:solidFill>
                <a:latin typeface="+mj-lt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1" i="0" u="none" strike="noStrike" cap="none" dirty="0">
                <a:solidFill>
                  <a:srgbClr val="FFFFFF"/>
                </a:solidFill>
                <a:latin typeface="+mj-lt"/>
                <a:ea typeface="Microsoft JhengHei"/>
                <a:cs typeface="Microsoft JhengHei"/>
                <a:sym typeface="Microsoft JhengHei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9434714" y="1938477"/>
            <a:ext cx="14858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Level 5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20" name="圖片 1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696">
                        <a14:foregroundMark x1="51672" y1="27451" x2="99088" y2="30065"/>
                        <a14:foregroundMark x1="53799" y1="35948" x2="98784" y2="37908"/>
                        <a14:foregroundMark x1="98480" y1="21569" x2="89666" y2="24837"/>
                        <a14:foregroundMark x1="53799" y1="54902" x2="98784" y2="54902"/>
                        <a14:foregroundMark x1="84195" y1="81046" x2="83891" y2="71242"/>
                        <a14:foregroundMark x1="75076" y1="71895" x2="73252" y2="699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765" y="5581340"/>
            <a:ext cx="1011815" cy="470540"/>
          </a:xfrm>
          <a:prstGeom prst="rect">
            <a:avLst/>
          </a:prstGeom>
        </p:spPr>
      </p:pic>
      <p:pic>
        <p:nvPicPr>
          <p:cNvPr id="21" name="圖片 2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696">
                        <a14:foregroundMark x1="51672" y1="27451" x2="99088" y2="30065"/>
                        <a14:foregroundMark x1="53799" y1="35948" x2="98784" y2="37908"/>
                        <a14:foregroundMark x1="98480" y1="21569" x2="89666" y2="24837"/>
                        <a14:foregroundMark x1="53799" y1="54902" x2="98784" y2="54902"/>
                        <a14:foregroundMark x1="84195" y1="81046" x2="83891" y2="71242"/>
                        <a14:foregroundMark x1="75076" y1="71895" x2="73252" y2="699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867" y="5577426"/>
            <a:ext cx="1011815" cy="470540"/>
          </a:xfrm>
          <a:prstGeom prst="rect">
            <a:avLst/>
          </a:prstGeom>
        </p:spPr>
      </p:pic>
      <p:pic>
        <p:nvPicPr>
          <p:cNvPr id="22" name="圖片 2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696">
                        <a14:foregroundMark x1="51672" y1="27451" x2="99088" y2="30065"/>
                        <a14:foregroundMark x1="53799" y1="35948" x2="98784" y2="37908"/>
                        <a14:foregroundMark x1="98480" y1="21569" x2="89666" y2="24837"/>
                        <a14:foregroundMark x1="53799" y1="54902" x2="98784" y2="54902"/>
                        <a14:foregroundMark x1="84195" y1="81046" x2="83891" y2="71242"/>
                        <a14:foregroundMark x1="75076" y1="71895" x2="73252" y2="699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0097" y="5577426"/>
            <a:ext cx="1011815" cy="470540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5862605" y="2120832"/>
            <a:ext cx="14858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Level 4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551799" y="2261456"/>
            <a:ext cx="14858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Level 3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19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8" name="Google Shape;1828;p5"/>
          <p:cNvSpPr txBox="1">
            <a:spLocks noGrp="1"/>
          </p:cNvSpPr>
          <p:nvPr>
            <p:ph type="title" idx="4294967295"/>
          </p:nvPr>
        </p:nvSpPr>
        <p:spPr>
          <a:xfrm>
            <a:off x="1045777" y="892520"/>
            <a:ext cx="10264775" cy="763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dirty="0" err="1">
                <a:solidFill>
                  <a:srgbClr val="00A478"/>
                </a:solidFill>
                <a:latin typeface="+mj-lt"/>
              </a:rPr>
              <a:t>課程類別及升學階梯</a:t>
            </a:r>
            <a:r>
              <a:rPr lang="en-US" dirty="0">
                <a:solidFill>
                  <a:srgbClr val="00A478"/>
                </a:solidFill>
                <a:latin typeface="+mj-lt"/>
              </a:rPr>
              <a:t> </a:t>
            </a:r>
            <a:br>
              <a:rPr lang="en-US" dirty="0">
                <a:solidFill>
                  <a:srgbClr val="00A478"/>
                </a:solidFill>
                <a:latin typeface="+mj-lt"/>
              </a:rPr>
            </a:br>
            <a:r>
              <a:rPr lang="en-US" dirty="0">
                <a:solidFill>
                  <a:srgbClr val="00A478"/>
                </a:solidFill>
                <a:latin typeface="+mj-lt"/>
                <a:ea typeface="Century Gothic"/>
                <a:cs typeface="Century Gothic"/>
                <a:sym typeface="Century Gothic"/>
              </a:rPr>
              <a:t>Programme Type &amp; Study Pathway</a:t>
            </a:r>
            <a:endParaRPr dirty="0">
              <a:solidFill>
                <a:srgbClr val="00A478"/>
              </a:solidFill>
              <a:latin typeface="+mj-lt"/>
            </a:endParaRPr>
          </a:p>
        </p:txBody>
      </p:sp>
      <p:grpSp>
        <p:nvGrpSpPr>
          <p:cNvPr id="1829" name="Google Shape;1829;p5"/>
          <p:cNvGrpSpPr/>
          <p:nvPr/>
        </p:nvGrpSpPr>
        <p:grpSpPr>
          <a:xfrm>
            <a:off x="1112088" y="2360138"/>
            <a:ext cx="9849825" cy="3631672"/>
            <a:chOff x="-1070144" y="-3"/>
            <a:chExt cx="10402681" cy="4038601"/>
          </a:xfrm>
        </p:grpSpPr>
        <p:sp>
          <p:nvSpPr>
            <p:cNvPr id="1830" name="Google Shape;1830;p5"/>
            <p:cNvSpPr/>
            <p:nvPr/>
          </p:nvSpPr>
          <p:spPr>
            <a:xfrm rot="16200000">
              <a:off x="-1633124" y="562977"/>
              <a:ext cx="4038599" cy="2912639"/>
            </a:xfrm>
            <a:prstGeom prst="flowChartManualOperation">
              <a:avLst/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2" name="Google Shape;1832;p5"/>
            <p:cNvSpPr/>
            <p:nvPr/>
          </p:nvSpPr>
          <p:spPr>
            <a:xfrm rot="16200000">
              <a:off x="2118992" y="562979"/>
              <a:ext cx="4038599" cy="2912640"/>
            </a:xfrm>
            <a:prstGeom prst="flowChartManualOperation">
              <a:avLst/>
            </a:prstGeom>
            <a:gradFill>
              <a:gsLst>
                <a:gs pos="0">
                  <a:srgbClr val="5DC098"/>
                </a:gs>
                <a:gs pos="50000">
                  <a:srgbClr val="3EBB8C"/>
                </a:gs>
                <a:gs pos="100000">
                  <a:srgbClr val="31AB7D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4" name="Google Shape;1834;p5"/>
            <p:cNvSpPr/>
            <p:nvPr/>
          </p:nvSpPr>
          <p:spPr>
            <a:xfrm rot="16200000">
              <a:off x="5856918" y="562979"/>
              <a:ext cx="4038599" cy="2912639"/>
            </a:xfrm>
            <a:prstGeom prst="flowChartManualOperation">
              <a:avLst/>
            </a:prstGeom>
            <a:gradFill>
              <a:gsLst>
                <a:gs pos="0">
                  <a:srgbClr val="7EB45F"/>
                </a:gs>
                <a:gs pos="50000">
                  <a:srgbClr val="6EAE41"/>
                </a:gs>
                <a:gs pos="100000">
                  <a:srgbClr val="5F9E35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9434714" y="1938477"/>
            <a:ext cx="14858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Level 5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20" name="圖片 1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696">
                        <a14:foregroundMark x1="51672" y1="27451" x2="99088" y2="30065"/>
                        <a14:foregroundMark x1="53799" y1="35948" x2="98784" y2="37908"/>
                        <a14:foregroundMark x1="98480" y1="21569" x2="89666" y2="24837"/>
                        <a14:foregroundMark x1="53799" y1="54902" x2="98784" y2="54902"/>
                        <a14:foregroundMark x1="84195" y1="81046" x2="83891" y2="71242"/>
                        <a14:foregroundMark x1="75076" y1="71895" x2="73252" y2="699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765" y="5581340"/>
            <a:ext cx="1011815" cy="470540"/>
          </a:xfrm>
          <a:prstGeom prst="rect">
            <a:avLst/>
          </a:prstGeom>
        </p:spPr>
      </p:pic>
      <p:pic>
        <p:nvPicPr>
          <p:cNvPr id="21" name="圖片 2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696">
                        <a14:foregroundMark x1="51672" y1="27451" x2="99088" y2="30065"/>
                        <a14:foregroundMark x1="53799" y1="35948" x2="98784" y2="37908"/>
                        <a14:foregroundMark x1="98480" y1="21569" x2="89666" y2="24837"/>
                        <a14:foregroundMark x1="53799" y1="54902" x2="98784" y2="54902"/>
                        <a14:foregroundMark x1="84195" y1="81046" x2="83891" y2="71242"/>
                        <a14:foregroundMark x1="75076" y1="71895" x2="73252" y2="699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867" y="5577426"/>
            <a:ext cx="1011815" cy="470540"/>
          </a:xfrm>
          <a:prstGeom prst="rect">
            <a:avLst/>
          </a:prstGeom>
        </p:spPr>
      </p:pic>
      <p:pic>
        <p:nvPicPr>
          <p:cNvPr id="22" name="圖片 2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696">
                        <a14:foregroundMark x1="51672" y1="27451" x2="99088" y2="30065"/>
                        <a14:foregroundMark x1="53799" y1="35948" x2="98784" y2="37908"/>
                        <a14:foregroundMark x1="98480" y1="21569" x2="89666" y2="24837"/>
                        <a14:foregroundMark x1="53799" y1="54902" x2="98784" y2="54902"/>
                        <a14:foregroundMark x1="84195" y1="81046" x2="83891" y2="71242"/>
                        <a14:foregroundMark x1="75076" y1="71895" x2="73252" y2="699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0097" y="5577426"/>
            <a:ext cx="1011815" cy="470540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5862605" y="2120832"/>
            <a:ext cx="14858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Level 4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551799" y="2261456"/>
            <a:ext cx="14858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Level 3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  <p:sp>
        <p:nvSpPr>
          <p:cNvPr id="18" name="Google Shape;1831;p5"/>
          <p:cNvSpPr txBox="1"/>
          <p:nvPr/>
        </p:nvSpPr>
        <p:spPr>
          <a:xfrm>
            <a:off x="1212317" y="3065931"/>
            <a:ext cx="2825381" cy="750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300" tIns="0" rIns="11430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 err="1">
                <a:solidFill>
                  <a:srgbClr val="FFFFFF"/>
                </a:solidFill>
                <a:latin typeface="+mj-lt"/>
                <a:cs typeface="Calibri" panose="020F0502020204030204" pitchFamily="34" charset="0"/>
                <a:sym typeface="Arial"/>
              </a:rPr>
              <a:t>應用教育文憑課程</a:t>
            </a:r>
            <a:r>
              <a:rPr lang="en-US" sz="1800" b="1" i="0" u="none" strike="noStrike" cap="none" dirty="0">
                <a:solidFill>
                  <a:srgbClr val="FFFFFF"/>
                </a:solidFill>
                <a:latin typeface="+mj-lt"/>
                <a:cs typeface="Calibri" panose="020F0502020204030204" pitchFamily="34" charset="0"/>
                <a:sym typeface="Arial"/>
              </a:rPr>
              <a:t> </a:t>
            </a:r>
            <a:endParaRPr sz="1800" b="1" i="0" u="none" strike="noStrike" cap="none" dirty="0">
              <a:solidFill>
                <a:srgbClr val="FFFFFF"/>
              </a:solidFill>
              <a:latin typeface="+mj-lt"/>
              <a:cs typeface="Calibri" panose="020F0502020204030204" pitchFamily="34" charset="0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FFFFFF"/>
                </a:solidFill>
                <a:latin typeface="+mj-lt"/>
                <a:cs typeface="Calibri" panose="020F0502020204030204" pitchFamily="34" charset="0"/>
                <a:sym typeface="Arial"/>
              </a:rPr>
              <a:t>Diploma of Applied Education</a:t>
            </a:r>
            <a:endParaRPr sz="1800" b="1" i="0" u="none" strike="noStrike" cap="none" dirty="0">
              <a:solidFill>
                <a:srgbClr val="FFFFFF"/>
              </a:solidFill>
              <a:latin typeface="+mj-lt"/>
              <a:cs typeface="Calibri" panose="020F0502020204030204" pitchFamily="34" charset="0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1" indent="-69850" algn="l" rtl="0">
              <a:lnSpc>
                <a:spcPct val="90000"/>
              </a:lnSpc>
              <a:spcBef>
                <a:spcPts val="49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9" name="Google Shape;1831;p5"/>
          <p:cNvSpPr txBox="1"/>
          <p:nvPr/>
        </p:nvSpPr>
        <p:spPr>
          <a:xfrm>
            <a:off x="1270843" y="3762254"/>
            <a:ext cx="2912640" cy="1769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300" tIns="0" rIns="114300" bIns="0" anchor="t" anchorCtr="0">
            <a:noAutofit/>
          </a:bodyPr>
          <a:lstStyle/>
          <a:p>
            <a:pPr lvl="0">
              <a:lnSpc>
                <a:spcPct val="90000"/>
              </a:lnSpc>
              <a:spcBef>
                <a:spcPts val="1200"/>
              </a:spcBef>
              <a:buSzPts val="1800"/>
            </a:pPr>
            <a:r>
              <a:rPr lang="zh-TW" altLang="en-US" sz="1400" dirty="0">
                <a:solidFill>
                  <a:srgbClr val="FFFFFF"/>
                </a:solidFill>
              </a:rPr>
              <a:t>旅遊及款待</a:t>
            </a:r>
            <a:r>
              <a:rPr lang="zh-TW" altLang="en-US" sz="1400" dirty="0" smtClean="0">
                <a:solidFill>
                  <a:srgbClr val="FFFFFF"/>
                </a:solidFill>
              </a:rPr>
              <a:t>服務</a:t>
            </a:r>
            <a:endParaRPr lang="en-US" altLang="zh-TW" sz="1400" dirty="0" smtClean="0">
              <a:solidFill>
                <a:srgbClr val="FFFFFF"/>
              </a:solidFill>
            </a:endParaRPr>
          </a:p>
          <a:p>
            <a:pPr marL="285750" lvl="0" indent="-285750">
              <a:lnSpc>
                <a:spcPct val="90000"/>
              </a:lnSpc>
              <a:spcBef>
                <a:spcPts val="1200"/>
              </a:spcBef>
              <a:buClr>
                <a:schemeClr val="accent6"/>
              </a:buClr>
              <a:buSzPts val="1800"/>
              <a:buFont typeface="Arial" panose="020B0604020202020204" pitchFamily="34" charset="0"/>
              <a:buChar char="•"/>
            </a:pPr>
            <a:r>
              <a:rPr lang="zh-TW" altLang="en-US" sz="1400" dirty="0" smtClean="0">
                <a:solidFill>
                  <a:schemeClr val="accent6"/>
                </a:solidFill>
              </a:rPr>
              <a:t>航空</a:t>
            </a:r>
            <a:endParaRPr lang="en-US" altLang="zh-TW" sz="1400" dirty="0">
              <a:solidFill>
                <a:schemeClr val="accent6"/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accent6"/>
              </a:buClr>
              <a:buSzPts val="1800"/>
              <a:buFont typeface="Arial" panose="020B0604020202020204" pitchFamily="34" charset="0"/>
              <a:buChar char="•"/>
            </a:pPr>
            <a:r>
              <a:rPr lang="zh-TW" altLang="en-US" sz="1400" dirty="0">
                <a:solidFill>
                  <a:schemeClr val="accent6"/>
                </a:solidFill>
              </a:rPr>
              <a:t>主題公園</a:t>
            </a:r>
            <a:endParaRPr lang="en-US" altLang="zh-TW" sz="1400" dirty="0">
              <a:solidFill>
                <a:schemeClr val="accent6"/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accent6"/>
              </a:buClr>
              <a:buSzPts val="1800"/>
              <a:buFont typeface="Arial" panose="020B0604020202020204" pitchFamily="34" charset="0"/>
              <a:buChar char="•"/>
            </a:pPr>
            <a:r>
              <a:rPr lang="zh-TW" altLang="en-US" sz="1400" dirty="0">
                <a:solidFill>
                  <a:schemeClr val="accent6"/>
                </a:solidFill>
              </a:rPr>
              <a:t>酒店及</a:t>
            </a:r>
            <a:r>
              <a:rPr lang="zh-TW" altLang="en-US" sz="1400" dirty="0" smtClean="0">
                <a:solidFill>
                  <a:schemeClr val="accent6"/>
                </a:solidFill>
              </a:rPr>
              <a:t>餐飲</a:t>
            </a:r>
            <a:endParaRPr lang="en-US" altLang="zh-TW" sz="1400" dirty="0" smtClean="0">
              <a:solidFill>
                <a:schemeClr val="accent6"/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accent6"/>
              </a:buClr>
              <a:buSzPts val="1800"/>
              <a:buFont typeface="Arial" panose="020B0604020202020204" pitchFamily="34" charset="0"/>
              <a:buChar char="•"/>
            </a:pPr>
            <a:r>
              <a:rPr lang="zh-TW" altLang="en-US" sz="1400" dirty="0" smtClean="0">
                <a:solidFill>
                  <a:schemeClr val="accent6"/>
                </a:solidFill>
                <a:sym typeface="Microsoft JhengHei"/>
              </a:rPr>
              <a:t>其他</a:t>
            </a:r>
            <a:endParaRPr sz="1400" dirty="0">
              <a:solidFill>
                <a:schemeClr val="accent6"/>
              </a:solidFill>
              <a:sym typeface="Microsoft JhengHei"/>
            </a:endParaRPr>
          </a:p>
        </p:txBody>
      </p:sp>
      <p:sp>
        <p:nvSpPr>
          <p:cNvPr id="25" name="Google Shape;1833;p5"/>
          <p:cNvSpPr txBox="1"/>
          <p:nvPr/>
        </p:nvSpPr>
        <p:spPr>
          <a:xfrm>
            <a:off x="4753117" y="2883359"/>
            <a:ext cx="2825381" cy="589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300" tIns="0" rIns="11430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rgbClr val="FFFFFF"/>
              </a:solidFill>
              <a:latin typeface="+mj-lt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rgbClr val="FFFFFF"/>
              </a:solidFill>
              <a:latin typeface="+mj-lt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 err="1">
                <a:solidFill>
                  <a:srgbClr val="FFFFFF"/>
                </a:solidFill>
                <a:latin typeface="+mj-lt"/>
                <a:cs typeface="Calibri" panose="020F0502020204030204" pitchFamily="34" charset="0"/>
                <a:sym typeface="Arial"/>
              </a:rPr>
              <a:t>高級文憑課程</a:t>
            </a:r>
            <a:r>
              <a:rPr lang="en-US" sz="1800" b="1" i="0" u="none" strike="noStrike" cap="none" dirty="0">
                <a:solidFill>
                  <a:srgbClr val="FFFFFF"/>
                </a:solidFill>
                <a:latin typeface="+mj-lt"/>
                <a:cs typeface="Calibri" panose="020F0502020204030204" pitchFamily="34" charset="0"/>
                <a:sym typeface="Arial"/>
              </a:rPr>
              <a:t> </a:t>
            </a:r>
            <a:endParaRPr sz="1800" b="1" i="0" u="none" strike="noStrike" cap="none" dirty="0">
              <a:solidFill>
                <a:srgbClr val="FFFFFF"/>
              </a:solidFill>
              <a:latin typeface="+mj-lt"/>
              <a:cs typeface="Calibri" panose="020F0502020204030204" pitchFamily="34" charset="0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FFFFFF"/>
                </a:solidFill>
                <a:latin typeface="+mj-lt"/>
                <a:cs typeface="Calibri" panose="020F0502020204030204" pitchFamily="34" charset="0"/>
                <a:sym typeface="Arial"/>
              </a:rPr>
              <a:t>Higher </a:t>
            </a:r>
            <a:r>
              <a:rPr lang="en-US" sz="1800" b="1" i="0" u="none" strike="noStrike" cap="none" dirty="0" smtClean="0">
                <a:solidFill>
                  <a:srgbClr val="FFFFFF"/>
                </a:solidFill>
                <a:latin typeface="+mj-lt"/>
                <a:cs typeface="Calibri" panose="020F0502020204030204" pitchFamily="34" charset="0"/>
                <a:sym typeface="Arial"/>
              </a:rPr>
              <a:t>Diploma</a:t>
            </a:r>
            <a:r>
              <a:rPr lang="en-US" sz="1400" b="1" i="0" u="none" strike="noStrike" cap="none" dirty="0">
                <a:solidFill>
                  <a:srgbClr val="FFFFFF"/>
                </a:solidFill>
                <a:latin typeface="+mj-lt"/>
                <a:sym typeface="Arial"/>
              </a:rPr>
              <a:t/>
            </a:r>
            <a:br>
              <a:rPr lang="en-US" sz="1400" b="1" i="0" u="none" strike="noStrike" cap="none" dirty="0">
                <a:solidFill>
                  <a:srgbClr val="FFFFFF"/>
                </a:solidFill>
                <a:latin typeface="+mj-lt"/>
                <a:sym typeface="Arial"/>
              </a:rPr>
            </a:br>
            <a:endParaRPr sz="1400" b="1" i="0" u="none" strike="noStrike" cap="none" dirty="0">
              <a:solidFill>
                <a:srgbClr val="FFFFFF"/>
              </a:solidFill>
              <a:latin typeface="+mj-lt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49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rgbClr val="FFFFFF"/>
              </a:solidFill>
              <a:latin typeface="+mj-lt"/>
              <a:sym typeface="Arial"/>
            </a:endParaRPr>
          </a:p>
        </p:txBody>
      </p:sp>
      <p:sp>
        <p:nvSpPr>
          <p:cNvPr id="26" name="Google Shape;1831;p5"/>
          <p:cNvSpPr txBox="1"/>
          <p:nvPr/>
        </p:nvSpPr>
        <p:spPr>
          <a:xfrm>
            <a:off x="4721844" y="3500183"/>
            <a:ext cx="2912640" cy="2671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300" tIns="0" rIns="114300" bIns="0" anchor="t" anchorCtr="0">
            <a:noAutofit/>
          </a:bodyPr>
          <a:lstStyle/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accent6"/>
              </a:buClr>
              <a:buSzPts val="1800"/>
              <a:buFont typeface="Arial" panose="020B0604020202020204" pitchFamily="34" charset="0"/>
              <a:buChar char="•"/>
            </a:pPr>
            <a:r>
              <a:rPr lang="zh-TW" altLang="en-US" sz="1400" dirty="0">
                <a:solidFill>
                  <a:schemeClr val="accent6"/>
                </a:solidFill>
                <a:latin typeface="+mj-lt"/>
              </a:rPr>
              <a:t>度假區及主題樂園</a:t>
            </a:r>
            <a:r>
              <a:rPr lang="zh-TW" altLang="en-US" sz="1400" dirty="0" smtClean="0">
                <a:solidFill>
                  <a:schemeClr val="accent6"/>
                </a:solidFill>
                <a:latin typeface="+mj-lt"/>
              </a:rPr>
              <a:t>管理</a:t>
            </a:r>
            <a:r>
              <a:rPr lang="en-US" altLang="zh-TW" sz="1400" dirty="0" smtClean="0">
                <a:solidFill>
                  <a:srgbClr val="FFFFFF"/>
                </a:solidFill>
                <a:latin typeface="+mj-lt"/>
              </a:rPr>
              <a:t> (Resort and Theme Park Management)</a:t>
            </a: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accent6"/>
              </a:buClr>
              <a:buSzPts val="1800"/>
              <a:buFont typeface="Arial" panose="020B0604020202020204" pitchFamily="34" charset="0"/>
              <a:buChar char="•"/>
            </a:pPr>
            <a:r>
              <a:rPr lang="zh-TW" altLang="en-US" sz="1400" dirty="0">
                <a:solidFill>
                  <a:srgbClr val="FFFFFF"/>
                </a:solidFill>
                <a:latin typeface="+mj-lt"/>
              </a:rPr>
              <a:t>旅遊及航空</a:t>
            </a:r>
            <a:r>
              <a:rPr lang="zh-TW" altLang="en-US" sz="1400" dirty="0" smtClean="0">
                <a:solidFill>
                  <a:srgbClr val="FFFFFF"/>
                </a:solidFill>
                <a:latin typeface="+mj-lt"/>
              </a:rPr>
              <a:t>業 </a:t>
            </a:r>
            <a:r>
              <a:rPr lang="en-US" altLang="zh-TW" sz="1400" dirty="0" smtClean="0">
                <a:solidFill>
                  <a:schemeClr val="accent6"/>
                </a:solidFill>
                <a:latin typeface="+mj-lt"/>
              </a:rPr>
              <a:t>(Tourism and Airline Studies)</a:t>
            </a:r>
            <a:endParaRPr lang="en-US" altLang="zh-TW" sz="1400" dirty="0" smtClean="0">
              <a:solidFill>
                <a:srgbClr val="FFFFFF"/>
              </a:solidFill>
              <a:latin typeface="+mj-lt"/>
            </a:endParaRP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accent6"/>
              </a:buClr>
              <a:buSzPts val="1800"/>
              <a:buFont typeface="Arial" panose="020B0604020202020204" pitchFamily="34" charset="0"/>
              <a:buChar char="•"/>
            </a:pPr>
            <a:r>
              <a:rPr lang="zh-TW" altLang="en-US" sz="1400" dirty="0" smtClean="0">
                <a:solidFill>
                  <a:srgbClr val="FFFFFF"/>
                </a:solidFill>
                <a:latin typeface="+mj-lt"/>
              </a:rPr>
              <a:t>旅遊</a:t>
            </a:r>
            <a:r>
              <a:rPr lang="zh-TW" altLang="en-US" sz="1400" dirty="0">
                <a:solidFill>
                  <a:srgbClr val="FFFFFF"/>
                </a:solidFill>
                <a:latin typeface="+mj-lt"/>
              </a:rPr>
              <a:t>及款待</a:t>
            </a:r>
            <a:r>
              <a:rPr lang="zh-TW" altLang="en-US" sz="1400" dirty="0" smtClean="0">
                <a:solidFill>
                  <a:srgbClr val="FFFFFF"/>
                </a:solidFill>
                <a:latin typeface="+mj-lt"/>
              </a:rPr>
              <a:t>業 </a:t>
            </a:r>
            <a:r>
              <a:rPr lang="en-US" altLang="zh-TW" sz="1400" dirty="0" smtClean="0">
                <a:solidFill>
                  <a:srgbClr val="FFFFFF"/>
                </a:solidFill>
                <a:latin typeface="+mj-lt"/>
              </a:rPr>
              <a:t>(Tourism and Hospitality Studies)</a:t>
            </a:r>
            <a:endParaRPr lang="en-US" altLang="zh-TW" sz="140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27" name="Google Shape;1835;p5"/>
          <p:cNvSpPr txBox="1"/>
          <p:nvPr/>
        </p:nvSpPr>
        <p:spPr>
          <a:xfrm>
            <a:off x="8285464" y="2705590"/>
            <a:ext cx="2825381" cy="56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600" tIns="0" rIns="10160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zh-TW" altLang="en-US" sz="1800" b="1" i="0" u="none" strike="noStrike" cap="none" dirty="0" smtClean="0">
                <a:solidFill>
                  <a:srgbClr val="FFFFFF"/>
                </a:solidFill>
                <a:latin typeface="+mj-lt"/>
                <a:ea typeface="Microsoft JhengHei"/>
                <a:cs typeface="Microsoft JhengHei"/>
                <a:sym typeface="Microsoft JhengHei"/>
              </a:rPr>
              <a:t>學士</a:t>
            </a:r>
            <a:r>
              <a:rPr lang="en-US" sz="1800" b="1" i="0" u="none" strike="noStrike" cap="none" dirty="0" err="1" smtClean="0">
                <a:solidFill>
                  <a:srgbClr val="FFFFFF"/>
                </a:solidFill>
                <a:latin typeface="+mj-lt"/>
                <a:ea typeface="Microsoft JhengHei"/>
                <a:cs typeface="Microsoft JhengHei"/>
                <a:sym typeface="Microsoft JhengHei"/>
              </a:rPr>
              <a:t>學位</a:t>
            </a:r>
            <a:endParaRPr sz="1400" b="0" i="0" u="none" strike="noStrike" cap="none" dirty="0">
              <a:solidFill>
                <a:srgbClr val="000000"/>
              </a:solidFill>
              <a:latin typeface="+mj-lt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altLang="zh-TW" sz="1600" b="1" i="0" u="none" strike="noStrike" cap="none" dirty="0" smtClean="0">
                <a:solidFill>
                  <a:srgbClr val="FFFFFF"/>
                </a:solidFill>
                <a:latin typeface="+mj-lt"/>
                <a:sym typeface="Arial"/>
              </a:rPr>
              <a:t>B</a:t>
            </a:r>
            <a:r>
              <a:rPr lang="en-US" altLang="zh-TW" sz="1600" b="1" dirty="0" smtClean="0">
                <a:solidFill>
                  <a:srgbClr val="FFFFFF"/>
                </a:solidFill>
                <a:latin typeface="+mj-lt"/>
              </a:rPr>
              <a:t>achelor </a:t>
            </a:r>
            <a:r>
              <a:rPr lang="en-US" sz="1600" b="1" i="0" u="none" strike="noStrike" cap="none" dirty="0" smtClean="0">
                <a:solidFill>
                  <a:srgbClr val="FFFFFF"/>
                </a:solidFill>
                <a:latin typeface="+mj-lt"/>
                <a:sym typeface="Arial"/>
              </a:rPr>
              <a:t>Degree</a:t>
            </a:r>
            <a:endParaRPr sz="1600" b="1" i="0" u="none" strike="noStrike" cap="none" dirty="0">
              <a:solidFill>
                <a:srgbClr val="FFFFFF"/>
              </a:solidFill>
              <a:latin typeface="+mj-lt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8" name="Google Shape;1831;p5"/>
          <p:cNvSpPr txBox="1"/>
          <p:nvPr/>
        </p:nvSpPr>
        <p:spPr>
          <a:xfrm>
            <a:off x="8217502" y="3258346"/>
            <a:ext cx="2620451" cy="2489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300" tIns="0" rIns="114300" bIns="0" anchor="t" anchorCtr="0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buClr>
                <a:schemeClr val="accent6"/>
              </a:buClr>
              <a:buSzPts val="1800"/>
            </a:pPr>
            <a:r>
              <a:rPr lang="en-US" altLang="zh-TW" sz="1600" dirty="0" smtClean="0">
                <a:solidFill>
                  <a:schemeClr val="accent6"/>
                </a:solidFill>
              </a:rPr>
              <a:t>     </a:t>
            </a:r>
            <a:r>
              <a:rPr lang="en-US" altLang="zh-TW" sz="1600" dirty="0" err="1" smtClean="0">
                <a:solidFill>
                  <a:schemeClr val="accent6"/>
                </a:solidFill>
              </a:rPr>
              <a:t>PolyU</a:t>
            </a:r>
            <a:endParaRPr lang="en-US" altLang="zh-TW" sz="1600" dirty="0" smtClean="0">
              <a:solidFill>
                <a:schemeClr val="accent6"/>
              </a:solidFill>
            </a:endParaRPr>
          </a:p>
          <a:p>
            <a:pPr marL="285750" lvl="3" indent="-285750">
              <a:lnSpc>
                <a:spcPct val="90000"/>
              </a:lnSpc>
              <a:spcBef>
                <a:spcPts val="600"/>
              </a:spcBef>
              <a:buClr>
                <a:schemeClr val="accent6"/>
              </a:buClr>
              <a:buSzPts val="1800"/>
              <a:buFont typeface="Arial" panose="020B0604020202020204" pitchFamily="34" charset="0"/>
              <a:buChar char="•"/>
            </a:pPr>
            <a:r>
              <a:rPr lang="en-US" altLang="zh-TW" sz="1100" dirty="0">
                <a:solidFill>
                  <a:schemeClr val="accent6"/>
                </a:solidFill>
              </a:rPr>
              <a:t>Bachelor of Science (BSc) (Hons) Scheme in Hotel and Tourism </a:t>
            </a:r>
            <a:r>
              <a:rPr lang="en-US" altLang="zh-TW" sz="1100" dirty="0" smtClean="0">
                <a:solidFill>
                  <a:schemeClr val="accent6"/>
                </a:solidFill>
              </a:rPr>
              <a:t>Management</a:t>
            </a:r>
          </a:p>
          <a:p>
            <a:pPr marL="285750" lvl="3" indent="-285750">
              <a:lnSpc>
                <a:spcPct val="90000"/>
              </a:lnSpc>
              <a:spcBef>
                <a:spcPts val="600"/>
              </a:spcBef>
              <a:buClr>
                <a:schemeClr val="accent6"/>
              </a:buClr>
              <a:buSzPts val="1800"/>
              <a:buFont typeface="Arial" panose="020B0604020202020204" pitchFamily="34" charset="0"/>
              <a:buChar char="•"/>
            </a:pPr>
            <a:r>
              <a:rPr lang="en-US" altLang="zh-TW" sz="1100" dirty="0">
                <a:solidFill>
                  <a:schemeClr val="accent6"/>
                </a:solidFill>
              </a:rPr>
              <a:t>Bachelor of Science (</a:t>
            </a:r>
            <a:r>
              <a:rPr lang="en-US" altLang="zh-TW" sz="1100" dirty="0" err="1">
                <a:solidFill>
                  <a:schemeClr val="accent6"/>
                </a:solidFill>
              </a:rPr>
              <a:t>Honours</a:t>
            </a:r>
            <a:r>
              <a:rPr lang="en-US" altLang="zh-TW" sz="1100" dirty="0">
                <a:solidFill>
                  <a:schemeClr val="accent6"/>
                </a:solidFill>
              </a:rPr>
              <a:t>) in Aviation Operations and Systems      Tourism and Airline Studies</a:t>
            </a:r>
          </a:p>
          <a:p>
            <a:pPr lvl="3">
              <a:lnSpc>
                <a:spcPct val="90000"/>
              </a:lnSpc>
              <a:spcBef>
                <a:spcPts val="600"/>
              </a:spcBef>
              <a:buClr>
                <a:schemeClr val="accent6"/>
              </a:buClr>
              <a:buSzPts val="1800"/>
            </a:pPr>
            <a:r>
              <a:rPr lang="en-US" altLang="zh-TW" sz="1600" dirty="0">
                <a:solidFill>
                  <a:srgbClr val="FFFFFF"/>
                </a:solidFill>
              </a:rPr>
              <a:t> </a:t>
            </a:r>
            <a:r>
              <a:rPr lang="en-US" altLang="zh-TW" sz="1600" dirty="0" smtClean="0">
                <a:solidFill>
                  <a:srgbClr val="FFFFFF"/>
                </a:solidFill>
              </a:rPr>
              <a:t>      HKMU</a:t>
            </a:r>
          </a:p>
          <a:p>
            <a:pPr marL="285750" lvl="3" indent="-285750">
              <a:lnSpc>
                <a:spcPct val="90000"/>
              </a:lnSpc>
              <a:spcBef>
                <a:spcPts val="600"/>
              </a:spcBef>
              <a:buClr>
                <a:schemeClr val="accent6"/>
              </a:buClr>
              <a:buSzPts val="1800"/>
              <a:buFont typeface="Arial" panose="020B0604020202020204" pitchFamily="34" charset="0"/>
              <a:buChar char="•"/>
            </a:pPr>
            <a:r>
              <a:rPr lang="en-US" altLang="zh-TW" sz="1100" dirty="0">
                <a:solidFill>
                  <a:schemeClr val="accent6"/>
                </a:solidFill>
              </a:rPr>
              <a:t>Bachelor of International Hospitality and Attractions Management with </a:t>
            </a:r>
            <a:r>
              <a:rPr lang="en-US" altLang="zh-TW" sz="1100" dirty="0" err="1">
                <a:solidFill>
                  <a:schemeClr val="accent6"/>
                </a:solidFill>
              </a:rPr>
              <a:t>Honours</a:t>
            </a:r>
            <a:endParaRPr lang="en-US" altLang="zh-TW" sz="1100" dirty="0">
              <a:solidFill>
                <a:schemeClr val="accent6"/>
              </a:solidFill>
            </a:endParaRPr>
          </a:p>
        </p:txBody>
      </p:sp>
      <p:pic>
        <p:nvPicPr>
          <p:cNvPr id="29" name="圖片 2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227" b="100000" l="8108" r="94595">
                        <a14:foregroundMark x1="35135" y1="18405" x2="37297" y2="20859"/>
                        <a14:foregroundMark x1="17838" y1="40491" x2="17838" y2="40491"/>
                        <a14:foregroundMark x1="51351" y1="65031" x2="51351" y2="650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38820" y="3274213"/>
            <a:ext cx="335376" cy="295493"/>
          </a:xfrm>
          <a:prstGeom prst="rect">
            <a:avLst/>
          </a:prstGeom>
        </p:spPr>
      </p:pic>
      <p:pic>
        <p:nvPicPr>
          <p:cNvPr id="30" name="圖片 29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474" b="89474" l="4167" r="97024">
                        <a14:foregroundMark x1="61905" y1="31579" x2="61905" y2="31579"/>
                        <a14:foregroundMark x1="62500" y1="25263" x2="58929" y2="22105"/>
                        <a14:foregroundMark x1="38095" y1="33684" x2="39881" y2="51579"/>
                        <a14:foregroundMark x1="14881" y1="25263" x2="15476" y2="71579"/>
                        <a14:foregroundMark x1="35119" y1="23158" x2="41071" y2="73684"/>
                        <a14:foregroundMark x1="23810" y1="80000" x2="19643" y2="80000"/>
                        <a14:foregroundMark x1="48214" y1="78947" x2="31548" y2="78947"/>
                        <a14:foregroundMark x1="93452" y1="78947" x2="85119" y2="75789"/>
                        <a14:foregroundMark x1="65476" y1="58947" x2="64286" y2="76842"/>
                        <a14:backgroundMark x1="81548" y1="72632" x2="80357" y2="8210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17502" y="4647127"/>
            <a:ext cx="469298" cy="26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35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2" name="Google Shape;1892;p10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dirty="0">
                <a:solidFill>
                  <a:srgbClr val="00A478"/>
                </a:solidFill>
                <a:latin typeface="+mj-lt"/>
                <a:ea typeface="Century Gothic"/>
                <a:cs typeface="Century Gothic"/>
                <a:sym typeface="Century Gothic"/>
              </a:rPr>
              <a:t>Today’s </a:t>
            </a:r>
            <a:r>
              <a:rPr lang="en-US" dirty="0" smtClean="0">
                <a:solidFill>
                  <a:srgbClr val="00A478"/>
                </a:solidFill>
                <a:latin typeface="+mj-lt"/>
                <a:ea typeface="Century Gothic"/>
                <a:cs typeface="Century Gothic"/>
                <a:sym typeface="Century Gothic"/>
              </a:rPr>
              <a:t>Orientation Session</a:t>
            </a:r>
            <a:endParaRPr dirty="0">
              <a:solidFill>
                <a:srgbClr val="00A478"/>
              </a:solidFill>
              <a:latin typeface="+mj-lt"/>
            </a:endParaRPr>
          </a:p>
        </p:txBody>
      </p:sp>
      <p:sp>
        <p:nvSpPr>
          <p:cNvPr id="1893" name="Google Shape;1893;p10"/>
          <p:cNvSpPr txBox="1"/>
          <p:nvPr/>
        </p:nvSpPr>
        <p:spPr>
          <a:xfrm>
            <a:off x="838200" y="15208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indent="-355600">
              <a:buClr>
                <a:srgbClr val="1FB28C"/>
              </a:buClr>
              <a:buSzPts val="2000"/>
              <a:buFont typeface="+mj-lt"/>
              <a:buAutoNum type="arabicPeriod"/>
            </a:pPr>
            <a:r>
              <a:rPr lang="zh-TW" altLang="en-US" sz="1800" dirty="0" smtClean="0">
                <a:solidFill>
                  <a:srgbClr val="0071BC"/>
                </a:solidFill>
                <a:latin typeface="+mj-lt"/>
              </a:rPr>
              <a:t>學員專區 </a:t>
            </a:r>
            <a:r>
              <a:rPr lang="zh-TW" altLang="en-US" sz="1800" dirty="0" smtClean="0">
                <a:solidFill>
                  <a:srgbClr val="0071BC"/>
                </a:solidFill>
              </a:rPr>
              <a:t>全日制</a:t>
            </a:r>
            <a:r>
              <a:rPr lang="zh-TW" altLang="en-US" sz="1800" dirty="0">
                <a:solidFill>
                  <a:srgbClr val="0071BC"/>
                </a:solidFill>
              </a:rPr>
              <a:t>課程</a:t>
            </a:r>
            <a:r>
              <a:rPr lang="en-US" altLang="zh-TW" sz="1800" dirty="0">
                <a:solidFill>
                  <a:srgbClr val="0071BC"/>
                </a:solidFill>
              </a:rPr>
              <a:t> </a:t>
            </a:r>
            <a:r>
              <a:rPr lang="en-US" altLang="zh-TW" sz="1800" dirty="0" smtClean="0">
                <a:solidFill>
                  <a:srgbClr val="0071BC"/>
                </a:solidFill>
                <a:latin typeface="+mj-lt"/>
              </a:rPr>
              <a:t>Student Area </a:t>
            </a:r>
            <a:r>
              <a:rPr lang="en-US" altLang="zh-TW" sz="1800" dirty="0">
                <a:solidFill>
                  <a:srgbClr val="0071BC"/>
                </a:solidFill>
              </a:rPr>
              <a:t>Full-time Programme </a:t>
            </a:r>
            <a:endParaRPr lang="en-US" altLang="zh-TW" sz="1800" dirty="0" smtClean="0">
              <a:solidFill>
                <a:srgbClr val="0071BC"/>
              </a:solidFill>
              <a:latin typeface="+mj-lt"/>
            </a:endParaRPr>
          </a:p>
          <a:p>
            <a:pPr marL="457200" indent="-355600">
              <a:buClr>
                <a:srgbClr val="1FB28C"/>
              </a:buClr>
              <a:buSzPts val="2000"/>
              <a:buFont typeface="+mj-lt"/>
              <a:buAutoNum type="arabicPeriod"/>
            </a:pPr>
            <a:r>
              <a:rPr lang="zh-TW" altLang="en-US" sz="1800" dirty="0" smtClean="0">
                <a:solidFill>
                  <a:srgbClr val="0071BC"/>
                </a:solidFill>
                <a:latin typeface="+mj-lt"/>
              </a:rPr>
              <a:t>學生</a:t>
            </a:r>
            <a:r>
              <a:rPr lang="zh-TW" altLang="en-US" sz="1800" dirty="0">
                <a:solidFill>
                  <a:srgbClr val="0071BC"/>
                </a:solidFill>
                <a:latin typeface="+mj-lt"/>
              </a:rPr>
              <a:t>紀律與學術</a:t>
            </a:r>
            <a:r>
              <a:rPr lang="zh-TW" altLang="en-US" sz="1800" dirty="0" smtClean="0">
                <a:solidFill>
                  <a:srgbClr val="0071BC"/>
                </a:solidFill>
                <a:latin typeface="+mj-lt"/>
              </a:rPr>
              <a:t>誠信 </a:t>
            </a:r>
            <a:r>
              <a:rPr lang="en-US" altLang="zh-TW" sz="1800" dirty="0" smtClean="0">
                <a:solidFill>
                  <a:srgbClr val="0071BC"/>
                </a:solidFill>
                <a:latin typeface="+mj-lt"/>
              </a:rPr>
              <a:t>Student Disciplines &amp; </a:t>
            </a:r>
            <a:r>
              <a:rPr lang="en-US" sz="1800" dirty="0" smtClean="0">
                <a:solidFill>
                  <a:srgbClr val="0071BC"/>
                </a:solidFill>
                <a:latin typeface="+mj-lt"/>
              </a:rPr>
              <a:t>Academic Integrity</a:t>
            </a:r>
          </a:p>
          <a:p>
            <a:pPr marL="457200" indent="-355600">
              <a:buClr>
                <a:srgbClr val="1FB28C"/>
              </a:buClr>
              <a:buSzPts val="2000"/>
              <a:buFont typeface="+mj-lt"/>
              <a:buAutoNum type="arabicPeriod"/>
            </a:pPr>
            <a:r>
              <a:rPr lang="zh-TW" altLang="en-US" sz="1800" dirty="0">
                <a:solidFill>
                  <a:srgbClr val="0071BC"/>
                </a:solidFill>
              </a:rPr>
              <a:t>啟動電郵戶口  </a:t>
            </a:r>
            <a:r>
              <a:rPr lang="en-US" sz="1800" dirty="0">
                <a:solidFill>
                  <a:srgbClr val="0071BC"/>
                </a:solidFill>
              </a:rPr>
              <a:t>Activati</a:t>
            </a:r>
            <a:r>
              <a:rPr lang="en-US" altLang="zh-CN" sz="1800" dirty="0">
                <a:solidFill>
                  <a:srgbClr val="0071BC"/>
                </a:solidFill>
              </a:rPr>
              <a:t>ng</a:t>
            </a:r>
            <a:r>
              <a:rPr lang="en-US" sz="1800" dirty="0">
                <a:solidFill>
                  <a:srgbClr val="0071BC"/>
                </a:solidFill>
              </a:rPr>
              <a:t> Email </a:t>
            </a:r>
            <a:r>
              <a:rPr lang="en-US" sz="1800" dirty="0" smtClean="0">
                <a:solidFill>
                  <a:srgbClr val="0071BC"/>
                </a:solidFill>
              </a:rPr>
              <a:t>Account</a:t>
            </a:r>
          </a:p>
          <a:p>
            <a:pPr marL="457200" indent="-355600">
              <a:buClr>
                <a:srgbClr val="1FB28C"/>
              </a:buClr>
              <a:buSzPts val="2000"/>
              <a:buFont typeface="+mj-lt"/>
              <a:buAutoNum type="arabicPeriod"/>
            </a:pPr>
            <a:r>
              <a:rPr lang="zh-TW" altLang="en-US" sz="1800" dirty="0">
                <a:solidFill>
                  <a:srgbClr val="0071BC"/>
                </a:solidFill>
              </a:rPr>
              <a:t>啟動</a:t>
            </a:r>
            <a:r>
              <a:rPr lang="en-US" sz="1800" dirty="0">
                <a:solidFill>
                  <a:srgbClr val="0071BC"/>
                </a:solidFill>
              </a:rPr>
              <a:t>O365 Activating O365</a:t>
            </a:r>
          </a:p>
          <a:p>
            <a:pPr marL="457200" indent="-355600">
              <a:buClr>
                <a:srgbClr val="1FB28C"/>
              </a:buClr>
              <a:buSzPts val="2000"/>
              <a:buFont typeface="+mj-lt"/>
              <a:buAutoNum type="arabicPeriod"/>
            </a:pPr>
            <a:r>
              <a:rPr lang="zh-TW" altLang="en-US" sz="1800" dirty="0" smtClean="0">
                <a:solidFill>
                  <a:srgbClr val="0071BC"/>
                </a:solidFill>
              </a:rPr>
              <a:t>網上</a:t>
            </a:r>
            <a:r>
              <a:rPr lang="zh-TW" altLang="en-US" sz="1800" dirty="0">
                <a:solidFill>
                  <a:srgbClr val="0071BC"/>
                </a:solidFill>
              </a:rPr>
              <a:t>學習系統  </a:t>
            </a:r>
            <a:r>
              <a:rPr lang="en-US" sz="1800" dirty="0">
                <a:solidFill>
                  <a:srgbClr val="0071BC"/>
                </a:solidFill>
              </a:rPr>
              <a:t>Online Learning Environment (OLE</a:t>
            </a:r>
            <a:r>
              <a:rPr lang="en-US" sz="1800" dirty="0" smtClean="0">
                <a:solidFill>
                  <a:srgbClr val="0071BC"/>
                </a:solidFill>
              </a:rPr>
              <a:t>)</a:t>
            </a:r>
          </a:p>
          <a:p>
            <a:pPr marL="457200" indent="-355600">
              <a:buClr>
                <a:srgbClr val="1FB28C"/>
              </a:buClr>
              <a:buSzPts val="2000"/>
              <a:buFont typeface="+mj-lt"/>
              <a:buAutoNum type="arabicPeriod"/>
            </a:pPr>
            <a:r>
              <a:rPr lang="en-US" sz="1800" dirty="0" err="1" smtClean="0">
                <a:solidFill>
                  <a:srgbClr val="0071BC"/>
                </a:solidFill>
              </a:rPr>
              <a:t>查閱成績</a:t>
            </a:r>
            <a:r>
              <a:rPr lang="en-US" sz="1800" dirty="0" smtClean="0">
                <a:solidFill>
                  <a:srgbClr val="0071BC"/>
                </a:solidFill>
              </a:rPr>
              <a:t>  </a:t>
            </a:r>
            <a:r>
              <a:rPr lang="en-US" sz="1800" dirty="0">
                <a:solidFill>
                  <a:srgbClr val="0071BC"/>
                </a:solidFill>
              </a:rPr>
              <a:t>Checking Academic </a:t>
            </a:r>
            <a:r>
              <a:rPr lang="en-US" sz="1800" dirty="0" smtClean="0">
                <a:solidFill>
                  <a:srgbClr val="0071BC"/>
                </a:solidFill>
              </a:rPr>
              <a:t>Results</a:t>
            </a:r>
          </a:p>
          <a:p>
            <a:pPr marL="457200" indent="-355600">
              <a:buClr>
                <a:srgbClr val="1FB28C"/>
              </a:buClr>
              <a:buSzPts val="2000"/>
              <a:buFont typeface="+mj-lt"/>
              <a:buAutoNum type="arabicPeriod"/>
            </a:pPr>
            <a:r>
              <a:rPr lang="zh-TW" altLang="en-US" sz="1800" dirty="0">
                <a:solidFill>
                  <a:srgbClr val="0071BC"/>
                </a:solidFill>
              </a:rPr>
              <a:t>語文科目豁免</a:t>
            </a:r>
            <a:r>
              <a:rPr lang="zh-TW" altLang="en-US" sz="1800" dirty="0" smtClean="0">
                <a:solidFill>
                  <a:srgbClr val="0071BC"/>
                </a:solidFill>
              </a:rPr>
              <a:t>政策 </a:t>
            </a:r>
            <a:r>
              <a:rPr lang="en-US" sz="1800" dirty="0" smtClean="0">
                <a:solidFill>
                  <a:srgbClr val="0071BC"/>
                </a:solidFill>
              </a:rPr>
              <a:t>Language </a:t>
            </a:r>
            <a:r>
              <a:rPr lang="en-US" sz="1800" dirty="0">
                <a:solidFill>
                  <a:srgbClr val="0071BC"/>
                </a:solidFill>
              </a:rPr>
              <a:t>Course </a:t>
            </a:r>
            <a:r>
              <a:rPr lang="en-US" sz="1800" dirty="0" smtClean="0">
                <a:solidFill>
                  <a:srgbClr val="0071BC"/>
                </a:solidFill>
              </a:rPr>
              <a:t>Exemption</a:t>
            </a:r>
          </a:p>
          <a:p>
            <a:pPr marL="457200" indent="-355600">
              <a:buClr>
                <a:srgbClr val="1FB28C"/>
              </a:buClr>
              <a:buSzPts val="2000"/>
              <a:buFont typeface="+mj-lt"/>
              <a:buAutoNum type="arabicPeriod"/>
            </a:pPr>
            <a:r>
              <a:rPr lang="en-US" altLang="zh-TW" sz="1800" dirty="0" smtClean="0">
                <a:solidFill>
                  <a:srgbClr val="0071BC"/>
                </a:solidFill>
              </a:rPr>
              <a:t>3i </a:t>
            </a:r>
            <a:r>
              <a:rPr lang="zh-TW" altLang="en-US" sz="1800" dirty="0">
                <a:solidFill>
                  <a:srgbClr val="0071BC"/>
                </a:solidFill>
              </a:rPr>
              <a:t>文化倡議、外藉英語老師及英語學習</a:t>
            </a:r>
            <a:r>
              <a:rPr lang="zh-TW" altLang="en-US" sz="1800" dirty="0" smtClean="0">
                <a:solidFill>
                  <a:srgbClr val="0071BC"/>
                </a:solidFill>
              </a:rPr>
              <a:t>支援 </a:t>
            </a:r>
            <a:r>
              <a:rPr lang="en-US" sz="1800" dirty="0" smtClean="0">
                <a:solidFill>
                  <a:srgbClr val="0071BC"/>
                </a:solidFill>
              </a:rPr>
              <a:t>Introduction </a:t>
            </a:r>
            <a:r>
              <a:rPr lang="en-US" sz="1800" dirty="0">
                <a:solidFill>
                  <a:srgbClr val="0071BC"/>
                </a:solidFill>
              </a:rPr>
              <a:t>to 3i activities, our NET teacher and the English grant project </a:t>
            </a:r>
            <a:endParaRPr lang="en-US" sz="1800" dirty="0" smtClean="0">
              <a:solidFill>
                <a:srgbClr val="0071BC"/>
              </a:solidFill>
            </a:endParaRPr>
          </a:p>
          <a:p>
            <a:pPr marL="457200" indent="-355600">
              <a:buClr>
                <a:srgbClr val="1FB28C"/>
              </a:buClr>
              <a:buSzPts val="2000"/>
              <a:buFont typeface="+mj-lt"/>
              <a:buAutoNum type="arabicPeriod"/>
            </a:pPr>
            <a:r>
              <a:rPr lang="zh-TW" altLang="en-US" sz="1800" dirty="0">
                <a:solidFill>
                  <a:srgbClr val="0071BC"/>
                </a:solidFill>
              </a:rPr>
              <a:t>學生事務處 </a:t>
            </a:r>
            <a:r>
              <a:rPr lang="en-US" sz="1800" dirty="0">
                <a:solidFill>
                  <a:srgbClr val="0071BC"/>
                </a:solidFill>
              </a:rPr>
              <a:t>Student Affairs Office</a:t>
            </a:r>
          </a:p>
          <a:p>
            <a:pPr marL="457200" lvl="0" indent="-355600">
              <a:buClr>
                <a:srgbClr val="1FB28C"/>
              </a:buClr>
              <a:buSzPts val="2000"/>
              <a:buFont typeface="+mj-lt"/>
              <a:buAutoNum type="arabicPeriod"/>
            </a:pPr>
            <a:r>
              <a:rPr lang="en-US" sz="1800" b="0" i="0" u="none" strike="noStrike" cap="none" dirty="0" err="1" smtClean="0">
                <a:solidFill>
                  <a:srgbClr val="0071BC"/>
                </a:solidFill>
                <a:latin typeface="+mj-lt"/>
                <a:sym typeface="Arial"/>
              </a:rPr>
              <a:t>查閱上課時間表</a:t>
            </a:r>
            <a:r>
              <a:rPr lang="zh-CN" altLang="en-US" sz="1800" b="0" i="0" u="none" strike="noStrike" cap="none" dirty="0" smtClean="0">
                <a:solidFill>
                  <a:srgbClr val="0071BC"/>
                </a:solidFill>
                <a:latin typeface="+mj-lt"/>
                <a:sym typeface="Arial"/>
              </a:rPr>
              <a:t>及</a:t>
            </a:r>
            <a:r>
              <a:rPr lang="zh-TW" altLang="en-US" sz="1800" dirty="0" smtClean="0">
                <a:solidFill>
                  <a:srgbClr val="0071BC"/>
                </a:solidFill>
                <a:latin typeface="+mj-lt"/>
              </a:rPr>
              <a:t>所屬</a:t>
            </a:r>
            <a:r>
              <a:rPr lang="zh-TW" altLang="en-US" sz="1800" dirty="0">
                <a:solidFill>
                  <a:srgbClr val="0071BC"/>
                </a:solidFill>
                <a:latin typeface="+mj-lt"/>
              </a:rPr>
              <a:t>班別</a:t>
            </a:r>
            <a:r>
              <a:rPr lang="en-US" sz="1800" b="0" i="0" u="none" strike="noStrike" cap="none" dirty="0" smtClean="0">
                <a:solidFill>
                  <a:srgbClr val="0071BC"/>
                </a:solidFill>
                <a:latin typeface="+mj-lt"/>
                <a:sym typeface="Arial"/>
              </a:rPr>
              <a:t>  </a:t>
            </a:r>
            <a:r>
              <a:rPr lang="en-US" sz="1800" b="0" i="0" u="none" strike="noStrike" cap="none" dirty="0">
                <a:solidFill>
                  <a:srgbClr val="0071BC"/>
                </a:solidFill>
                <a:latin typeface="+mj-lt"/>
                <a:sym typeface="Arial"/>
              </a:rPr>
              <a:t>Checking Programme </a:t>
            </a:r>
            <a:r>
              <a:rPr lang="en-US" sz="1800" b="0" i="0" u="none" strike="noStrike" cap="none" dirty="0" smtClean="0">
                <a:solidFill>
                  <a:srgbClr val="0071BC"/>
                </a:solidFill>
                <a:latin typeface="+mj-lt"/>
                <a:sym typeface="Arial"/>
              </a:rPr>
              <a:t>Timetable &amp; Class Division</a:t>
            </a:r>
          </a:p>
          <a:p>
            <a:pPr marL="457200" lvl="0" indent="-355600">
              <a:buClr>
                <a:srgbClr val="1FB28C"/>
              </a:buClr>
              <a:buSzPts val="2000"/>
              <a:buFont typeface="+mj-lt"/>
              <a:buAutoNum type="arabicPeriod"/>
            </a:pPr>
            <a:r>
              <a:rPr lang="zh-TW" altLang="en-US" sz="1800" dirty="0" smtClean="0">
                <a:solidFill>
                  <a:srgbClr val="0071BC"/>
                </a:solidFill>
                <a:latin typeface="+mj-lt"/>
              </a:rPr>
              <a:t>完成</a:t>
            </a:r>
            <a:r>
              <a:rPr lang="zh-TW" altLang="en-US" sz="1800" dirty="0">
                <a:solidFill>
                  <a:srgbClr val="0071BC"/>
                </a:solidFill>
                <a:latin typeface="+mj-lt"/>
              </a:rPr>
              <a:t>入學問卷調查 </a:t>
            </a:r>
            <a:r>
              <a:rPr lang="en-US" sz="1800" dirty="0">
                <a:solidFill>
                  <a:srgbClr val="0071BC"/>
                </a:solidFill>
                <a:latin typeface="+mj-lt"/>
              </a:rPr>
              <a:t>Completion of </a:t>
            </a:r>
            <a:r>
              <a:rPr lang="en-US" sz="1800" dirty="0" smtClean="0">
                <a:solidFill>
                  <a:srgbClr val="0071BC"/>
                </a:solidFill>
                <a:latin typeface="+mj-lt"/>
              </a:rPr>
              <a:t>Entry Survey</a:t>
            </a:r>
          </a:p>
          <a:p>
            <a:pPr marL="457200" lvl="0" indent="-355600">
              <a:buClr>
                <a:srgbClr val="1FB28C"/>
              </a:buClr>
              <a:buSzPts val="2000"/>
              <a:buFont typeface="+mj-lt"/>
              <a:buAutoNum type="arabicPeriod"/>
            </a:pPr>
            <a:r>
              <a:rPr lang="zh-TW" altLang="en-US" sz="1800" dirty="0">
                <a:solidFill>
                  <a:srgbClr val="0071BC"/>
                </a:solidFill>
                <a:latin typeface="+mj-lt"/>
              </a:rPr>
              <a:t>問答</a:t>
            </a:r>
            <a:r>
              <a:rPr lang="zh-TW" altLang="en-US" sz="1800" dirty="0" smtClean="0">
                <a:solidFill>
                  <a:srgbClr val="0071BC"/>
                </a:solidFill>
                <a:latin typeface="+mj-lt"/>
              </a:rPr>
              <a:t>環節 </a:t>
            </a:r>
            <a:r>
              <a:rPr lang="en-US" sz="1800" dirty="0" smtClean="0">
                <a:solidFill>
                  <a:srgbClr val="0071BC"/>
                </a:solidFill>
                <a:latin typeface="+mj-lt"/>
              </a:rPr>
              <a:t>Question </a:t>
            </a:r>
            <a:r>
              <a:rPr lang="en-US" sz="1800" dirty="0">
                <a:solidFill>
                  <a:srgbClr val="0071BC"/>
                </a:solidFill>
                <a:latin typeface="+mj-lt"/>
              </a:rPr>
              <a:t>&amp; Answer </a:t>
            </a:r>
            <a:r>
              <a:rPr lang="en-US" sz="1800" dirty="0" smtClean="0">
                <a:solidFill>
                  <a:srgbClr val="0071BC"/>
                </a:solidFill>
                <a:latin typeface="+mj-lt"/>
              </a:rPr>
              <a:t>Session</a:t>
            </a:r>
          </a:p>
          <a:p>
            <a:pPr marL="457200" lvl="0" indent="-355600">
              <a:buClr>
                <a:srgbClr val="1FB28C"/>
              </a:buClr>
              <a:buSzPts val="2000"/>
              <a:buFont typeface="+mj-lt"/>
              <a:buAutoNum type="arabicPeriod"/>
            </a:pPr>
            <a:r>
              <a:rPr lang="zh-TW" altLang="en-US" sz="1800" dirty="0" smtClean="0">
                <a:solidFill>
                  <a:srgbClr val="0071BC"/>
                </a:solidFill>
                <a:latin typeface="+mj-lt"/>
              </a:rPr>
              <a:t>領取學生證 </a:t>
            </a:r>
            <a:r>
              <a:rPr lang="en-US" altLang="zh-TW" sz="1800" dirty="0" smtClean="0">
                <a:solidFill>
                  <a:srgbClr val="0071BC"/>
                </a:solidFill>
                <a:latin typeface="+mj-lt"/>
              </a:rPr>
              <a:t>Student Card Collection</a:t>
            </a:r>
            <a:endParaRPr lang="zh-TW" altLang="en-US" sz="1800" dirty="0">
              <a:solidFill>
                <a:srgbClr val="0071BC"/>
              </a:solidFill>
              <a:latin typeface="+mj-lt"/>
            </a:endParaRPr>
          </a:p>
          <a:p>
            <a:pPr marL="457200" lvl="0" indent="-355600">
              <a:buClr>
                <a:srgbClr val="1FB28C"/>
              </a:buClr>
              <a:buSzPts val="2000"/>
              <a:buFont typeface="+mj-lt"/>
              <a:buAutoNum type="arabicPeriod"/>
            </a:pPr>
            <a:endParaRPr lang="en-US" sz="1800" dirty="0" smtClean="0">
              <a:solidFill>
                <a:srgbClr val="FFC000"/>
              </a:solidFill>
              <a:latin typeface="+mj-lt"/>
            </a:endParaRPr>
          </a:p>
          <a:p>
            <a:pPr marL="457200" lvl="0" indent="-355600">
              <a:buClr>
                <a:srgbClr val="1FB28C"/>
              </a:buClr>
              <a:buSzPts val="2000"/>
              <a:buFont typeface="+mj-lt"/>
              <a:buAutoNum type="arabicPeriod"/>
            </a:pPr>
            <a:endParaRPr sz="1800" b="0" i="0" u="none" strike="noStrike" cap="none" dirty="0">
              <a:solidFill>
                <a:srgbClr val="FFC000"/>
              </a:solidFill>
              <a:latin typeface="+mj-lt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 dirty="0">
              <a:solidFill>
                <a:srgbClr val="000000"/>
              </a:solidFill>
              <a:latin typeface="+mj-lt"/>
              <a:sym typeface="Arial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52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6" name="Google Shape;1916;p11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>
              <a:buClr>
                <a:srgbClr val="1FB28C"/>
              </a:buClr>
              <a:buSzPts val="2000"/>
            </a:pPr>
            <a:r>
              <a:rPr lang="zh-TW" altLang="en-US" sz="3200" dirty="0">
                <a:solidFill>
                  <a:srgbClr val="00A478"/>
                </a:solidFill>
                <a:cs typeface="Calibri" panose="020F0502020204030204" pitchFamily="34" charset="0"/>
              </a:rPr>
              <a:t>學員</a:t>
            </a:r>
            <a:r>
              <a:rPr lang="zh-TW" altLang="en-US" sz="3200" dirty="0">
                <a:solidFill>
                  <a:srgbClr val="00A478"/>
                </a:solidFill>
              </a:rPr>
              <a:t>專區 </a:t>
            </a:r>
            <a:r>
              <a:rPr lang="zh-TW" altLang="en-US" sz="3200" dirty="0" smtClean="0">
                <a:solidFill>
                  <a:srgbClr val="00A478"/>
                </a:solidFill>
                <a:latin typeface="+mj-lt"/>
              </a:rPr>
              <a:t>全日制</a:t>
            </a:r>
            <a:r>
              <a:rPr lang="zh-TW" altLang="en-US" sz="3200" dirty="0">
                <a:solidFill>
                  <a:srgbClr val="00A478"/>
                </a:solidFill>
                <a:latin typeface="+mj-lt"/>
              </a:rPr>
              <a:t>課程</a:t>
            </a:r>
            <a:r>
              <a:rPr lang="en-US" altLang="zh-TW" sz="3200" dirty="0">
                <a:solidFill>
                  <a:srgbClr val="00A478"/>
                </a:solidFill>
                <a:latin typeface="+mj-lt"/>
              </a:rPr>
              <a:t> </a:t>
            </a:r>
            <a:r>
              <a:rPr lang="en-US" altLang="zh-TW" sz="3200" dirty="0" smtClean="0">
                <a:solidFill>
                  <a:srgbClr val="00A478"/>
                </a:solidFill>
                <a:latin typeface="+mj-lt"/>
              </a:rPr>
              <a:t/>
            </a:r>
            <a:br>
              <a:rPr lang="en-US" altLang="zh-TW" sz="3200" dirty="0" smtClean="0">
                <a:solidFill>
                  <a:srgbClr val="00A478"/>
                </a:solidFill>
                <a:latin typeface="+mj-lt"/>
              </a:rPr>
            </a:br>
            <a:r>
              <a:rPr lang="en-US" altLang="zh-TW" sz="3200" dirty="0" smtClean="0">
                <a:solidFill>
                  <a:srgbClr val="00A478"/>
                </a:solidFill>
                <a:latin typeface="+mj-lt"/>
              </a:rPr>
              <a:t>Student </a:t>
            </a:r>
            <a:r>
              <a:rPr lang="en-US" altLang="zh-TW" sz="3200" dirty="0">
                <a:solidFill>
                  <a:srgbClr val="00A478"/>
                </a:solidFill>
                <a:latin typeface="+mj-lt"/>
              </a:rPr>
              <a:t>Area Full-time Programme </a:t>
            </a:r>
          </a:p>
        </p:txBody>
      </p:sp>
      <p:sp>
        <p:nvSpPr>
          <p:cNvPr id="1917" name="Google Shape;1917;p11"/>
          <p:cNvSpPr txBox="1"/>
          <p:nvPr/>
        </p:nvSpPr>
        <p:spPr>
          <a:xfrm>
            <a:off x="238477" y="2145601"/>
            <a:ext cx="11085689" cy="4147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lvl="0">
              <a:lnSpc>
                <a:spcPct val="110000"/>
              </a:lnSpc>
              <a:buSzPct val="100000"/>
            </a:pPr>
            <a:r>
              <a:rPr lang="en-US" sz="3000" b="0" i="0" u="none" strike="noStrike" cap="none" dirty="0" smtClean="0">
                <a:solidFill>
                  <a:srgbClr val="FFC000"/>
                </a:solidFill>
                <a:sym typeface="Arial"/>
              </a:rPr>
              <a:t>Access </a:t>
            </a:r>
            <a:r>
              <a:rPr lang="en-US" sz="3000" b="0" i="0" u="none" strike="noStrike" cap="none" dirty="0">
                <a:solidFill>
                  <a:srgbClr val="FFC000"/>
                </a:solidFill>
                <a:sym typeface="Arial"/>
              </a:rPr>
              <a:t>to “Student Area” </a:t>
            </a:r>
            <a:r>
              <a:rPr lang="en-US" sz="3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n-US" sz="2400" dirty="0">
                <a:solidFill>
                  <a:srgbClr val="FFC000"/>
                </a:solidFill>
              </a:rPr>
              <a:t> </a:t>
            </a:r>
            <a:endParaRPr lang="en-US" sz="2400" dirty="0" smtClean="0">
              <a:solidFill>
                <a:srgbClr val="FFC000"/>
              </a:solidFill>
            </a:endParaRPr>
          </a:p>
          <a:p>
            <a:pPr lvl="0">
              <a:lnSpc>
                <a:spcPct val="110000"/>
              </a:lnSpc>
              <a:buSzPct val="100000"/>
            </a:pPr>
            <a:r>
              <a:rPr lang="en-US" sz="2800" dirty="0" err="1" smtClean="0">
                <a:solidFill>
                  <a:srgbClr val="FFC000"/>
                </a:solidFill>
              </a:rPr>
              <a:t>登入</a:t>
            </a:r>
            <a:r>
              <a:rPr lang="en-US" sz="2800" b="1" dirty="0" err="1">
                <a:solidFill>
                  <a:srgbClr val="FFC000"/>
                </a:solidFill>
              </a:rPr>
              <a:t>「學員專區</a:t>
            </a:r>
            <a:r>
              <a:rPr lang="en-US" sz="2800" b="1" dirty="0" smtClean="0">
                <a:solidFill>
                  <a:srgbClr val="FFC000"/>
                </a:solidFill>
              </a:rPr>
              <a:t>」</a:t>
            </a:r>
            <a:endParaRPr sz="28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000" b="0" i="0" u="none" strike="noStrike" cap="none" dirty="0">
              <a:solidFill>
                <a:srgbClr val="000000"/>
              </a:solidFill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US" sz="3000" b="0" i="0" u="none" strike="noStrike" cap="none" dirty="0" smtClean="0">
                <a:solidFill>
                  <a:schemeClr val="tx1"/>
                </a:solidFill>
                <a:sym typeface="Arial"/>
              </a:rPr>
              <a:t>Path</a:t>
            </a:r>
            <a:r>
              <a:rPr lang="en-US" sz="3000" b="0" i="0" u="none" strike="noStrike" cap="none" dirty="0">
                <a:solidFill>
                  <a:schemeClr val="tx1"/>
                </a:solidFill>
                <a:sym typeface="Arial"/>
              </a:rPr>
              <a:t>: </a:t>
            </a:r>
            <a:endParaRPr sz="3000" b="1" i="0" u="sng" strike="noStrike" cap="none" dirty="0">
              <a:solidFill>
                <a:schemeClr val="tx1"/>
              </a:solidFill>
              <a:latin typeface="Noto Sans Symbols"/>
              <a:ea typeface="Noto Sans Symbols"/>
              <a:cs typeface="Noto Sans Symbols"/>
              <a:sym typeface="Noto Sans Symbols"/>
              <a:hlinkClick r:id="rId3"/>
            </a:endParaRPr>
          </a:p>
          <a:p>
            <a:pPr lvl="0">
              <a:lnSpc>
                <a:spcPct val="110000"/>
              </a:lnSpc>
              <a:buClr>
                <a:srgbClr val="0070C0"/>
              </a:buClr>
              <a:buSzPct val="100000"/>
            </a:pPr>
            <a:r>
              <a:rPr lang="en-US" sz="2200" b="1" i="0" u="sng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LiPACE Home Page &gt; Support &amp; Enquiries &gt; Student Area </a:t>
            </a:r>
            <a:r>
              <a:rPr lang="en-US" sz="2200" b="1" u="sng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&gt; </a:t>
            </a:r>
            <a:r>
              <a:rPr lang="en-US" sz="2200" b="1" i="0" u="sng" strike="noStrike" cap="none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Full-time Programme</a:t>
            </a:r>
            <a:endParaRPr sz="2200" b="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000" b="0" i="0" u="none" strike="noStrike" cap="none" dirty="0" smtClean="0">
                <a:solidFill>
                  <a:schemeClr val="tx1"/>
                </a:solidFill>
                <a:sym typeface="Arial"/>
              </a:rPr>
              <a:t>Website</a:t>
            </a:r>
            <a:r>
              <a:rPr lang="en-US" sz="3000" b="0" i="0" u="none" strike="noStrike" cap="none" dirty="0">
                <a:solidFill>
                  <a:schemeClr val="tx1"/>
                </a:solidFill>
                <a:sym typeface="Arial"/>
              </a:rPr>
              <a:t>: </a:t>
            </a:r>
            <a:endParaRPr sz="3000" b="0" i="0" u="none" strike="noStrike" cap="none" dirty="0">
              <a:solidFill>
                <a:schemeClr val="tx1"/>
              </a:solidFill>
              <a:latin typeface="Noto Sans Symbols"/>
              <a:ea typeface="Noto Sans Symbols"/>
              <a:cs typeface="Noto Sans Symbols"/>
              <a:sym typeface="Noto Sans Symbols"/>
            </a:endParaRPr>
          </a:p>
          <a:p>
            <a:pPr lvl="0">
              <a:lnSpc>
                <a:spcPct val="110000"/>
              </a:lnSpc>
              <a:buSzPct val="100000"/>
            </a:pPr>
            <a:r>
              <a:rPr lang="en-US" sz="2200" b="1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</a:rPr>
              <a:t>https://www.hkmu.edu.hk/lipace/ftp-student-area/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6962" y="4091940"/>
            <a:ext cx="1510617" cy="1513522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9733620" y="3480859"/>
            <a:ext cx="13839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chemeClr val="bg1"/>
                </a:solidFill>
              </a:rPr>
              <a:t>學員專區</a:t>
            </a:r>
            <a:endParaRPr lang="en-US" sz="2000" b="1" dirty="0" smtClean="0">
              <a:solidFill>
                <a:schemeClr val="bg1"/>
              </a:solidFill>
            </a:endParaRPr>
          </a:p>
          <a:p>
            <a:r>
              <a:rPr lang="en-US" altLang="zh-TW" sz="2000" b="1" dirty="0" smtClean="0">
                <a:solidFill>
                  <a:schemeClr val="bg1"/>
                </a:solidFill>
              </a:rPr>
              <a:t>QR Code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08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2726" y="1906202"/>
            <a:ext cx="6284735" cy="4014931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3551066" y="5601809"/>
            <a:ext cx="2752077" cy="319323"/>
          </a:xfrm>
          <a:prstGeom prst="roundRect">
            <a:avLst/>
          </a:prstGeom>
          <a:noFill/>
          <a:ln>
            <a:solidFill>
              <a:srgbClr val="F0AB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37" name="Google Shape;2737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>
                <a:solidFill>
                  <a:srgbClr val="00B050"/>
                </a:solidFill>
                <a:latin typeface="+mj-lt"/>
              </a:rPr>
              <a:t>Other Important </a:t>
            </a:r>
            <a:r>
              <a:rPr lang="en-US" dirty="0" smtClean="0">
                <a:solidFill>
                  <a:srgbClr val="00B050"/>
                </a:solidFill>
                <a:latin typeface="+mj-lt"/>
              </a:rPr>
              <a:t>Information</a:t>
            </a:r>
            <a:br>
              <a:rPr lang="en-US" dirty="0" smtClean="0">
                <a:solidFill>
                  <a:srgbClr val="00B050"/>
                </a:solidFill>
                <a:latin typeface="+mj-lt"/>
              </a:rPr>
            </a:br>
            <a:r>
              <a:rPr lang="zh-TW" altLang="en-US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其他</a:t>
            </a:r>
            <a:r>
              <a:rPr lang="zh-TW" altLang="en-US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重要資訊</a:t>
            </a:r>
            <a:endParaRPr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Line Callout 2 6"/>
          <p:cNvSpPr/>
          <p:nvPr/>
        </p:nvSpPr>
        <p:spPr>
          <a:xfrm>
            <a:off x="8957779" y="1730654"/>
            <a:ext cx="3234221" cy="1607350"/>
          </a:xfrm>
          <a:prstGeom prst="borderCallout2">
            <a:avLst>
              <a:gd name="adj1" fmla="val 19453"/>
              <a:gd name="adj2" fmla="val -2493"/>
              <a:gd name="adj3" fmla="val 19453"/>
              <a:gd name="adj4" fmla="val -9076"/>
              <a:gd name="adj5" fmla="val 250868"/>
              <a:gd name="adj6" fmla="val -81310"/>
            </a:avLst>
          </a:prstGeom>
          <a:solidFill>
            <a:schemeClr val="tx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B050"/>
                </a:solidFill>
              </a:rPr>
              <a:t>DOWLOAD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Student Guideline</a:t>
            </a:r>
            <a:endParaRPr lang="en-US" sz="2400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Checking Timetable &amp; Result</a:t>
            </a:r>
          </a:p>
        </p:txBody>
      </p:sp>
      <p:pic>
        <p:nvPicPr>
          <p:cNvPr id="12" name="圖片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563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608" y="1793288"/>
            <a:ext cx="5778906" cy="4190260"/>
          </a:xfrm>
          <a:prstGeom prst="rect">
            <a:avLst/>
          </a:prstGeom>
        </p:spPr>
      </p:pic>
      <p:sp>
        <p:nvSpPr>
          <p:cNvPr id="2737" name="Google Shape;2737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>
                <a:solidFill>
                  <a:srgbClr val="00B050"/>
                </a:solidFill>
                <a:latin typeface="+mj-lt"/>
              </a:rPr>
              <a:t>Other Important </a:t>
            </a:r>
            <a:r>
              <a:rPr lang="en-US" dirty="0" smtClean="0">
                <a:solidFill>
                  <a:srgbClr val="00B050"/>
                </a:solidFill>
                <a:latin typeface="+mj-lt"/>
              </a:rPr>
              <a:t>Information</a:t>
            </a:r>
            <a:br>
              <a:rPr lang="en-US" dirty="0" smtClean="0">
                <a:solidFill>
                  <a:srgbClr val="00B050"/>
                </a:solidFill>
                <a:latin typeface="+mj-lt"/>
              </a:rPr>
            </a:br>
            <a:r>
              <a:rPr lang="zh-TW" altLang="en-US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其他</a:t>
            </a:r>
            <a:r>
              <a:rPr lang="zh-TW" altLang="en-US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重要資訊</a:t>
            </a:r>
            <a:endParaRPr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Google Shape;1926;p12"/>
          <p:cNvSpPr/>
          <p:nvPr/>
        </p:nvSpPr>
        <p:spPr>
          <a:xfrm>
            <a:off x="4483098" y="2664549"/>
            <a:ext cx="1257926" cy="1223869"/>
          </a:xfrm>
          <a:prstGeom prst="donut">
            <a:avLst>
              <a:gd name="adj" fmla="val 0"/>
            </a:avLst>
          </a:prstGeom>
          <a:solidFill>
            <a:srgbClr val="F0AB30"/>
          </a:solidFill>
          <a:ln w="38100" cap="flat" cmpd="sng">
            <a:solidFill>
              <a:srgbClr val="F0AB3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Line Callout 2 6"/>
          <p:cNvSpPr/>
          <p:nvPr/>
        </p:nvSpPr>
        <p:spPr>
          <a:xfrm>
            <a:off x="8502282" y="1487333"/>
            <a:ext cx="3468000" cy="1352120"/>
          </a:xfrm>
          <a:prstGeom prst="borderCallout2">
            <a:avLst>
              <a:gd name="adj1" fmla="val 19453"/>
              <a:gd name="adj2" fmla="val -2493"/>
              <a:gd name="adj3" fmla="val 19453"/>
              <a:gd name="adj4" fmla="val -9076"/>
              <a:gd name="adj5" fmla="val 121748"/>
              <a:gd name="adj6" fmla="val -79938"/>
            </a:avLst>
          </a:prstGeom>
          <a:solidFill>
            <a:schemeClr val="tx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B050"/>
                </a:solidFill>
              </a:rPr>
              <a:t>DOWLOAD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Student Handbook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Academic Calendar</a:t>
            </a:r>
            <a:endParaRPr lang="en-US" sz="2400" dirty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8" name="圖片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681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7" name="Google Shape;2737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altLang="zh-TW" sz="3200" dirty="0">
                <a:solidFill>
                  <a:srgbClr val="00B050"/>
                </a:solidFill>
                <a:latin typeface="+mj-lt"/>
              </a:rPr>
              <a:t>Student Handbook</a:t>
            </a:r>
            <a:r>
              <a:rPr lang="en-US" sz="3200" dirty="0" smtClean="0">
                <a:solidFill>
                  <a:schemeClr val="tx1"/>
                </a:solidFill>
                <a:latin typeface="+mj-lt"/>
              </a:rPr>
              <a:t/>
            </a:r>
            <a:br>
              <a:rPr lang="en-US" sz="3200" dirty="0" smtClean="0">
                <a:solidFill>
                  <a:schemeClr val="tx1"/>
                </a:solidFill>
                <a:latin typeface="+mj-lt"/>
              </a:rPr>
            </a:br>
            <a:r>
              <a:rPr lang="zh-TW" altLang="en-US" dirty="0">
                <a:solidFill>
                  <a:srgbClr val="00B050"/>
                </a:solidFill>
                <a:latin typeface="+mj-lt"/>
                <a:ea typeface="微軟正黑體" panose="020B0604030504040204" pitchFamily="34" charset="-120"/>
              </a:rPr>
              <a:t>學生手冊</a:t>
            </a:r>
            <a:endParaRPr dirty="0">
              <a:solidFill>
                <a:srgbClr val="00B050"/>
              </a:solidFill>
              <a:latin typeface="+mj-lt"/>
              <a:ea typeface="微軟正黑體" panose="020B0604030504040204" pitchFamily="34" charset="-120"/>
            </a:endParaRPr>
          </a:p>
        </p:txBody>
      </p:sp>
      <p:sp>
        <p:nvSpPr>
          <p:cNvPr id="7" name="Line Callout 2 6"/>
          <p:cNvSpPr/>
          <p:nvPr/>
        </p:nvSpPr>
        <p:spPr>
          <a:xfrm>
            <a:off x="8502282" y="1487333"/>
            <a:ext cx="3468000" cy="1352120"/>
          </a:xfrm>
          <a:prstGeom prst="borderCallout2">
            <a:avLst>
              <a:gd name="adj1" fmla="val 19453"/>
              <a:gd name="adj2" fmla="val -2493"/>
              <a:gd name="adj3" fmla="val 19453"/>
              <a:gd name="adj4" fmla="val -9076"/>
              <a:gd name="adj5" fmla="val 132253"/>
              <a:gd name="adj6" fmla="val -54595"/>
            </a:avLst>
          </a:prstGeom>
          <a:solidFill>
            <a:schemeClr val="tx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B050"/>
                </a:solidFill>
              </a:rPr>
              <a:t>DOWLOAD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Student Handbook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Academic Calendar</a:t>
            </a:r>
            <a:endParaRPr lang="en-US" sz="2400" dirty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" name="圖片 2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844" y="1532372"/>
            <a:ext cx="3091216" cy="4394834"/>
          </a:xfrm>
          <a:prstGeom prst="rect">
            <a:avLst/>
          </a:prstGeom>
        </p:spPr>
      </p:pic>
      <p:sp>
        <p:nvSpPr>
          <p:cNvPr id="10" name="Freeform 4"/>
          <p:cNvSpPr/>
          <p:nvPr/>
        </p:nvSpPr>
        <p:spPr>
          <a:xfrm>
            <a:off x="4015740" y="2590800"/>
            <a:ext cx="4001409" cy="797495"/>
          </a:xfrm>
          <a:custGeom>
            <a:avLst/>
            <a:gdLst/>
            <a:ahLst/>
            <a:cxnLst/>
            <a:rect l="l" t="t" r="r" b="b"/>
            <a:pathLst>
              <a:path w="7315200" h="1955153">
                <a:moveTo>
                  <a:pt x="0" y="0"/>
                </a:moveTo>
                <a:lnTo>
                  <a:pt x="7315200" y="0"/>
                </a:lnTo>
                <a:lnTo>
                  <a:pt x="7315200" y="1955153"/>
                </a:lnTo>
                <a:lnTo>
                  <a:pt x="0" y="1955153"/>
                </a:lnTo>
                <a:lnTo>
                  <a:pt x="0" y="0"/>
                </a:lnTo>
                <a:close/>
              </a:path>
            </a:pathLst>
          </a:custGeom>
          <a:solidFill>
            <a:srgbClr val="7DD3BE"/>
          </a:solidFill>
        </p:spPr>
      </p:sp>
      <p:sp>
        <p:nvSpPr>
          <p:cNvPr id="4" name="文字方塊 3"/>
          <p:cNvSpPr txBox="1"/>
          <p:nvPr/>
        </p:nvSpPr>
        <p:spPr>
          <a:xfrm>
            <a:off x="4157164" y="2758714"/>
            <a:ext cx="3718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4.1.3 Class Attendance</a:t>
            </a:r>
          </a:p>
        </p:txBody>
      </p:sp>
      <p:sp>
        <p:nvSpPr>
          <p:cNvPr id="11" name="Freeform 4"/>
          <p:cNvSpPr/>
          <p:nvPr/>
        </p:nvSpPr>
        <p:spPr>
          <a:xfrm>
            <a:off x="4015740" y="3870960"/>
            <a:ext cx="4001409" cy="797495"/>
          </a:xfrm>
          <a:custGeom>
            <a:avLst/>
            <a:gdLst/>
            <a:ahLst/>
            <a:cxnLst/>
            <a:rect l="l" t="t" r="r" b="b"/>
            <a:pathLst>
              <a:path w="7315200" h="1955153">
                <a:moveTo>
                  <a:pt x="0" y="0"/>
                </a:moveTo>
                <a:lnTo>
                  <a:pt x="7315200" y="0"/>
                </a:lnTo>
                <a:lnTo>
                  <a:pt x="7315200" y="1955153"/>
                </a:lnTo>
                <a:lnTo>
                  <a:pt x="0" y="1955153"/>
                </a:lnTo>
                <a:lnTo>
                  <a:pt x="0" y="0"/>
                </a:lnTo>
                <a:close/>
              </a:path>
            </a:pathLst>
          </a:custGeom>
          <a:solidFill>
            <a:srgbClr val="7DD3BE"/>
          </a:solidFill>
        </p:spPr>
      </p:sp>
      <p:sp>
        <p:nvSpPr>
          <p:cNvPr id="12" name="文字方塊 11"/>
          <p:cNvSpPr txBox="1"/>
          <p:nvPr/>
        </p:nvSpPr>
        <p:spPr>
          <a:xfrm>
            <a:off x="4157164" y="4038874"/>
            <a:ext cx="3718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4.3.9 Academic Integrity</a:t>
            </a:r>
          </a:p>
        </p:txBody>
      </p:sp>
      <p:pic>
        <p:nvPicPr>
          <p:cNvPr id="13" name="圖片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223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7" name="Google Shape;2737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altLang="zh-TW" sz="3200" dirty="0">
                <a:solidFill>
                  <a:srgbClr val="00B050"/>
                </a:solidFill>
                <a:latin typeface="+mj-lt"/>
              </a:rPr>
              <a:t>4.1.3 Class Attendance</a:t>
            </a:r>
            <a:br>
              <a:rPr lang="en-US" altLang="zh-TW" sz="3200" dirty="0">
                <a:solidFill>
                  <a:srgbClr val="00B050"/>
                </a:solidFill>
                <a:latin typeface="+mj-lt"/>
              </a:rPr>
            </a:br>
            <a:endParaRPr dirty="0">
              <a:solidFill>
                <a:srgbClr val="00B050"/>
              </a:solidFill>
              <a:latin typeface="+mj-lt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4157164" y="2758714"/>
            <a:ext cx="3718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4.1.3 Class Attendance</a:t>
            </a:r>
          </a:p>
        </p:txBody>
      </p:sp>
      <p:pic>
        <p:nvPicPr>
          <p:cNvPr id="13" name="圖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9558" y="1531276"/>
            <a:ext cx="7278116" cy="19338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9558" y="3586279"/>
            <a:ext cx="7287642" cy="163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96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7" name="Google Shape;2737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altLang="zh-TW" sz="3200" dirty="0">
                <a:solidFill>
                  <a:srgbClr val="00B050"/>
                </a:solidFill>
                <a:latin typeface="+mj-lt"/>
              </a:rPr>
              <a:t>4.3.9 Academic Integrity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4157164" y="2758714"/>
            <a:ext cx="3718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4.1.3 Class Attendance</a:t>
            </a:r>
          </a:p>
        </p:txBody>
      </p:sp>
      <p:pic>
        <p:nvPicPr>
          <p:cNvPr id="13" name="圖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5128" y="1487333"/>
            <a:ext cx="7316221" cy="4429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50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7" name="Google Shape;2737;p32"/>
          <p:cNvSpPr txBox="1">
            <a:spLocks noGrp="1"/>
          </p:cNvSpPr>
          <p:nvPr>
            <p:ph type="title"/>
          </p:nvPr>
        </p:nvSpPr>
        <p:spPr>
          <a:xfrm>
            <a:off x="732345" y="719333"/>
            <a:ext cx="10265600" cy="768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</a:t>
            </a:r>
            <a:r>
              <a:rPr lang="en-US" altLang="zh-CN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ing</a:t>
            </a:r>
            <a:r>
              <a:rPr lang="en-US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Your Email Account</a:t>
            </a:r>
            <a:b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zh-TW" altLang="en-US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啟動電郵戶口</a:t>
            </a:r>
            <a:endParaRPr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  <p:sp>
        <p:nvSpPr>
          <p:cNvPr id="2738" name="Google Shape;2738;p32"/>
          <p:cNvSpPr txBox="1">
            <a:spLocks noGrp="1"/>
          </p:cNvSpPr>
          <p:nvPr>
            <p:ph type="body" idx="1"/>
          </p:nvPr>
        </p:nvSpPr>
        <p:spPr>
          <a:xfrm>
            <a:off x="295510" y="1950804"/>
            <a:ext cx="6279461" cy="4116167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lang="en-US" sz="2000" dirty="0">
              <a:solidFill>
                <a:srgbClr val="000000"/>
              </a:solidFill>
              <a:latin typeface="Calibri" panose="020F0502020204030204" pitchFamily="34" charset="0"/>
              <a:ea typeface="Microsoft JhengHei" panose="020B0604030504040204" pitchFamily="34" charset="-120"/>
              <a:cs typeface="Calibri" panose="020F0502020204030204" pitchFamily="34" charset="0"/>
            </a:endParaRPr>
          </a:p>
          <a:p>
            <a:pPr marL="203195" indent="0">
              <a:buNone/>
            </a:pPr>
            <a:r>
              <a:rPr lang="zh-TW" altLang="en-US" sz="2000" dirty="0">
                <a:solidFill>
                  <a:srgbClr val="000000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請參閱</a:t>
            </a:r>
            <a:r>
              <a:rPr lang="zh-TW" alt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學生手冊</a:t>
            </a:r>
            <a:endParaRPr lang="zh-TW" altLang="en-US" sz="2000" dirty="0">
              <a:solidFill>
                <a:srgbClr val="000000"/>
              </a:solidFill>
              <a:latin typeface="Calibri" panose="020F0502020204030204" pitchFamily="34" charset="0"/>
              <a:ea typeface="Microsoft JhengHei" panose="020B0604030504040204" pitchFamily="34" charset="-120"/>
              <a:cs typeface="Calibri" panose="020F0502020204030204" pitchFamily="34" charset="0"/>
            </a:endParaRPr>
          </a:p>
          <a:p>
            <a:pPr marL="203195" indent="0">
              <a:buNone/>
            </a:pPr>
            <a:r>
              <a:rPr lang="zh-TW" altLang="en-US" sz="2000" b="1" dirty="0">
                <a:solidFill>
                  <a:schemeClr val="bg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你需要先設定密碼</a:t>
            </a:r>
            <a:endParaRPr lang="zh-TW" altLang="en-US" sz="2000" dirty="0">
              <a:solidFill>
                <a:schemeClr val="bg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Microsoft JhengHei" panose="020B0604030504040204" pitchFamily="34" charset="-120"/>
              <a:cs typeface="Calibri" panose="020F0502020204030204" pitchFamily="34" charset="0"/>
            </a:endParaRPr>
          </a:p>
          <a:p>
            <a:pPr marL="203195" indent="0">
              <a:buNone/>
            </a:pPr>
            <a:r>
              <a:rPr lang="en-US" altLang="zh-TW" sz="2000" dirty="0">
                <a:solidFill>
                  <a:srgbClr val="000000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www.hkmu.edu.hk</a:t>
            </a:r>
            <a:r>
              <a:rPr lang="en-US" altLang="zh-TW" sz="2000" b="1" dirty="0">
                <a:solidFill>
                  <a:srgbClr val="000000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 </a:t>
            </a:r>
            <a:r>
              <a:rPr lang="en-US" altLang="zh-TW" sz="2000" b="1" dirty="0">
                <a:solidFill>
                  <a:schemeClr val="bg1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→ </a:t>
            </a:r>
            <a:r>
              <a:rPr lang="zh-TW" altLang="en-US" sz="2000" b="1" dirty="0">
                <a:solidFill>
                  <a:schemeClr val="bg1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在學學生</a:t>
            </a:r>
            <a:r>
              <a:rPr lang="zh-TW" alt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→本科生及副學位→ 聯絡及支援→ 統一密碼管理</a:t>
            </a:r>
            <a:endParaRPr lang="zh-TW" altLang="en-US" sz="2000" dirty="0">
              <a:solidFill>
                <a:srgbClr val="000000"/>
              </a:solidFill>
              <a:latin typeface="Calibri" panose="020F0502020204030204" pitchFamily="34" charset="0"/>
              <a:ea typeface="Microsoft JhengHei" panose="020B0604030504040204" pitchFamily="34" charset="-120"/>
              <a:cs typeface="Calibri" panose="020F0502020204030204" pitchFamily="34" charset="0"/>
            </a:endParaRPr>
          </a:p>
          <a:p>
            <a:pPr marL="203195" indent="0">
              <a:buNone/>
            </a:pPr>
            <a:endParaRPr lang="en-US" sz="2000" dirty="0">
              <a:solidFill>
                <a:srgbClr val="000000"/>
              </a:solidFill>
              <a:latin typeface="Calibri" panose="020F0502020204030204" pitchFamily="34" charset="0"/>
              <a:ea typeface="Microsoft JhengHei" panose="020B0604030504040204" pitchFamily="34" charset="-120"/>
              <a:cs typeface="Calibri" panose="020F0502020204030204" pitchFamily="34" charset="0"/>
            </a:endParaRPr>
          </a:p>
          <a:p>
            <a:pPr marL="203195" indent="0">
              <a:buNone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Please refer to 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Student </a:t>
            </a:r>
            <a:r>
              <a:rPr lang="en-US" sz="2000" b="1" dirty="0" smtClean="0">
                <a:solidFill>
                  <a:srgbClr val="000000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Handbook </a:t>
            </a:r>
          </a:p>
          <a:p>
            <a:pPr marL="203195" indent="0">
              <a:buNone/>
            </a:pPr>
            <a:r>
              <a:rPr lang="en-US" sz="2000" b="1" dirty="0" smtClean="0">
                <a:solidFill>
                  <a:srgbClr val="000000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(Appendix A: Activate Your Email Account) </a:t>
            </a:r>
            <a:endParaRPr lang="en-US" sz="2000" dirty="0">
              <a:solidFill>
                <a:srgbClr val="000000"/>
              </a:solidFill>
              <a:latin typeface="Calibri" panose="020F0502020204030204" pitchFamily="34" charset="0"/>
              <a:ea typeface="Microsoft JhengHei" panose="020B0604030504040204" pitchFamily="34" charset="-120"/>
              <a:cs typeface="Calibri" panose="020F0502020204030204" pitchFamily="34" charset="0"/>
            </a:endParaRPr>
          </a:p>
          <a:p>
            <a:pPr marL="203195" indent="0">
              <a:buNone/>
            </a:pPr>
            <a:r>
              <a:rPr lang="en-US" sz="2000" b="1" dirty="0">
                <a:solidFill>
                  <a:schemeClr val="bg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Create a new password first</a:t>
            </a:r>
            <a:endParaRPr lang="en-US" sz="2000" dirty="0">
              <a:solidFill>
                <a:schemeClr val="bg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Microsoft JhengHei" panose="020B0604030504040204" pitchFamily="34" charset="-120"/>
              <a:cs typeface="Calibri" panose="020F0502020204030204" pitchFamily="34" charset="0"/>
            </a:endParaRPr>
          </a:p>
          <a:p>
            <a:pPr marL="203195" indent="0">
              <a:buNone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www.hkmu.edu.hk → </a:t>
            </a: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Current Students 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→ Undergraduate and Sub-degree→ Services and Support → Single Password Management</a:t>
            </a:r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9193" y="2173588"/>
            <a:ext cx="3666824" cy="36668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446" t="10562" r="1733" b="487"/>
          <a:stretch/>
        </p:blipFill>
        <p:spPr>
          <a:xfrm>
            <a:off x="8419192" y="295443"/>
            <a:ext cx="3582307" cy="1768688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 rot="19569987">
            <a:off x="10905998" y="480023"/>
            <a:ext cx="489690" cy="369162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369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7" name="Google Shape;2737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Activate Your Email Account</a:t>
            </a:r>
            <a:b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zh-TW" altLang="en-US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啟動電郵戶口</a:t>
            </a:r>
            <a:endParaRPr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  <p:pic>
        <p:nvPicPr>
          <p:cNvPr id="9" name="Google Shape;1972;p17"/>
          <p:cNvPicPr preferRelativeResize="0"/>
          <p:nvPr/>
        </p:nvPicPr>
        <p:blipFill rotWithShape="1">
          <a:blip r:embed="rId3">
            <a:alphaModFix/>
          </a:blip>
          <a:srcRect b="37063"/>
          <a:stretch/>
        </p:blipFill>
        <p:spPr>
          <a:xfrm>
            <a:off x="4116102" y="2002525"/>
            <a:ext cx="7400503" cy="3838074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ight Arrow 9"/>
          <p:cNvSpPr/>
          <p:nvPr/>
        </p:nvSpPr>
        <p:spPr>
          <a:xfrm rot="8042890">
            <a:off x="9119832" y="1785662"/>
            <a:ext cx="906267" cy="562503"/>
          </a:xfrm>
          <a:prstGeom prst="rightArrow">
            <a:avLst>
              <a:gd name="adj1" fmla="val 100000"/>
              <a:gd name="adj2" fmla="val 50000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ight Arrow 11"/>
          <p:cNvSpPr/>
          <p:nvPr/>
        </p:nvSpPr>
        <p:spPr>
          <a:xfrm rot="8042890">
            <a:off x="11063471" y="1360514"/>
            <a:ext cx="906267" cy="562503"/>
          </a:xfrm>
          <a:prstGeom prst="rightArrow">
            <a:avLst>
              <a:gd name="adj1" fmla="val 100000"/>
              <a:gd name="adj2" fmla="val 50000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48900" y="2717800"/>
            <a:ext cx="39182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3195" indent="0">
              <a:buNone/>
            </a:pPr>
            <a:r>
              <a:rPr lang="en-US" sz="1800" dirty="0"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www.hkmu.edu.hk </a:t>
            </a:r>
            <a:endParaRPr lang="en-US" sz="1800" dirty="0" smtClean="0">
              <a:latin typeface="Calibri" panose="020F0502020204030204" pitchFamily="34" charset="0"/>
              <a:ea typeface="Microsoft JhengHei" panose="020B0604030504040204" pitchFamily="34" charset="-120"/>
              <a:cs typeface="Calibri" panose="020F0502020204030204" pitchFamily="34" charset="0"/>
            </a:endParaRPr>
          </a:p>
          <a:p>
            <a:pPr marL="203195" indent="0">
              <a:buNone/>
            </a:pPr>
            <a:r>
              <a:rPr lang="en-US" sz="1800" dirty="0" smtClean="0"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→ </a:t>
            </a:r>
            <a:r>
              <a:rPr lang="en-US" sz="1800" b="1" dirty="0">
                <a:solidFill>
                  <a:schemeClr val="tx1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Current Students </a:t>
            </a:r>
            <a:endParaRPr lang="en-US" sz="1800" b="1" dirty="0" smtClean="0">
              <a:solidFill>
                <a:schemeClr val="tx1"/>
              </a:solidFill>
              <a:latin typeface="Calibri" panose="020F0502020204030204" pitchFamily="34" charset="0"/>
              <a:ea typeface="Microsoft JhengHei" panose="020B0604030504040204" pitchFamily="34" charset="-120"/>
              <a:cs typeface="Calibri" panose="020F0502020204030204" pitchFamily="34" charset="0"/>
            </a:endParaRPr>
          </a:p>
          <a:p>
            <a:pPr marL="203195" indent="0">
              <a:buNone/>
            </a:pPr>
            <a:r>
              <a:rPr lang="en-US" sz="1800" dirty="0" smtClean="0"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→ </a:t>
            </a:r>
            <a:r>
              <a:rPr lang="en-US" sz="1800" dirty="0"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Undergraduate and </a:t>
            </a:r>
            <a:r>
              <a:rPr lang="en-US" sz="1800" dirty="0" smtClean="0"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Sub-degree</a:t>
            </a:r>
          </a:p>
          <a:p>
            <a:pPr marL="203195" indent="0">
              <a:buNone/>
            </a:pPr>
            <a:r>
              <a:rPr lang="en-US" sz="1800" dirty="0" smtClean="0"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→ </a:t>
            </a:r>
            <a:r>
              <a:rPr lang="en-US" sz="1800" dirty="0"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Services and Support </a:t>
            </a:r>
            <a:endParaRPr lang="en-US" sz="1800" dirty="0" smtClean="0">
              <a:latin typeface="Calibri" panose="020F0502020204030204" pitchFamily="34" charset="0"/>
              <a:ea typeface="Microsoft JhengHei" panose="020B0604030504040204" pitchFamily="34" charset="-120"/>
              <a:cs typeface="Calibri" panose="020F0502020204030204" pitchFamily="34" charset="0"/>
            </a:endParaRPr>
          </a:p>
          <a:p>
            <a:pPr marL="203195" indent="0">
              <a:buNone/>
            </a:pPr>
            <a:r>
              <a:rPr lang="en-US" sz="1800" dirty="0" smtClean="0"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→ </a:t>
            </a:r>
            <a:r>
              <a:rPr lang="en-US" sz="1800" dirty="0"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Single Password Management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858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7" name="Google Shape;2737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Activate Your Email Account</a:t>
            </a:r>
            <a:b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zh-TW" altLang="en-US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啟動電郵戶口</a:t>
            </a:r>
            <a:endParaRPr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48900" y="1873250"/>
            <a:ext cx="39182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3195" indent="0">
              <a:buNone/>
            </a:pPr>
            <a:r>
              <a:rPr lang="en-US" sz="1800" dirty="0"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www.hkmu.edu.hk </a:t>
            </a:r>
            <a:endParaRPr lang="en-US" sz="1800" dirty="0" smtClean="0">
              <a:latin typeface="Calibri" panose="020F0502020204030204" pitchFamily="34" charset="0"/>
              <a:ea typeface="Microsoft JhengHei" panose="020B0604030504040204" pitchFamily="34" charset="-120"/>
              <a:cs typeface="Calibri" panose="020F0502020204030204" pitchFamily="34" charset="0"/>
            </a:endParaRPr>
          </a:p>
          <a:p>
            <a:pPr marL="203195" indent="0">
              <a:buNone/>
            </a:pPr>
            <a:r>
              <a:rPr lang="en-US" sz="1800" dirty="0" smtClean="0">
                <a:solidFill>
                  <a:schemeClr val="bg1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→ 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Current Students </a:t>
            </a:r>
            <a:endParaRPr lang="en-US" sz="1800" dirty="0" smtClean="0">
              <a:solidFill>
                <a:schemeClr val="bg1"/>
              </a:solidFill>
              <a:latin typeface="Calibri" panose="020F0502020204030204" pitchFamily="34" charset="0"/>
              <a:ea typeface="Microsoft JhengHei" panose="020B0604030504040204" pitchFamily="34" charset="-120"/>
              <a:cs typeface="Calibri" panose="020F0502020204030204" pitchFamily="34" charset="0"/>
            </a:endParaRPr>
          </a:p>
          <a:p>
            <a:pPr marL="203195" indent="0">
              <a:buNone/>
            </a:pPr>
            <a:r>
              <a:rPr lang="en-US" sz="1800" dirty="0" smtClean="0">
                <a:solidFill>
                  <a:schemeClr val="tx1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→ 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Undergraduate and </a:t>
            </a:r>
            <a:r>
              <a:rPr lang="en-US" sz="1800" dirty="0" smtClean="0">
                <a:solidFill>
                  <a:schemeClr val="tx1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Sub-degree</a:t>
            </a:r>
          </a:p>
          <a:p>
            <a:pPr marL="203195" indent="0">
              <a:buNone/>
            </a:pPr>
            <a:r>
              <a:rPr lang="en-US" sz="1800" dirty="0" smtClean="0">
                <a:solidFill>
                  <a:schemeClr val="tx1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→ 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Services and Support </a:t>
            </a:r>
            <a:endParaRPr lang="en-US" sz="1800" dirty="0" smtClean="0">
              <a:solidFill>
                <a:schemeClr val="tx1"/>
              </a:solidFill>
              <a:latin typeface="Calibri" panose="020F0502020204030204" pitchFamily="34" charset="0"/>
              <a:ea typeface="Microsoft JhengHei" panose="020B0604030504040204" pitchFamily="34" charset="-120"/>
              <a:cs typeface="Calibri" panose="020F0502020204030204" pitchFamily="34" charset="0"/>
            </a:endParaRPr>
          </a:p>
          <a:p>
            <a:pPr marL="203195" indent="0">
              <a:buNone/>
            </a:pPr>
            <a:r>
              <a:rPr lang="en-US" sz="1800" b="1" dirty="0" smtClean="0">
                <a:solidFill>
                  <a:schemeClr val="tx1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→ </a:t>
            </a:r>
            <a:r>
              <a:rPr lang="en-US" sz="1800" b="1" dirty="0">
                <a:solidFill>
                  <a:schemeClr val="tx1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Single Password Management</a:t>
            </a:r>
            <a:endParaRPr lang="en-US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11605" r="1025"/>
          <a:stretch/>
        </p:blipFill>
        <p:spPr>
          <a:xfrm>
            <a:off x="3484110" y="1873250"/>
            <a:ext cx="8580890" cy="4161131"/>
          </a:xfrm>
          <a:prstGeom prst="rect">
            <a:avLst/>
          </a:prstGeom>
        </p:spPr>
      </p:pic>
      <p:sp>
        <p:nvSpPr>
          <p:cNvPr id="11" name="Right Arrow 10"/>
          <p:cNvSpPr/>
          <p:nvPr/>
        </p:nvSpPr>
        <p:spPr>
          <a:xfrm rot="8042890">
            <a:off x="11488197" y="1895104"/>
            <a:ext cx="552521" cy="301821"/>
          </a:xfrm>
          <a:prstGeom prst="rightArrow">
            <a:avLst>
              <a:gd name="adj1" fmla="val 100000"/>
              <a:gd name="adj2" fmla="val 50000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ight Arrow 12"/>
          <p:cNvSpPr/>
          <p:nvPr/>
        </p:nvSpPr>
        <p:spPr>
          <a:xfrm rot="8042890">
            <a:off x="11488288" y="2764489"/>
            <a:ext cx="552521" cy="301821"/>
          </a:xfrm>
          <a:prstGeom prst="rightArrow">
            <a:avLst>
              <a:gd name="adj1" fmla="val 100000"/>
              <a:gd name="adj2" fmla="val 50000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ight Arrow 13"/>
          <p:cNvSpPr/>
          <p:nvPr/>
        </p:nvSpPr>
        <p:spPr>
          <a:xfrm rot="8042890">
            <a:off x="10472288" y="2896181"/>
            <a:ext cx="552521" cy="301821"/>
          </a:xfrm>
          <a:prstGeom prst="rightArrow">
            <a:avLst>
              <a:gd name="adj1" fmla="val 100000"/>
              <a:gd name="adj2" fmla="val 50000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252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752368"/>
            <a:ext cx="9725672" cy="6018487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/>
          <a:srcRect b="3076"/>
          <a:stretch/>
        </p:blipFill>
        <p:spPr>
          <a:xfrm>
            <a:off x="4689262" y="4873304"/>
            <a:ext cx="4046966" cy="514242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5D612C68-C5AC-AA79-AFEF-73F97F538E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81810"/>
            <a:ext cx="11970365" cy="4959605"/>
          </a:xfrm>
          <a:prstGeom prst="rect">
            <a:avLst/>
          </a:prstGeom>
        </p:spPr>
      </p:pic>
      <p:sp>
        <p:nvSpPr>
          <p:cNvPr id="8" name="橢圓 7">
            <a:extLst>
              <a:ext uri="{FF2B5EF4-FFF2-40B4-BE49-F238E27FC236}">
                <a16:creationId xmlns:a16="http://schemas.microsoft.com/office/drawing/2014/main" id="{0B95BF12-4C59-CE58-345E-CD0161AE1F9E}"/>
              </a:ext>
            </a:extLst>
          </p:cNvPr>
          <p:cNvSpPr/>
          <p:nvPr/>
        </p:nvSpPr>
        <p:spPr>
          <a:xfrm>
            <a:off x="2743200" y="4393324"/>
            <a:ext cx="6474372" cy="99422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rgbClr val="FF0000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 rot="8042890">
            <a:off x="7797307" y="3499317"/>
            <a:ext cx="1375186" cy="708483"/>
          </a:xfrm>
          <a:prstGeom prst="rightArrow">
            <a:avLst>
              <a:gd name="adj1" fmla="val 100000"/>
              <a:gd name="adj2" fmla="val 50000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927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-18330" t="1044" r="18330" b="-1044"/>
          <a:stretch/>
        </p:blipFill>
        <p:spPr>
          <a:xfrm>
            <a:off x="3645125" y="2078865"/>
            <a:ext cx="5067075" cy="3826763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854D7483-4C29-2B3F-C55D-211D26BA5A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84" t="-1" r="10031" b="-1227"/>
          <a:stretch/>
        </p:blipFill>
        <p:spPr>
          <a:xfrm>
            <a:off x="1156770" y="952372"/>
            <a:ext cx="9705861" cy="501408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D8A6AD0-AFD9-6E24-B3DB-F17DD9A4A5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948" t="10729" r="18330" b="86399"/>
          <a:stretch/>
        </p:blipFill>
        <p:spPr>
          <a:xfrm>
            <a:off x="5705856" y="1664209"/>
            <a:ext cx="3847958" cy="164591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590391" y="3992246"/>
            <a:ext cx="1375186" cy="708483"/>
          </a:xfrm>
          <a:prstGeom prst="rightArrow">
            <a:avLst>
              <a:gd name="adj1" fmla="val 100000"/>
              <a:gd name="adj2" fmla="val 50000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516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7165" b="5717"/>
          <a:stretch/>
        </p:blipFill>
        <p:spPr>
          <a:xfrm>
            <a:off x="970122" y="873961"/>
            <a:ext cx="4665581" cy="4839755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6740165" y="4885175"/>
            <a:ext cx="4602542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100" b="1" dirty="0"/>
              <a:t>只可</a:t>
            </a:r>
            <a:r>
              <a:rPr lang="zh-TW" altLang="en-US" sz="2100" b="1" dirty="0">
                <a:solidFill>
                  <a:schemeClr val="bg1">
                    <a:lumMod val="25000"/>
                    <a:lumOff val="75000"/>
                  </a:schemeClr>
                </a:solidFill>
              </a:rPr>
              <a:t>英文字母</a:t>
            </a:r>
            <a:r>
              <a:rPr lang="zh-TW" altLang="en-US" sz="2100" dirty="0"/>
              <a:t>及</a:t>
            </a:r>
            <a:r>
              <a:rPr lang="zh-TW" altLang="en-US" sz="2100" b="1" dirty="0">
                <a:solidFill>
                  <a:schemeClr val="tx1"/>
                </a:solidFill>
              </a:rPr>
              <a:t>數字</a:t>
            </a:r>
            <a:endParaRPr lang="en-US" sz="2100" b="1" dirty="0">
              <a:solidFill>
                <a:schemeClr val="tx1"/>
              </a:solidFill>
            </a:endParaRPr>
          </a:p>
          <a:p>
            <a:r>
              <a:rPr lang="en-US" sz="2100" b="1" dirty="0">
                <a:solidFill>
                  <a:schemeClr val="bg1">
                    <a:lumMod val="25000"/>
                    <a:lumOff val="75000"/>
                  </a:schemeClr>
                </a:solidFill>
              </a:rPr>
              <a:t>Letters</a:t>
            </a:r>
            <a:r>
              <a:rPr lang="en-US" sz="2100" dirty="0"/>
              <a:t> &amp; </a:t>
            </a:r>
            <a:r>
              <a:rPr lang="en-US" sz="2100" b="1" dirty="0">
                <a:solidFill>
                  <a:schemeClr val="tx1"/>
                </a:solidFill>
              </a:rPr>
              <a:t>Numbers</a:t>
            </a:r>
            <a:r>
              <a:rPr lang="en-US" sz="2100" dirty="0"/>
              <a:t> ONLY</a:t>
            </a:r>
          </a:p>
          <a:p>
            <a:r>
              <a:rPr lang="en-US" sz="2100" dirty="0">
                <a:solidFill>
                  <a:srgbClr val="FF0000"/>
                </a:solidFill>
                <a:sym typeface="Wingdings 2" panose="05020102010507070707" pitchFamily="18" charset="2"/>
              </a:rPr>
              <a:t></a:t>
            </a:r>
            <a:r>
              <a:rPr lang="en-US" sz="2100" dirty="0"/>
              <a:t>(){}[]|`¬¦! "£$%^&amp;*"&lt;&gt;:;#~_-+=,@.</a:t>
            </a:r>
            <a:r>
              <a:rPr lang="en-US" sz="2100" dirty="0">
                <a:solidFill>
                  <a:srgbClr val="FF0000"/>
                </a:solidFill>
                <a:sym typeface="Wingdings 2" panose="05020102010507070707" pitchFamily="18" charset="2"/>
              </a:rPr>
              <a:t></a:t>
            </a:r>
            <a:endParaRPr lang="en-US" sz="2100" dirty="0">
              <a:solidFill>
                <a:srgbClr val="FF0000"/>
              </a:solidFill>
            </a:endParaRPr>
          </a:p>
        </p:txBody>
      </p:sp>
      <p:pic>
        <p:nvPicPr>
          <p:cNvPr id="6" name="圖片 4">
            <a:extLst>
              <a:ext uri="{FF2B5EF4-FFF2-40B4-BE49-F238E27FC236}">
                <a16:creationId xmlns:a16="http://schemas.microsoft.com/office/drawing/2014/main" id="{0DC6B3B1-6BF8-E320-2339-2DF588F89E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802" t="-882" r="26035" b="-92"/>
          <a:stretch/>
        </p:blipFill>
        <p:spPr>
          <a:xfrm>
            <a:off x="970121" y="274320"/>
            <a:ext cx="5492645" cy="5707363"/>
          </a:xfrm>
          <a:prstGeom prst="rect">
            <a:avLst/>
          </a:prstGeom>
        </p:spPr>
      </p:pic>
      <p:sp>
        <p:nvSpPr>
          <p:cNvPr id="7" name="Right Arrow 8">
            <a:extLst>
              <a:ext uri="{FF2B5EF4-FFF2-40B4-BE49-F238E27FC236}">
                <a16:creationId xmlns:a16="http://schemas.microsoft.com/office/drawing/2014/main" id="{1DD1E7F6-0D29-4AD3-0CA9-875B2D994DB9}"/>
              </a:ext>
            </a:extLst>
          </p:cNvPr>
          <p:cNvSpPr/>
          <p:nvPr/>
        </p:nvSpPr>
        <p:spPr>
          <a:xfrm rot="8709821">
            <a:off x="5704545" y="5018920"/>
            <a:ext cx="603264" cy="430293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0165" y="675124"/>
            <a:ext cx="4248150" cy="421005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60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9" name="Google Shape;2009;p22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dirty="0" smtClean="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Activate Your </a:t>
            </a:r>
            <a:r>
              <a:rPr lang="en-US" dirty="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Email Account</a:t>
            </a:r>
            <a:br>
              <a:rPr lang="en-US" dirty="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US" dirty="0" err="1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啟動電郵戶口</a:t>
            </a:r>
            <a:endParaRPr dirty="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10" name="Google Shape;2010;p22"/>
          <p:cNvSpPr txBox="1"/>
          <p:nvPr/>
        </p:nvSpPr>
        <p:spPr>
          <a:xfrm>
            <a:off x="403918" y="1923440"/>
            <a:ext cx="11578441" cy="4693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800" b="1" i="0" u="none" strike="noStrike" cap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登入電郵戶口</a:t>
            </a:r>
            <a:r>
              <a:rPr lang="en-US" sz="2400" b="0" i="0" u="none" strike="noStrike" cap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400" b="0" i="0" u="none" strike="noStrike" cap="none" dirty="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5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香港都會大學主頁</a:t>
            </a:r>
            <a:r>
              <a:rPr lang="en-US" sz="20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→ </a:t>
            </a:r>
            <a:r>
              <a:rPr lang="en-US" sz="2050" b="1" i="0" u="none" strike="noStrike" cap="none" dirty="0" err="1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在學學生</a:t>
            </a:r>
            <a:r>
              <a:rPr lang="en-US" sz="2050" b="1" i="0" u="none" strike="noStrike" cap="none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50" b="1" i="0" u="none" strike="noStrike" cap="none" dirty="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→ </a:t>
            </a:r>
            <a:r>
              <a:rPr lang="en-US" sz="205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本科生及副學位</a:t>
            </a:r>
            <a:r>
              <a:rPr lang="en-US" sz="20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→ </a:t>
            </a:r>
            <a:r>
              <a:rPr lang="en-US" sz="205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服務及支援</a:t>
            </a:r>
            <a:r>
              <a:rPr lang="en-US" sz="20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→ O365 Email </a:t>
            </a:r>
            <a:endParaRPr sz="20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800" b="1" i="0" u="none" strike="noStrike" cap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Log in to Your Email Account</a:t>
            </a:r>
            <a:endParaRPr sz="2800" b="0" i="0" u="none" strike="noStrike" cap="none" dirty="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5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HKMU Home Page </a:t>
            </a:r>
            <a:r>
              <a:rPr lang="en-US" sz="20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→ </a:t>
            </a:r>
            <a:r>
              <a:rPr lang="en-US" sz="2050" b="1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Current Students </a:t>
            </a:r>
            <a:endParaRPr sz="2050" b="1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→ Undergraduate &amp; Sub-degree → Communication &amp; Support → O365 Email</a:t>
            </a: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155" marR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100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 b="1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O365 Email: </a:t>
            </a:r>
            <a:r>
              <a:rPr lang="en-US" sz="1800" b="0" i="0" u="sng" strike="noStrike" cap="none" dirty="0">
                <a:solidFill>
                  <a:schemeClr val="lt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https://student.intranet.hkmu.edu.hk/hkmu_o365/index_c.html?r=0</a:t>
            </a:r>
            <a:endParaRPr sz="2000" b="0" i="0" u="none" strike="noStrike" cap="none" dirty="0">
              <a:solidFill>
                <a:srgbClr val="000000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12" name="Google Shape;2012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08208" y="1997100"/>
            <a:ext cx="2135675" cy="219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57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7" name="Google Shape;2737;p32"/>
          <p:cNvSpPr txBox="1">
            <a:spLocks noGrp="1"/>
          </p:cNvSpPr>
          <p:nvPr>
            <p:ph type="title"/>
          </p:nvPr>
        </p:nvSpPr>
        <p:spPr>
          <a:xfrm>
            <a:off x="5344159" y="719333"/>
            <a:ext cx="5884607" cy="768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Login to Your Email Account</a:t>
            </a:r>
            <a:b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zh-TW" altLang="en-US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登入學生電郵帳戶</a:t>
            </a:r>
            <a:endParaRPr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5583427" y="1797244"/>
            <a:ext cx="6121600" cy="1942652"/>
          </a:xfrm>
        </p:spPr>
        <p:txBody>
          <a:bodyPr/>
          <a:lstStyle/>
          <a:p>
            <a:pPr marL="203195" indent="0">
              <a:buNone/>
            </a:pPr>
            <a:r>
              <a:rPr lang="zh-TW" alt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輸入您的用戶名稱和密碼：</a:t>
            </a:r>
          </a:p>
          <a:p>
            <a:r>
              <a:rPr lang="zh-TW" alt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用戶名稱： </a:t>
            </a:r>
            <a:r>
              <a:rPr lang="zh-TW" altLang="en-US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US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s”+ </a:t>
            </a:r>
            <a:r>
              <a:rPr lang="zh-TW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學員學生証號碼的 </a:t>
            </a:r>
            <a:r>
              <a:rPr lang="zh-TW" altLang="en-US" sz="1800" b="1" dirty="0">
                <a:solidFill>
                  <a:schemeClr val="bg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前七位數字</a:t>
            </a:r>
          </a:p>
          <a:p>
            <a:r>
              <a:rPr lang="zh-TW" alt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密碼：已</a:t>
            </a:r>
            <a:r>
              <a:rPr lang="zh-TW" altLang="en-US" sz="1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自行設定的密碼</a:t>
            </a:r>
            <a:endParaRPr lang="en-US" altLang="zh-TW" sz="1800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03195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03195" indent="0">
              <a:buNone/>
            </a:pP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Input your user name and password:</a:t>
            </a:r>
          </a:p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User name : </a:t>
            </a:r>
            <a:r>
              <a:rPr lang="en-US" sz="1400" dirty="0">
                <a:solidFill>
                  <a:schemeClr val="bg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“s” + first 7 digits of your student number</a:t>
            </a:r>
          </a:p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Password : the 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single password 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that you have created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82031" y="5628768"/>
            <a:ext cx="5613969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https://student.intranet.hkmu.edu.hk/hkmu_o365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7499" t="2601" r="7885" b="5971"/>
          <a:stretch/>
        </p:blipFill>
        <p:spPr>
          <a:xfrm>
            <a:off x="2086356" y="948297"/>
            <a:ext cx="3429001" cy="4680471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394" y="3696322"/>
            <a:ext cx="2312102" cy="2312102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0" y="4153677"/>
            <a:ext cx="35722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solidFill>
                  <a:srgbClr val="FFC000"/>
                </a:solidFill>
              </a:rPr>
              <a:t>請記緊</a:t>
            </a:r>
            <a:r>
              <a:rPr lang="en-US" altLang="zh-TW" sz="2000" b="1" dirty="0" smtClean="0">
                <a:solidFill>
                  <a:srgbClr val="FFC000"/>
                </a:solidFill>
              </a:rPr>
              <a:t>!!</a:t>
            </a:r>
          </a:p>
          <a:p>
            <a:r>
              <a:rPr lang="zh-TW" altLang="en-US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學生証</a:t>
            </a:r>
            <a:r>
              <a:rPr lang="zh-TW" altLang="en-US" sz="24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號碼是八個位</a:t>
            </a:r>
            <a:r>
              <a:rPr lang="en-US" altLang="zh-TW" sz="24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lang="en-US" sz="2000" b="1" dirty="0">
              <a:solidFill>
                <a:srgbClr val="00B050"/>
              </a:solidFill>
            </a:endParaRPr>
          </a:p>
        </p:txBody>
      </p:sp>
      <p:sp>
        <p:nvSpPr>
          <p:cNvPr id="9" name="Google Shape;1926;p12"/>
          <p:cNvSpPr/>
          <p:nvPr/>
        </p:nvSpPr>
        <p:spPr>
          <a:xfrm>
            <a:off x="3633215" y="1851023"/>
            <a:ext cx="1311442" cy="1191126"/>
          </a:xfrm>
          <a:prstGeom prst="donut">
            <a:avLst>
              <a:gd name="adj" fmla="val 0"/>
            </a:avLst>
          </a:prstGeom>
          <a:solidFill>
            <a:srgbClr val="F0AB30"/>
          </a:solidFill>
          <a:ln w="38100" cap="flat" cmpd="sng">
            <a:solidFill>
              <a:srgbClr val="F0AB3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Right Arrow 9"/>
          <p:cNvSpPr/>
          <p:nvPr/>
        </p:nvSpPr>
        <p:spPr>
          <a:xfrm rot="8042890">
            <a:off x="4564551" y="1045418"/>
            <a:ext cx="1375186" cy="708483"/>
          </a:xfrm>
          <a:prstGeom prst="rightArrow">
            <a:avLst>
              <a:gd name="adj1" fmla="val 100000"/>
              <a:gd name="adj2" fmla="val 50000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264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7" name="Google Shape;2027;g2f2a9c730a9_0_32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3167" y="2889452"/>
            <a:ext cx="6521908" cy="3138919"/>
          </a:xfrm>
          <a:prstGeom prst="rect">
            <a:avLst/>
          </a:prstGeom>
          <a:noFill/>
          <a:ln>
            <a:noFill/>
          </a:ln>
        </p:spPr>
      </p:pic>
      <p:sp>
        <p:nvSpPr>
          <p:cNvPr id="2028" name="Google Shape;2028;g2f2a9c730a9_0_3254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dirty="0" smtClean="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Activation </a:t>
            </a:r>
            <a:r>
              <a:rPr lang="en-US" dirty="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of </a:t>
            </a:r>
            <a:r>
              <a:rPr lang="en-US" dirty="0" smtClean="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O365</a:t>
            </a:r>
            <a:r>
              <a:rPr lang="en-US" dirty="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/>
            </a:r>
            <a:br>
              <a:rPr lang="en-US" dirty="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US" dirty="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啟動O365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2029" name="Google Shape;2029;g2f2a9c730a9_0_3254">
            <a:hlinkClick r:id="rId4"/>
          </p:cNvPr>
          <p:cNvSpPr txBox="1"/>
          <p:nvPr/>
        </p:nvSpPr>
        <p:spPr>
          <a:xfrm>
            <a:off x="577516" y="1433738"/>
            <a:ext cx="11392870" cy="3884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First Time User or Reset Password</a:t>
            </a:r>
            <a:endParaRPr sz="21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Username</a:t>
            </a:r>
            <a:r>
              <a:rPr lang="en-US" sz="18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1800" b="0" i="0" u="none" strike="noStrike" cap="none" dirty="0">
                <a:solidFill>
                  <a:schemeClr val="bg1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“s” + the first 7 digits of your student number</a:t>
            </a:r>
            <a:endParaRPr sz="1800" b="0" i="0" u="none" strike="noStrike" cap="none" dirty="0">
              <a:solidFill>
                <a:schemeClr val="bg1">
                  <a:lumMod val="50000"/>
                  <a:lumOff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>
              <a:buSzPts val="1800"/>
              <a:buFont typeface="Arial"/>
              <a:buChar char="●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Password: </a:t>
            </a:r>
            <a:r>
              <a:rPr lang="en-US" sz="1800" dirty="0">
                <a:solidFill>
                  <a:schemeClr val="bg1"/>
                </a:solidFill>
              </a:rPr>
              <a:t>the </a:t>
            </a:r>
            <a:r>
              <a:rPr lang="en-US" sz="18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single password </a:t>
            </a:r>
            <a:r>
              <a:rPr lang="en-US" sz="1800" dirty="0">
                <a:solidFill>
                  <a:schemeClr val="bg1"/>
                </a:solidFill>
              </a:rPr>
              <a:t>that you have </a:t>
            </a:r>
            <a:r>
              <a:rPr lang="en-US" sz="1800" dirty="0" smtClean="0">
                <a:solidFill>
                  <a:schemeClr val="bg1"/>
                </a:solidFill>
              </a:rPr>
              <a:t>created</a:t>
            </a:r>
            <a:endParaRPr sz="1800" b="0" i="0" u="none" strike="noStrike" cap="none" dirty="0">
              <a:solidFill>
                <a:schemeClr val="bg1"/>
              </a:solidFill>
              <a:sym typeface="Arial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O365 Email address: </a:t>
            </a:r>
            <a:r>
              <a:rPr lang="en-US" sz="1800" b="0" i="0" u="sng" strike="noStrike" cap="none" dirty="0">
                <a:solidFill>
                  <a:schemeClr val="bg1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sXXX</a:t>
            </a:r>
            <a:r>
              <a:rPr lang="en-US" sz="1800" b="0" i="0" u="sng" strike="noStrike" cap="none" dirty="0">
                <a:solidFill>
                  <a:schemeClr val="bg1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XXXX</a:t>
            </a:r>
            <a:r>
              <a:rPr lang="en-US" sz="1800" b="0" i="0" u="sng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@live.hkmu.edu.hk</a:t>
            </a:r>
            <a:endParaRPr sz="1800" b="0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Right Arrow 6"/>
          <p:cNvSpPr/>
          <p:nvPr/>
        </p:nvSpPr>
        <p:spPr>
          <a:xfrm rot="12330869">
            <a:off x="4558570" y="4415628"/>
            <a:ext cx="759296" cy="376702"/>
          </a:xfrm>
          <a:prstGeom prst="rightArrow">
            <a:avLst>
              <a:gd name="adj1" fmla="val 100000"/>
              <a:gd name="adj2" fmla="val 50000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1926;p12"/>
          <p:cNvSpPr/>
          <p:nvPr/>
        </p:nvSpPr>
        <p:spPr>
          <a:xfrm>
            <a:off x="3814010" y="3890000"/>
            <a:ext cx="801137" cy="789540"/>
          </a:xfrm>
          <a:prstGeom prst="donut">
            <a:avLst>
              <a:gd name="adj" fmla="val 0"/>
            </a:avLst>
          </a:prstGeom>
          <a:solidFill>
            <a:srgbClr val="F0AB30"/>
          </a:solidFill>
          <a:ln w="38100" cap="flat" cmpd="sng">
            <a:solidFill>
              <a:srgbClr val="F0AB3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505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6" name="Google Shape;2036;p25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dirty="0" smtClean="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Online </a:t>
            </a:r>
            <a:r>
              <a:rPr lang="en-US" dirty="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Learning Environment (OLE)</a:t>
            </a:r>
            <a:br>
              <a:rPr lang="en-US" dirty="0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US" dirty="0" err="1">
                <a:solidFill>
                  <a:srgbClr val="00B0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網上學習系統</a:t>
            </a:r>
            <a:endParaRPr dirty="0">
              <a:solidFill>
                <a:srgbClr val="00B05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37" name="Google Shape;2037;p25"/>
          <p:cNvSpPr txBox="1"/>
          <p:nvPr/>
        </p:nvSpPr>
        <p:spPr>
          <a:xfrm>
            <a:off x="613559" y="1878164"/>
            <a:ext cx="11578441" cy="4693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D891B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請參閱學生手冊</a:t>
            </a:r>
            <a:endParaRPr sz="2400" b="1" i="0" u="none" strike="noStrike" cap="none" dirty="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 err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登入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en-US" sz="2400" b="0" i="0" u="sng" strike="noStrike" cap="none" dirty="0">
                <a:solidFill>
                  <a:schemeClr val="hlink"/>
                </a:solidFill>
                <a:latin typeface="Microsoft JhengHei"/>
                <a:ea typeface="Microsoft JhengHei"/>
                <a:cs typeface="Microsoft JhengHei"/>
                <a:sym typeface="Microsoft JhengHei"/>
                <a:hlinkClick r:id="rId3"/>
              </a:rPr>
              <a:t>https://elipace.hkmu.edu.hk/</a:t>
            </a:r>
            <a:r>
              <a:rPr lang="en-US" sz="2400" b="0" i="0" u="none" strike="noStrike" cap="none" dirty="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在網上學習系統的登入版面輸入您的使用者名稱和密碼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4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跟使用電郵服務一樣用戶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155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155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D891B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Please refer to Student Handbook</a:t>
            </a:r>
            <a:endParaRPr sz="1400" b="0" i="0" u="none" strike="noStrike" cap="none" dirty="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99905" marR="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Log in to </a:t>
            </a:r>
            <a:r>
              <a:rPr lang="en-US" sz="2400" b="0" i="0" u="sng" strike="noStrike" cap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https://elipace.hkmu.edu.hk/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99905" marR="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Enter your Username and Password </a:t>
            </a:r>
            <a:b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(same as the one created for the e-mail service) 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38" name="Google Shape;2038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52909" y="2548005"/>
            <a:ext cx="2203226" cy="2203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8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b="10502"/>
          <a:stretch/>
        </p:blipFill>
        <p:spPr>
          <a:xfrm>
            <a:off x="213360" y="2000398"/>
            <a:ext cx="7486106" cy="38791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-349" t="64703" r="349" b="-515"/>
          <a:stretch/>
        </p:blipFill>
        <p:spPr>
          <a:xfrm>
            <a:off x="3794871" y="4706994"/>
            <a:ext cx="7304314" cy="898278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2001520" y="802916"/>
            <a:ext cx="78536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  <a:t>Online Learning Environment (OLE)</a:t>
            </a:r>
            <a:br>
              <a:rPr lang="en-US" sz="3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</a:br>
            <a:r>
              <a:rPr lang="zh-TW" altLang="en-US" sz="3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  <a:t>網上學習系統</a:t>
            </a:r>
            <a:endParaRPr lang="en-US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839" y="2000398"/>
            <a:ext cx="2565181" cy="2565181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928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8483" y="1802542"/>
            <a:ext cx="9176286" cy="383427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680" y="2520950"/>
            <a:ext cx="1645920" cy="172660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sp>
        <p:nvSpPr>
          <p:cNvPr id="2" name="Right Arrow 1"/>
          <p:cNvSpPr/>
          <p:nvPr/>
        </p:nvSpPr>
        <p:spPr>
          <a:xfrm>
            <a:off x="2024853" y="3298526"/>
            <a:ext cx="818376" cy="171450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ine Callout 3 9"/>
          <p:cNvSpPr/>
          <p:nvPr/>
        </p:nvSpPr>
        <p:spPr>
          <a:xfrm>
            <a:off x="4121472" y="2443415"/>
            <a:ext cx="2245360" cy="548640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6779"/>
              <a:gd name="adj6" fmla="val -19080"/>
              <a:gd name="adj7" fmla="val 24808"/>
              <a:gd name="adj8" fmla="val -25618"/>
            </a:avLst>
          </a:prstGeom>
          <a:solidFill>
            <a:schemeClr val="tx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Dashboard</a:t>
            </a:r>
            <a:endParaRPr lang="en-US" dirty="0"/>
          </a:p>
        </p:txBody>
      </p:sp>
      <p:sp>
        <p:nvSpPr>
          <p:cNvPr id="11" name="Line Callout 2 10"/>
          <p:cNvSpPr/>
          <p:nvPr/>
        </p:nvSpPr>
        <p:spPr>
          <a:xfrm>
            <a:off x="9101186" y="1175476"/>
            <a:ext cx="1900630" cy="6783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7500"/>
              <a:gd name="adj6" fmla="val -41131"/>
            </a:avLst>
          </a:prstGeom>
          <a:solidFill>
            <a:schemeClr val="tx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HKMU </a:t>
            </a:r>
            <a:r>
              <a:rPr lang="en-US" dirty="0" smtClean="0">
                <a:solidFill>
                  <a:srgbClr val="00B050"/>
                </a:solidFill>
              </a:rPr>
              <a:t>LiPACE</a:t>
            </a:r>
          </a:p>
          <a:p>
            <a:pPr algn="ctr"/>
            <a:r>
              <a:rPr lang="en-US" dirty="0" smtClean="0">
                <a:solidFill>
                  <a:srgbClr val="F0AB30"/>
                </a:solidFill>
              </a:rPr>
              <a:t>(Click HERE)</a:t>
            </a:r>
            <a:endParaRPr lang="en-US" dirty="0">
              <a:solidFill>
                <a:srgbClr val="F0AB30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46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0683" y="984142"/>
            <a:ext cx="7324757" cy="490012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430" y="1403350"/>
            <a:ext cx="3116224" cy="326898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sp>
        <p:nvSpPr>
          <p:cNvPr id="6" name="Line Callout 3 5"/>
          <p:cNvSpPr/>
          <p:nvPr/>
        </p:nvSpPr>
        <p:spPr>
          <a:xfrm>
            <a:off x="7072393" y="4908141"/>
            <a:ext cx="2245360" cy="548640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6779"/>
              <a:gd name="adj6" fmla="val -19080"/>
              <a:gd name="adj7" fmla="val 24808"/>
              <a:gd name="adj8" fmla="val -25618"/>
            </a:avLst>
          </a:prstGeom>
          <a:solidFill>
            <a:schemeClr val="tx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Download Handbook</a:t>
            </a:r>
            <a:endParaRPr lang="en-US" dirty="0"/>
          </a:p>
        </p:txBody>
      </p:sp>
      <p:sp>
        <p:nvSpPr>
          <p:cNvPr id="7" name="Line Callout 2 6"/>
          <p:cNvSpPr/>
          <p:nvPr/>
        </p:nvSpPr>
        <p:spPr>
          <a:xfrm>
            <a:off x="9572594" y="1739082"/>
            <a:ext cx="1900630" cy="36576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7500"/>
              <a:gd name="adj6" fmla="val -41131"/>
            </a:avLst>
          </a:prstGeom>
          <a:solidFill>
            <a:schemeClr val="tx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Find Course</a:t>
            </a:r>
          </a:p>
        </p:txBody>
      </p:sp>
      <p:sp>
        <p:nvSpPr>
          <p:cNvPr id="2" name="Right Arrow 1"/>
          <p:cNvSpPr/>
          <p:nvPr/>
        </p:nvSpPr>
        <p:spPr>
          <a:xfrm>
            <a:off x="3506980" y="3037840"/>
            <a:ext cx="818376" cy="171450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015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684" y="971832"/>
            <a:ext cx="10469183" cy="45913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16176" y="5321798"/>
            <a:ext cx="8359648" cy="666977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Download </a:t>
            </a:r>
            <a:r>
              <a:rPr lang="en-US" b="1" dirty="0">
                <a:solidFill>
                  <a:srgbClr val="E2AC00"/>
                </a:solidFill>
              </a:rPr>
              <a:t>Lecture Notes</a:t>
            </a:r>
            <a:r>
              <a:rPr lang="en-US" dirty="0"/>
              <a:t>, </a:t>
            </a:r>
            <a:r>
              <a:rPr lang="en-US" altLang="zh-TW" b="1" dirty="0">
                <a:solidFill>
                  <a:schemeClr val="bg1">
                    <a:lumMod val="25000"/>
                    <a:lumOff val="75000"/>
                  </a:schemeClr>
                </a:solidFill>
              </a:rPr>
              <a:t>Course News</a:t>
            </a:r>
            <a:r>
              <a:rPr lang="en-US" dirty="0"/>
              <a:t>, upload </a:t>
            </a:r>
            <a:r>
              <a:rPr lang="en-US" b="1" dirty="0">
                <a:solidFill>
                  <a:srgbClr val="7FBE25"/>
                </a:solidFill>
              </a:rPr>
              <a:t>Assignment </a:t>
            </a:r>
            <a:r>
              <a:rPr lang="en-US" altLang="zh-TW" b="1" dirty="0">
                <a:solidFill>
                  <a:srgbClr val="7FBE25"/>
                </a:solidFill>
              </a:rPr>
              <a:t>Files</a:t>
            </a:r>
          </a:p>
          <a:p>
            <a:pPr algn="ctr"/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zh-TW" altLang="en-US" dirty="0">
                <a:solidFill>
                  <a:schemeClr val="bg1"/>
                </a:solidFill>
              </a:rPr>
              <a:t>下載</a:t>
            </a:r>
            <a:r>
              <a:rPr lang="zh-TW" altLang="en-US" b="1" dirty="0">
                <a:solidFill>
                  <a:srgbClr val="E2AC00"/>
                </a:solidFill>
              </a:rPr>
              <a:t>課程講義</a:t>
            </a:r>
            <a:r>
              <a:rPr lang="zh-TW" altLang="en-US" dirty="0">
                <a:solidFill>
                  <a:schemeClr val="bg1">
                    <a:lumMod val="90000"/>
                    <a:lumOff val="10000"/>
                  </a:schemeClr>
                </a:solidFill>
              </a:rPr>
              <a:t>、</a:t>
            </a:r>
            <a:r>
              <a:rPr lang="zh-TW" altLang="en-US" b="1" dirty="0">
                <a:solidFill>
                  <a:schemeClr val="bg1">
                    <a:lumMod val="25000"/>
                    <a:lumOff val="75000"/>
                  </a:schemeClr>
                </a:solidFill>
              </a:rPr>
              <a:t>課程最新資訊</a:t>
            </a:r>
            <a:r>
              <a:rPr lang="zh-TW" altLang="en-US" dirty="0">
                <a:solidFill>
                  <a:schemeClr val="bg1">
                    <a:lumMod val="90000"/>
                    <a:lumOff val="10000"/>
                  </a:schemeClr>
                </a:solidFill>
              </a:rPr>
              <a:t>、</a:t>
            </a:r>
            <a:r>
              <a:rPr lang="zh-TW" altLang="en-US" dirty="0">
                <a:solidFill>
                  <a:schemeClr val="bg1"/>
                </a:solidFill>
              </a:rPr>
              <a:t>上傳</a:t>
            </a:r>
            <a:r>
              <a:rPr lang="zh-TW" altLang="en-US" b="1" dirty="0">
                <a:solidFill>
                  <a:srgbClr val="7FBE25"/>
                </a:solidFill>
              </a:rPr>
              <a:t>作業文件</a:t>
            </a:r>
            <a:endParaRPr lang="en-US" b="1" dirty="0">
              <a:solidFill>
                <a:srgbClr val="7FBE25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654349" y="1458097"/>
            <a:ext cx="7404769" cy="3651422"/>
          </a:xfrm>
          <a:prstGeom prst="rect">
            <a:avLst/>
          </a:prstGeom>
          <a:noFill/>
          <a:ln>
            <a:solidFill>
              <a:srgbClr val="E2A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矩形 4"/>
          <p:cNvSpPr/>
          <p:nvPr/>
        </p:nvSpPr>
        <p:spPr>
          <a:xfrm>
            <a:off x="8308034" y="2176811"/>
            <a:ext cx="2719010" cy="961596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矩形 5"/>
          <p:cNvSpPr/>
          <p:nvPr/>
        </p:nvSpPr>
        <p:spPr>
          <a:xfrm>
            <a:off x="8346857" y="1442811"/>
            <a:ext cx="2719010" cy="229962"/>
          </a:xfrm>
          <a:prstGeom prst="rect">
            <a:avLst/>
          </a:prstGeom>
          <a:noFill/>
          <a:ln>
            <a:solidFill>
              <a:schemeClr val="bg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8521" y="-20690"/>
            <a:ext cx="2250701" cy="780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260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16176" y="5321798"/>
            <a:ext cx="8359648" cy="666977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Download </a:t>
            </a:r>
            <a:r>
              <a:rPr lang="en-US" b="1" dirty="0">
                <a:solidFill>
                  <a:srgbClr val="E2AC00"/>
                </a:solidFill>
              </a:rPr>
              <a:t>Lecture Notes</a:t>
            </a:r>
            <a:r>
              <a:rPr lang="en-US" dirty="0"/>
              <a:t>, </a:t>
            </a:r>
            <a:r>
              <a:rPr lang="en-US" altLang="zh-TW" b="1" dirty="0">
                <a:solidFill>
                  <a:schemeClr val="bg1">
                    <a:lumMod val="25000"/>
                    <a:lumOff val="75000"/>
                  </a:schemeClr>
                </a:solidFill>
              </a:rPr>
              <a:t>Course News</a:t>
            </a:r>
            <a:r>
              <a:rPr lang="en-US" dirty="0"/>
              <a:t>, upload </a:t>
            </a:r>
            <a:r>
              <a:rPr lang="en-US" b="1" dirty="0">
                <a:solidFill>
                  <a:srgbClr val="7FBE25"/>
                </a:solidFill>
              </a:rPr>
              <a:t>Assignment </a:t>
            </a:r>
            <a:r>
              <a:rPr lang="en-US" altLang="zh-TW" b="1" dirty="0">
                <a:solidFill>
                  <a:srgbClr val="7FBE25"/>
                </a:solidFill>
              </a:rPr>
              <a:t>Files</a:t>
            </a:r>
          </a:p>
          <a:p>
            <a:pPr algn="ctr"/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zh-TW" altLang="en-US" dirty="0">
                <a:solidFill>
                  <a:schemeClr val="bg1"/>
                </a:solidFill>
              </a:rPr>
              <a:t>下載</a:t>
            </a:r>
            <a:r>
              <a:rPr lang="zh-TW" altLang="en-US" b="1" dirty="0">
                <a:solidFill>
                  <a:srgbClr val="E2AC00"/>
                </a:solidFill>
              </a:rPr>
              <a:t>課程講義</a:t>
            </a:r>
            <a:r>
              <a:rPr lang="zh-TW" altLang="en-US" dirty="0">
                <a:solidFill>
                  <a:schemeClr val="bg1">
                    <a:lumMod val="90000"/>
                    <a:lumOff val="10000"/>
                  </a:schemeClr>
                </a:solidFill>
              </a:rPr>
              <a:t>、</a:t>
            </a:r>
            <a:r>
              <a:rPr lang="zh-TW" altLang="en-US" b="1" dirty="0">
                <a:solidFill>
                  <a:schemeClr val="bg1">
                    <a:lumMod val="25000"/>
                    <a:lumOff val="75000"/>
                  </a:schemeClr>
                </a:solidFill>
              </a:rPr>
              <a:t>課程最新資訊</a:t>
            </a:r>
            <a:r>
              <a:rPr lang="zh-TW" altLang="en-US" dirty="0">
                <a:solidFill>
                  <a:schemeClr val="bg1">
                    <a:lumMod val="90000"/>
                    <a:lumOff val="10000"/>
                  </a:schemeClr>
                </a:solidFill>
              </a:rPr>
              <a:t>、</a:t>
            </a:r>
            <a:r>
              <a:rPr lang="zh-TW" altLang="en-US" dirty="0">
                <a:solidFill>
                  <a:schemeClr val="bg1"/>
                </a:solidFill>
              </a:rPr>
              <a:t>上傳</a:t>
            </a:r>
            <a:r>
              <a:rPr lang="zh-TW" altLang="en-US" b="1" dirty="0">
                <a:solidFill>
                  <a:srgbClr val="7FBE25"/>
                </a:solidFill>
              </a:rPr>
              <a:t>作業文件</a:t>
            </a:r>
            <a:endParaRPr lang="en-US" b="1" dirty="0">
              <a:solidFill>
                <a:srgbClr val="7FBE25"/>
              </a:solidFill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667" y="1752599"/>
            <a:ext cx="11312666" cy="24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617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1957"/>
          <a:stretch/>
        </p:blipFill>
        <p:spPr>
          <a:xfrm>
            <a:off x="7666566" y="1470852"/>
            <a:ext cx="4287606" cy="44678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r="9080"/>
          <a:stretch/>
        </p:blipFill>
        <p:spPr>
          <a:xfrm>
            <a:off x="2299222" y="2505575"/>
            <a:ext cx="5116562" cy="29823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t="4442" b="1"/>
          <a:stretch/>
        </p:blipFill>
        <p:spPr>
          <a:xfrm>
            <a:off x="2381631" y="1505004"/>
            <a:ext cx="5034154" cy="1015663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6508296" y="3384312"/>
            <a:ext cx="2114741" cy="462660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08296" y="4100755"/>
            <a:ext cx="2121409" cy="37965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Academic Record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954" y="2697772"/>
            <a:ext cx="2361102" cy="236110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73DBE1B-D12A-EAED-5C49-6AD7A24E5407}"/>
              </a:ext>
            </a:extLst>
          </p:cNvPr>
          <p:cNvSpPr/>
          <p:nvPr/>
        </p:nvSpPr>
        <p:spPr>
          <a:xfrm>
            <a:off x="777240" y="802916"/>
            <a:ext cx="90779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  <a:t>Checking Academic </a:t>
            </a:r>
            <a:r>
              <a:rPr lang="en-US" sz="3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  <a:t>Results </a:t>
            </a:r>
            <a:r>
              <a:rPr lang="zh-TW" altLang="en-US" sz="3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  <a:t>查閱成績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00F73F-D9F1-AC9A-6C54-1AD4CC96B395}"/>
              </a:ext>
            </a:extLst>
          </p:cNvPr>
          <p:cNvSpPr txBox="1"/>
          <p:nvPr/>
        </p:nvSpPr>
        <p:spPr>
          <a:xfrm>
            <a:off x="541778" y="2125919"/>
            <a:ext cx="1201638" cy="379656"/>
          </a:xfrm>
          <a:prstGeom prst="rect">
            <a:avLst/>
          </a:prstGeom>
          <a:solidFill>
            <a:schemeClr val="bg1">
              <a:lumMod val="10000"/>
              <a:lumOff val="90000"/>
            </a:schemeClr>
          </a:solidFill>
          <a:ln>
            <a:solidFill>
              <a:schemeClr val="bg1">
                <a:lumMod val="25000"/>
                <a:lumOff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MyHKMU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ight Arrow 11"/>
          <p:cNvSpPr/>
          <p:nvPr/>
        </p:nvSpPr>
        <p:spPr>
          <a:xfrm rot="16200000">
            <a:off x="455005" y="5584422"/>
            <a:ext cx="1375186" cy="708483"/>
          </a:xfrm>
          <a:prstGeom prst="rightArrow">
            <a:avLst>
              <a:gd name="adj1" fmla="val 100000"/>
              <a:gd name="adj2" fmla="val 50000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717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3" grpId="0"/>
      <p:bldP spid="4" grpId="0" animBg="1"/>
      <p:bldP spid="1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2080;p91">
            <a:extLst>
              <a:ext uri="{FF2B5EF4-FFF2-40B4-BE49-F238E27FC236}">
                <a16:creationId xmlns:a16="http://schemas.microsoft.com/office/drawing/2014/main" id="{62E61693-21C9-A72C-4CF9-B6C51939BD6C}"/>
              </a:ext>
            </a:extLst>
          </p:cNvPr>
          <p:cNvSpPr/>
          <p:nvPr/>
        </p:nvSpPr>
        <p:spPr>
          <a:xfrm rot="-1742099">
            <a:off x="10121520" y="1329512"/>
            <a:ext cx="1398567" cy="1365823"/>
          </a:xfrm>
          <a:custGeom>
            <a:avLst/>
            <a:gdLst/>
            <a:ahLst/>
            <a:cxnLst/>
            <a:rect l="l" t="t" r="r" b="b"/>
            <a:pathLst>
              <a:path w="31136" h="30407" extrusionOk="0">
                <a:moveTo>
                  <a:pt x="17614" y="0"/>
                </a:moveTo>
                <a:cubicBezTo>
                  <a:pt x="12952" y="0"/>
                  <a:pt x="7844" y="1858"/>
                  <a:pt x="4418" y="3847"/>
                </a:cubicBezTo>
                <a:cubicBezTo>
                  <a:pt x="2394" y="5026"/>
                  <a:pt x="251" y="6812"/>
                  <a:pt x="108" y="9324"/>
                </a:cubicBezTo>
                <a:cubicBezTo>
                  <a:pt x="1" y="11158"/>
                  <a:pt x="1013" y="12848"/>
                  <a:pt x="2132" y="14301"/>
                </a:cubicBezTo>
                <a:cubicBezTo>
                  <a:pt x="3525" y="16111"/>
                  <a:pt x="5108" y="17766"/>
                  <a:pt x="6847" y="19206"/>
                </a:cubicBezTo>
                <a:cubicBezTo>
                  <a:pt x="8204" y="20338"/>
                  <a:pt x="9704" y="21397"/>
                  <a:pt x="10526" y="22945"/>
                </a:cubicBezTo>
                <a:cubicBezTo>
                  <a:pt x="11395" y="24612"/>
                  <a:pt x="11431" y="26719"/>
                  <a:pt x="12669" y="28148"/>
                </a:cubicBezTo>
                <a:cubicBezTo>
                  <a:pt x="13883" y="29565"/>
                  <a:pt x="15919" y="29898"/>
                  <a:pt x="17789" y="30124"/>
                </a:cubicBezTo>
                <a:cubicBezTo>
                  <a:pt x="18923" y="30271"/>
                  <a:pt x="20097" y="30406"/>
                  <a:pt x="21247" y="30406"/>
                </a:cubicBezTo>
                <a:cubicBezTo>
                  <a:pt x="22812" y="30406"/>
                  <a:pt x="24334" y="30155"/>
                  <a:pt x="25659" y="29339"/>
                </a:cubicBezTo>
                <a:cubicBezTo>
                  <a:pt x="27671" y="28088"/>
                  <a:pt x="28754" y="25791"/>
                  <a:pt x="29397" y="23505"/>
                </a:cubicBezTo>
                <a:cubicBezTo>
                  <a:pt x="31136" y="17313"/>
                  <a:pt x="30302" y="10432"/>
                  <a:pt x="27099" y="4848"/>
                </a:cubicBezTo>
                <a:cubicBezTo>
                  <a:pt x="25061" y="1285"/>
                  <a:pt x="21492" y="0"/>
                  <a:pt x="17614" y="0"/>
                </a:cubicBezTo>
                <a:close/>
              </a:path>
            </a:pathLst>
          </a:cu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62533" tIns="162533" rIns="162533" bIns="162533" anchor="ctr" anchorCtr="0">
            <a:noAutofit/>
          </a:bodyPr>
          <a:lstStyle/>
          <a:p>
            <a:endParaRPr sz="3319">
              <a:latin typeface="+mn-lt"/>
            </a:endParaRPr>
          </a:p>
        </p:txBody>
      </p:sp>
      <p:sp>
        <p:nvSpPr>
          <p:cNvPr id="19" name="Google Shape;2078;p91">
            <a:extLst>
              <a:ext uri="{FF2B5EF4-FFF2-40B4-BE49-F238E27FC236}">
                <a16:creationId xmlns:a16="http://schemas.microsoft.com/office/drawing/2014/main" id="{EECF8B7D-7D0F-678F-8F92-9B4ADF8349D0}"/>
              </a:ext>
            </a:extLst>
          </p:cNvPr>
          <p:cNvSpPr/>
          <p:nvPr/>
        </p:nvSpPr>
        <p:spPr>
          <a:xfrm rot="9957950">
            <a:off x="9101786" y="2222542"/>
            <a:ext cx="1398552" cy="1365807"/>
          </a:xfrm>
          <a:custGeom>
            <a:avLst/>
            <a:gdLst/>
            <a:ahLst/>
            <a:cxnLst/>
            <a:rect l="l" t="t" r="r" b="b"/>
            <a:pathLst>
              <a:path w="31136" h="30407" extrusionOk="0">
                <a:moveTo>
                  <a:pt x="17614" y="0"/>
                </a:moveTo>
                <a:cubicBezTo>
                  <a:pt x="12952" y="0"/>
                  <a:pt x="7844" y="1858"/>
                  <a:pt x="4418" y="3847"/>
                </a:cubicBezTo>
                <a:cubicBezTo>
                  <a:pt x="2394" y="5026"/>
                  <a:pt x="251" y="6812"/>
                  <a:pt x="108" y="9324"/>
                </a:cubicBezTo>
                <a:cubicBezTo>
                  <a:pt x="1" y="11158"/>
                  <a:pt x="1013" y="12848"/>
                  <a:pt x="2132" y="14301"/>
                </a:cubicBezTo>
                <a:cubicBezTo>
                  <a:pt x="3525" y="16111"/>
                  <a:pt x="5108" y="17766"/>
                  <a:pt x="6847" y="19206"/>
                </a:cubicBezTo>
                <a:cubicBezTo>
                  <a:pt x="8204" y="20338"/>
                  <a:pt x="9704" y="21397"/>
                  <a:pt x="10526" y="22945"/>
                </a:cubicBezTo>
                <a:cubicBezTo>
                  <a:pt x="11395" y="24612"/>
                  <a:pt x="11431" y="26719"/>
                  <a:pt x="12669" y="28148"/>
                </a:cubicBezTo>
                <a:cubicBezTo>
                  <a:pt x="13883" y="29565"/>
                  <a:pt x="15919" y="29898"/>
                  <a:pt x="17789" y="30124"/>
                </a:cubicBezTo>
                <a:cubicBezTo>
                  <a:pt x="18923" y="30271"/>
                  <a:pt x="20097" y="30406"/>
                  <a:pt x="21247" y="30406"/>
                </a:cubicBezTo>
                <a:cubicBezTo>
                  <a:pt x="22812" y="30406"/>
                  <a:pt x="24334" y="30155"/>
                  <a:pt x="25659" y="29339"/>
                </a:cubicBezTo>
                <a:cubicBezTo>
                  <a:pt x="27671" y="28088"/>
                  <a:pt x="28754" y="25791"/>
                  <a:pt x="29397" y="23505"/>
                </a:cubicBezTo>
                <a:cubicBezTo>
                  <a:pt x="31136" y="17313"/>
                  <a:pt x="30302" y="10432"/>
                  <a:pt x="27099" y="4848"/>
                </a:cubicBezTo>
                <a:cubicBezTo>
                  <a:pt x="25061" y="1285"/>
                  <a:pt x="21492" y="0"/>
                  <a:pt x="17614" y="0"/>
                </a:cubicBezTo>
                <a:close/>
              </a:path>
            </a:pathLst>
          </a:cu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62533" tIns="162533" rIns="162533" bIns="162533" anchor="ctr" anchorCtr="0">
            <a:noAutofit/>
          </a:bodyPr>
          <a:lstStyle/>
          <a:p>
            <a:endParaRPr sz="3319">
              <a:latin typeface="+mn-lt"/>
            </a:endParaRPr>
          </a:p>
        </p:txBody>
      </p:sp>
      <p:sp>
        <p:nvSpPr>
          <p:cNvPr id="21" name="Google Shape;2080;p91">
            <a:extLst>
              <a:ext uri="{FF2B5EF4-FFF2-40B4-BE49-F238E27FC236}">
                <a16:creationId xmlns:a16="http://schemas.microsoft.com/office/drawing/2014/main" id="{62E61693-21C9-A72C-4CF9-B6C51939BD6C}"/>
              </a:ext>
            </a:extLst>
          </p:cNvPr>
          <p:cNvSpPr/>
          <p:nvPr/>
        </p:nvSpPr>
        <p:spPr>
          <a:xfrm rot="-1742099">
            <a:off x="251301" y="1864182"/>
            <a:ext cx="1398567" cy="1365823"/>
          </a:xfrm>
          <a:custGeom>
            <a:avLst/>
            <a:gdLst/>
            <a:ahLst/>
            <a:cxnLst/>
            <a:rect l="l" t="t" r="r" b="b"/>
            <a:pathLst>
              <a:path w="31136" h="30407" extrusionOk="0">
                <a:moveTo>
                  <a:pt x="17614" y="0"/>
                </a:moveTo>
                <a:cubicBezTo>
                  <a:pt x="12952" y="0"/>
                  <a:pt x="7844" y="1858"/>
                  <a:pt x="4418" y="3847"/>
                </a:cubicBezTo>
                <a:cubicBezTo>
                  <a:pt x="2394" y="5026"/>
                  <a:pt x="251" y="6812"/>
                  <a:pt x="108" y="9324"/>
                </a:cubicBezTo>
                <a:cubicBezTo>
                  <a:pt x="1" y="11158"/>
                  <a:pt x="1013" y="12848"/>
                  <a:pt x="2132" y="14301"/>
                </a:cubicBezTo>
                <a:cubicBezTo>
                  <a:pt x="3525" y="16111"/>
                  <a:pt x="5108" y="17766"/>
                  <a:pt x="6847" y="19206"/>
                </a:cubicBezTo>
                <a:cubicBezTo>
                  <a:pt x="8204" y="20338"/>
                  <a:pt x="9704" y="21397"/>
                  <a:pt x="10526" y="22945"/>
                </a:cubicBezTo>
                <a:cubicBezTo>
                  <a:pt x="11395" y="24612"/>
                  <a:pt x="11431" y="26719"/>
                  <a:pt x="12669" y="28148"/>
                </a:cubicBezTo>
                <a:cubicBezTo>
                  <a:pt x="13883" y="29565"/>
                  <a:pt x="15919" y="29898"/>
                  <a:pt x="17789" y="30124"/>
                </a:cubicBezTo>
                <a:cubicBezTo>
                  <a:pt x="18923" y="30271"/>
                  <a:pt x="20097" y="30406"/>
                  <a:pt x="21247" y="30406"/>
                </a:cubicBezTo>
                <a:cubicBezTo>
                  <a:pt x="22812" y="30406"/>
                  <a:pt x="24334" y="30155"/>
                  <a:pt x="25659" y="29339"/>
                </a:cubicBezTo>
                <a:cubicBezTo>
                  <a:pt x="27671" y="28088"/>
                  <a:pt x="28754" y="25791"/>
                  <a:pt x="29397" y="23505"/>
                </a:cubicBezTo>
                <a:cubicBezTo>
                  <a:pt x="31136" y="17313"/>
                  <a:pt x="30302" y="10432"/>
                  <a:pt x="27099" y="4848"/>
                </a:cubicBezTo>
                <a:cubicBezTo>
                  <a:pt x="25061" y="1285"/>
                  <a:pt x="21492" y="0"/>
                  <a:pt x="17614" y="0"/>
                </a:cubicBezTo>
                <a:close/>
              </a:path>
            </a:pathLst>
          </a:cu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62533" tIns="162533" rIns="162533" bIns="162533" anchor="ctr" anchorCtr="0">
            <a:noAutofit/>
          </a:bodyPr>
          <a:lstStyle/>
          <a:p>
            <a:endParaRPr sz="3319">
              <a:latin typeface="+mn-lt"/>
            </a:endParaRPr>
          </a:p>
        </p:txBody>
      </p:sp>
      <p:sp>
        <p:nvSpPr>
          <p:cNvPr id="25" name="Google Shape;2078;p91">
            <a:extLst>
              <a:ext uri="{FF2B5EF4-FFF2-40B4-BE49-F238E27FC236}">
                <a16:creationId xmlns:a16="http://schemas.microsoft.com/office/drawing/2014/main" id="{EECF8B7D-7D0F-678F-8F92-9B4ADF8349D0}"/>
              </a:ext>
            </a:extLst>
          </p:cNvPr>
          <p:cNvSpPr/>
          <p:nvPr/>
        </p:nvSpPr>
        <p:spPr>
          <a:xfrm rot="9957950">
            <a:off x="9118857" y="4543695"/>
            <a:ext cx="1398552" cy="1365807"/>
          </a:xfrm>
          <a:custGeom>
            <a:avLst/>
            <a:gdLst/>
            <a:ahLst/>
            <a:cxnLst/>
            <a:rect l="l" t="t" r="r" b="b"/>
            <a:pathLst>
              <a:path w="31136" h="30407" extrusionOk="0">
                <a:moveTo>
                  <a:pt x="17614" y="0"/>
                </a:moveTo>
                <a:cubicBezTo>
                  <a:pt x="12952" y="0"/>
                  <a:pt x="7844" y="1858"/>
                  <a:pt x="4418" y="3847"/>
                </a:cubicBezTo>
                <a:cubicBezTo>
                  <a:pt x="2394" y="5026"/>
                  <a:pt x="251" y="6812"/>
                  <a:pt x="108" y="9324"/>
                </a:cubicBezTo>
                <a:cubicBezTo>
                  <a:pt x="1" y="11158"/>
                  <a:pt x="1013" y="12848"/>
                  <a:pt x="2132" y="14301"/>
                </a:cubicBezTo>
                <a:cubicBezTo>
                  <a:pt x="3525" y="16111"/>
                  <a:pt x="5108" y="17766"/>
                  <a:pt x="6847" y="19206"/>
                </a:cubicBezTo>
                <a:cubicBezTo>
                  <a:pt x="8204" y="20338"/>
                  <a:pt x="9704" y="21397"/>
                  <a:pt x="10526" y="22945"/>
                </a:cubicBezTo>
                <a:cubicBezTo>
                  <a:pt x="11395" y="24612"/>
                  <a:pt x="11431" y="26719"/>
                  <a:pt x="12669" y="28148"/>
                </a:cubicBezTo>
                <a:cubicBezTo>
                  <a:pt x="13883" y="29565"/>
                  <a:pt x="15919" y="29898"/>
                  <a:pt x="17789" y="30124"/>
                </a:cubicBezTo>
                <a:cubicBezTo>
                  <a:pt x="18923" y="30271"/>
                  <a:pt x="20097" y="30406"/>
                  <a:pt x="21247" y="30406"/>
                </a:cubicBezTo>
                <a:cubicBezTo>
                  <a:pt x="22812" y="30406"/>
                  <a:pt x="24334" y="30155"/>
                  <a:pt x="25659" y="29339"/>
                </a:cubicBezTo>
                <a:cubicBezTo>
                  <a:pt x="27671" y="28088"/>
                  <a:pt x="28754" y="25791"/>
                  <a:pt x="29397" y="23505"/>
                </a:cubicBezTo>
                <a:cubicBezTo>
                  <a:pt x="31136" y="17313"/>
                  <a:pt x="30302" y="10432"/>
                  <a:pt x="27099" y="4848"/>
                </a:cubicBezTo>
                <a:cubicBezTo>
                  <a:pt x="25061" y="1285"/>
                  <a:pt x="21492" y="0"/>
                  <a:pt x="17614" y="0"/>
                </a:cubicBezTo>
                <a:close/>
              </a:path>
            </a:pathLst>
          </a:cu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62533" tIns="162533" rIns="162533" bIns="162533" anchor="ctr" anchorCtr="0">
            <a:noAutofit/>
          </a:bodyPr>
          <a:lstStyle/>
          <a:p>
            <a:endParaRPr sz="3319">
              <a:latin typeface="+mn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73DBE1B-D12A-EAED-5C49-6AD7A24E5407}"/>
              </a:ext>
            </a:extLst>
          </p:cNvPr>
          <p:cNvSpPr/>
          <p:nvPr/>
        </p:nvSpPr>
        <p:spPr>
          <a:xfrm>
            <a:off x="777240" y="802916"/>
            <a:ext cx="90779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  <a:t>Checking Academic </a:t>
            </a:r>
            <a:r>
              <a:rPr lang="en-US" sz="3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  <a:t>Results </a:t>
            </a:r>
            <a:r>
              <a:rPr lang="zh-TW" altLang="en-US" sz="3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  <a:t>查閱成績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l="35187" t="27473" r="29" b="12324"/>
          <a:stretch/>
        </p:blipFill>
        <p:spPr>
          <a:xfrm>
            <a:off x="3314600" y="1436505"/>
            <a:ext cx="4523873" cy="44681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677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群組 8"/>
          <p:cNvGrpSpPr/>
          <p:nvPr/>
        </p:nvGrpSpPr>
        <p:grpSpPr>
          <a:xfrm>
            <a:off x="1285240" y="776090"/>
            <a:ext cx="9291320" cy="5418667"/>
            <a:chOff x="2032000" y="719666"/>
            <a:chExt cx="9291320" cy="5418667"/>
          </a:xfrm>
        </p:grpSpPr>
        <p:graphicFrame>
          <p:nvGraphicFramePr>
            <p:cNvPr id="3" name="資料庫圖表 2"/>
            <p:cNvGraphicFramePr/>
            <p:nvPr>
              <p:extLst/>
            </p:nvPr>
          </p:nvGraphicFramePr>
          <p:xfrm>
            <a:off x="2032000" y="719666"/>
            <a:ext cx="9291320" cy="541866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6459" y="3928490"/>
              <a:ext cx="1908479" cy="1908479"/>
            </a:xfrm>
            <a:prstGeom prst="rect">
              <a:avLst/>
            </a:prstGeom>
          </p:spPr>
        </p:pic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625339" y="3984474"/>
              <a:ext cx="1807703" cy="1796510"/>
            </a:xfrm>
            <a:prstGeom prst="rect">
              <a:avLst/>
            </a:prstGeom>
          </p:spPr>
        </p:pic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0477" y="3984474"/>
              <a:ext cx="1807704" cy="1807704"/>
            </a:xfrm>
            <a:prstGeom prst="rect">
              <a:avLst/>
            </a:prstGeom>
          </p:spPr>
        </p:pic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345354" y="3928489"/>
              <a:ext cx="1908480" cy="1908480"/>
            </a:xfrm>
            <a:prstGeom prst="rect">
              <a:avLst/>
            </a:prstGeom>
          </p:spPr>
        </p:pic>
      </p:grpSp>
      <p:pic>
        <p:nvPicPr>
          <p:cNvPr id="10" name="圖片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51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555" y="-91465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2548467"/>
            <a:ext cx="6270183" cy="2390994"/>
          </a:xfrm>
        </p:spPr>
        <p:txBody>
          <a:bodyPr/>
          <a:lstStyle/>
          <a:p>
            <a:r>
              <a:rPr lang="zh-TW" altLang="en-US" sz="36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語文科目豁免政策</a:t>
            </a:r>
            <a:br>
              <a:rPr lang="zh-TW" altLang="en-US" sz="36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zh-HK" sz="36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Language Course Exemption</a:t>
            </a:r>
            <a:endParaRPr lang="zh-HK" altLang="en-US" sz="35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45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117;p45"/>
          <p:cNvSpPr txBox="1">
            <a:spLocks/>
          </p:cNvSpPr>
          <p:nvPr/>
        </p:nvSpPr>
        <p:spPr>
          <a:xfrm>
            <a:off x="283502" y="8082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Chinese/English courses – QF Level 3 &amp; 4</a:t>
            </a:r>
          </a:p>
        </p:txBody>
      </p:sp>
      <p:sp>
        <p:nvSpPr>
          <p:cNvPr id="7" name="副標題 4">
            <a:extLst>
              <a:ext uri="{FF2B5EF4-FFF2-40B4-BE49-F238E27FC236}">
                <a16:creationId xmlns:a16="http://schemas.microsoft.com/office/drawing/2014/main" id="{B7A2E843-0FCA-4081-A05F-864B8CF79786}"/>
              </a:ext>
            </a:extLst>
          </p:cNvPr>
          <p:cNvSpPr txBox="1">
            <a:spLocks/>
          </p:cNvSpPr>
          <p:nvPr/>
        </p:nvSpPr>
        <p:spPr>
          <a:xfrm>
            <a:off x="283502" y="1622633"/>
            <a:ext cx="11347745" cy="410213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buAutoNum type="arabicPeriod"/>
            </a:pPr>
            <a:r>
              <a:rPr lang="en-US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Holders of any qualifications mentioned below:</a:t>
            </a:r>
          </a:p>
          <a:p>
            <a:pPr marL="514350" indent="-514350" algn="just">
              <a:buAutoNum type="alphaLcParenBoth"/>
            </a:pPr>
            <a:r>
              <a:rPr lang="en-US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locally accredited </a:t>
            </a:r>
            <a:r>
              <a:rPr lang="en-US" b="1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sub-degree (at QF Level 4) or a post-secondary diploma</a:t>
            </a:r>
            <a:r>
              <a:rPr lang="en-US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offer by a recognized university or higher education institute overseas, or</a:t>
            </a:r>
          </a:p>
          <a:p>
            <a:pPr marL="514350" indent="-514350" algn="just">
              <a:buAutoNum type="alphaLcParenBoth"/>
            </a:pPr>
            <a:r>
              <a:rPr lang="en-US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locally accredited </a:t>
            </a:r>
            <a:r>
              <a:rPr lang="en-US" b="1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Bachelor’s degree or above (at QF Level 5 or above)</a:t>
            </a:r>
            <a:r>
              <a:rPr lang="en-US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or a Bachelor’s degree or above offered by a recognized university overseas.</a:t>
            </a:r>
          </a:p>
          <a:p>
            <a:pPr marL="514350" indent="-514350" algn="just">
              <a:buAutoNum type="alphaLcParenBoth"/>
            </a:pPr>
            <a:endParaRPr lang="en-US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qualification should be awarded by a university or institute where the </a:t>
            </a:r>
            <a:r>
              <a:rPr lang="en-US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medium of instruction and assessments of this qualification must be in English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This includes UK and colonies, US (mainland and territories), Canada, Australia, New Zealand, South Africa (must be in English speaking, not Afrikaans), Ireland and Singapore. Other English-medium universities in the British Commonwealth will be considered on a case-by-case basis.</a:t>
            </a:r>
          </a:p>
          <a:p>
            <a:pPr algn="l"/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29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117;p45"/>
          <p:cNvSpPr txBox="1">
            <a:spLocks/>
          </p:cNvSpPr>
          <p:nvPr/>
        </p:nvSpPr>
        <p:spPr>
          <a:xfrm>
            <a:off x="228021" y="117018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Chinese/English courses – QF Level 3 &amp; 4</a:t>
            </a:r>
          </a:p>
        </p:txBody>
      </p:sp>
      <p:sp>
        <p:nvSpPr>
          <p:cNvPr id="4" name="副標題 4"/>
          <p:cNvSpPr txBox="1">
            <a:spLocks/>
          </p:cNvSpPr>
          <p:nvPr/>
        </p:nvSpPr>
        <p:spPr>
          <a:xfrm>
            <a:off x="228021" y="2244880"/>
            <a:ext cx="11782816" cy="4613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buFont typeface="+mj-lt"/>
              <a:buAutoNum type="arabicPeriod" startAt="2"/>
            </a:pPr>
            <a:r>
              <a:rPr lang="en-US" sz="28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Completion of a prior Chinese/English course at QF Level 3/4 or above</a:t>
            </a:r>
          </a:p>
          <a:p>
            <a:pPr marL="514350" indent="-514350" algn="just">
              <a:buFont typeface="+mj-lt"/>
              <a:buAutoNum type="arabicPeriod" startAt="2"/>
            </a:pPr>
            <a:endParaRPr lang="en-US" sz="28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2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course should be non-career specific.</a:t>
            </a:r>
          </a:p>
          <a:p>
            <a:pPr algn="l"/>
            <a:r>
              <a:rPr lang="en-US" sz="2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(e.g. Business English courses and English courses for Tourism will </a:t>
            </a:r>
            <a:r>
              <a:rPr lang="en-US" sz="2600" b="1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en-US" sz="2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be considered.)</a:t>
            </a:r>
          </a:p>
          <a:p>
            <a:pPr algn="l"/>
            <a:endParaRPr lang="en-US" sz="2600" dirty="0"/>
          </a:p>
          <a:p>
            <a:pPr algn="l"/>
            <a:endParaRPr lang="en-US" sz="1400" dirty="0"/>
          </a:p>
          <a:p>
            <a:endParaRPr lang="en-US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endParaRPr lang="en-US" sz="2800" dirty="0">
              <a:solidFill>
                <a:srgbClr val="00A651"/>
              </a:solidFill>
            </a:endParaRPr>
          </a:p>
          <a:p>
            <a:endParaRPr lang="en-US" sz="2800" dirty="0">
              <a:solidFill>
                <a:srgbClr val="00A651"/>
              </a:solidFill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01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117;p45"/>
          <p:cNvSpPr txBox="1">
            <a:spLocks/>
          </p:cNvSpPr>
          <p:nvPr/>
        </p:nvSpPr>
        <p:spPr>
          <a:xfrm>
            <a:off x="228021" y="747041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English courses – QF Level 3 &amp; 4</a:t>
            </a:r>
          </a:p>
        </p:txBody>
      </p:sp>
      <p:sp>
        <p:nvSpPr>
          <p:cNvPr id="4" name="副標題 4"/>
          <p:cNvSpPr txBox="1">
            <a:spLocks/>
          </p:cNvSpPr>
          <p:nvPr/>
        </p:nvSpPr>
        <p:spPr>
          <a:xfrm>
            <a:off x="272471" y="1510641"/>
            <a:ext cx="11782816" cy="4613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+mj-lt"/>
              <a:buAutoNum type="arabicPeriod" startAt="3"/>
            </a:pPr>
            <a:r>
              <a:rPr lang="en-US" sz="22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Holders of a </a:t>
            </a:r>
            <a:r>
              <a:rPr lang="en-US" sz="2200" b="1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 examination qualification</a:t>
            </a:r>
            <a:r>
              <a:rPr lang="en-US" sz="22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from a recognized examination body</a:t>
            </a:r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algn="just">
              <a:buFont typeface="+mj-lt"/>
              <a:buAutoNum type="arabicPeriod" startAt="2"/>
            </a:pPr>
            <a:endParaRPr lang="en-US" sz="28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1400" dirty="0"/>
          </a:p>
          <a:p>
            <a:endParaRPr lang="en-US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endParaRPr lang="en-US" sz="2800" dirty="0">
              <a:solidFill>
                <a:srgbClr val="00A651"/>
              </a:solidFill>
            </a:endParaRPr>
          </a:p>
          <a:p>
            <a:endParaRPr lang="en-US" sz="2800" dirty="0">
              <a:solidFill>
                <a:srgbClr val="00A651"/>
              </a:solidFill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0E2364B6-8F36-443D-B7C9-C4C02A83419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55021" y="2010936"/>
          <a:ext cx="10702380" cy="38006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28102">
                  <a:extLst>
                    <a:ext uri="{9D8B030D-6E8A-4147-A177-3AD203B41FA5}">
                      <a16:colId xmlns:a16="http://schemas.microsoft.com/office/drawing/2014/main" val="1872776063"/>
                    </a:ext>
                  </a:extLst>
                </a:gridCol>
                <a:gridCol w="2623088">
                  <a:extLst>
                    <a:ext uri="{9D8B030D-6E8A-4147-A177-3AD203B41FA5}">
                      <a16:colId xmlns:a16="http://schemas.microsoft.com/office/drawing/2014/main" val="4236519230"/>
                    </a:ext>
                  </a:extLst>
                </a:gridCol>
                <a:gridCol w="2675595">
                  <a:extLst>
                    <a:ext uri="{9D8B030D-6E8A-4147-A177-3AD203B41FA5}">
                      <a16:colId xmlns:a16="http://schemas.microsoft.com/office/drawing/2014/main" val="300308780"/>
                    </a:ext>
                  </a:extLst>
                </a:gridCol>
                <a:gridCol w="2675595">
                  <a:extLst>
                    <a:ext uri="{9D8B030D-6E8A-4147-A177-3AD203B41FA5}">
                      <a16:colId xmlns:a16="http://schemas.microsoft.com/office/drawing/2014/main" val="175932614"/>
                    </a:ext>
                  </a:extLst>
                </a:gridCol>
              </a:tblGrid>
              <a:tr h="760564">
                <a:tc>
                  <a:txBody>
                    <a:bodyPr/>
                    <a:lstStyle/>
                    <a:p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QF Level 3</a:t>
                      </a:r>
                    </a:p>
                    <a:p>
                      <a:r>
                        <a:rPr lang="en-US" altLang="zh-HK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English for Communication I</a:t>
                      </a:r>
                      <a:endParaRPr lang="zh-HK" altLang="en-US" sz="16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QF Level 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English for Communication II</a:t>
                      </a:r>
                      <a:endParaRPr lang="zh-HK" altLang="en-US" sz="16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QF Level 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English for Communication III</a:t>
                      </a:r>
                      <a:endParaRPr lang="zh-HK" altLang="en-US" sz="16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76073694"/>
                  </a:ext>
                </a:extLst>
              </a:tr>
              <a:tr h="369166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HKDSE Level 3 or above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 </a:t>
                      </a:r>
                      <a:endParaRPr kumimoji="0" lang="en-US" altLang="zh-HK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43449594"/>
                  </a:ext>
                </a:extLst>
              </a:tr>
              <a:tr h="561848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HKALE/GCE A-level Grade D or above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71889341"/>
                  </a:ext>
                </a:extLst>
              </a:tr>
              <a:tr h="1045917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IELTS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6.0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or above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overall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HK" sz="1600" u="sng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 minimum of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5.5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for each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individual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component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37830478"/>
                  </a:ext>
                </a:extLst>
              </a:tr>
              <a:tr h="1045917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IELTS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6.5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or above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overall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HK" sz="1600" u="sng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in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listening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and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speaking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component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HK" alt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58183392"/>
                  </a:ext>
                </a:extLst>
              </a:tr>
            </a:tbl>
          </a:graphicData>
        </a:graphic>
      </p:graphicFrame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17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117;p45"/>
          <p:cNvSpPr txBox="1">
            <a:spLocks/>
          </p:cNvSpPr>
          <p:nvPr/>
        </p:nvSpPr>
        <p:spPr>
          <a:xfrm>
            <a:off x="228021" y="747041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English courses – QF Level 3 &amp; 4</a:t>
            </a:r>
          </a:p>
        </p:txBody>
      </p:sp>
      <p:sp>
        <p:nvSpPr>
          <p:cNvPr id="4" name="副標題 4"/>
          <p:cNvSpPr txBox="1">
            <a:spLocks/>
          </p:cNvSpPr>
          <p:nvPr/>
        </p:nvSpPr>
        <p:spPr>
          <a:xfrm>
            <a:off x="278821" y="1409041"/>
            <a:ext cx="11176579" cy="4613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+mj-lt"/>
              <a:buAutoNum type="arabicPeriod" startAt="3"/>
            </a:pPr>
            <a:r>
              <a:rPr lang="en-US" sz="22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Holders of a </a:t>
            </a:r>
            <a:r>
              <a:rPr lang="en-US" sz="2200" b="1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 examination qualification</a:t>
            </a:r>
            <a:r>
              <a:rPr lang="en-US" sz="22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from a recognized examination body (cont.)</a:t>
            </a: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22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results of IELTS and TOEFL </a:t>
            </a:r>
            <a:r>
              <a:rPr lang="en-US" sz="2200" b="1" u="sng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must not be more than 2 years</a:t>
            </a:r>
            <a:r>
              <a:rPr lang="en-US" sz="22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from the date of the test or final examination to the date of commencement of study at LiPACE.</a:t>
            </a:r>
          </a:p>
          <a:p>
            <a:pPr algn="just"/>
            <a:endParaRPr lang="en-US" sz="18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1400" dirty="0"/>
          </a:p>
          <a:p>
            <a:endParaRPr lang="en-US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endParaRPr lang="en-US" sz="2800" dirty="0">
              <a:solidFill>
                <a:srgbClr val="00A651"/>
              </a:solidFill>
            </a:endParaRPr>
          </a:p>
          <a:p>
            <a:endParaRPr lang="en-US" sz="2800" dirty="0">
              <a:solidFill>
                <a:srgbClr val="00A651"/>
              </a:solidFill>
            </a:endParaRPr>
          </a:p>
        </p:txBody>
      </p:sp>
      <p:graphicFrame>
        <p:nvGraphicFramePr>
          <p:cNvPr id="7" name="表格 4">
            <a:extLst>
              <a:ext uri="{FF2B5EF4-FFF2-40B4-BE49-F238E27FC236}">
                <a16:creationId xmlns:a16="http://schemas.microsoft.com/office/drawing/2014/main" id="{0E2364B6-8F36-443D-B7C9-C4C02A83419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79308" y="1953593"/>
          <a:ext cx="11155868" cy="3139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43699">
                  <a:extLst>
                    <a:ext uri="{9D8B030D-6E8A-4147-A177-3AD203B41FA5}">
                      <a16:colId xmlns:a16="http://schemas.microsoft.com/office/drawing/2014/main" val="1872776063"/>
                    </a:ext>
                  </a:extLst>
                </a:gridCol>
                <a:gridCol w="2734235">
                  <a:extLst>
                    <a:ext uri="{9D8B030D-6E8A-4147-A177-3AD203B41FA5}">
                      <a16:colId xmlns:a16="http://schemas.microsoft.com/office/drawing/2014/main" val="4236519230"/>
                    </a:ext>
                  </a:extLst>
                </a:gridCol>
                <a:gridCol w="2788967">
                  <a:extLst>
                    <a:ext uri="{9D8B030D-6E8A-4147-A177-3AD203B41FA5}">
                      <a16:colId xmlns:a16="http://schemas.microsoft.com/office/drawing/2014/main" val="300308780"/>
                    </a:ext>
                  </a:extLst>
                </a:gridCol>
                <a:gridCol w="2788967">
                  <a:extLst>
                    <a:ext uri="{9D8B030D-6E8A-4147-A177-3AD203B41FA5}">
                      <a16:colId xmlns:a16="http://schemas.microsoft.com/office/drawing/2014/main" val="175932614"/>
                    </a:ext>
                  </a:extLst>
                </a:gridCol>
              </a:tblGrid>
              <a:tr h="434004">
                <a:tc>
                  <a:txBody>
                    <a:bodyPr/>
                    <a:lstStyle/>
                    <a:p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QF Level 3</a:t>
                      </a:r>
                    </a:p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English for Communication I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QF Level 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English for Communication II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QF Level 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English for Communication III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76073694"/>
                  </a:ext>
                </a:extLst>
              </a:tr>
              <a:tr h="434004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IELTS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6.5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or above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overall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HK" sz="1600" u="sng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in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reading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and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writing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component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43449594"/>
                  </a:ext>
                </a:extLst>
              </a:tr>
              <a:tr h="434004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TOEFL scored</a:t>
                      </a:r>
                    </a:p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-60 (</a:t>
                      </a:r>
                      <a:r>
                        <a:rPr lang="en-US" altLang="zh-HK" sz="160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iBT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71889341"/>
                  </a:ext>
                </a:extLst>
              </a:tr>
              <a:tr h="434004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TOEFL score</a:t>
                      </a:r>
                    </a:p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-79 (</a:t>
                      </a:r>
                      <a:r>
                        <a:rPr lang="en-US" altLang="zh-HK" sz="160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iBT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37830478"/>
                  </a:ext>
                </a:extLst>
              </a:tr>
              <a:tr h="434004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TEFL/TESOL certification,</a:t>
                      </a:r>
                    </a:p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 CELTA holder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58183392"/>
                  </a:ext>
                </a:extLst>
              </a:tr>
            </a:tbl>
          </a:graphicData>
        </a:graphic>
      </p:graphicFrame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90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7" name="Google Shape;2717;p31"/>
          <p:cNvSpPr/>
          <p:nvPr/>
        </p:nvSpPr>
        <p:spPr>
          <a:xfrm>
            <a:off x="826972" y="2748560"/>
            <a:ext cx="824014" cy="781746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89">
              <a:latin typeface="Century Gothic" panose="020B0502020202020204" pitchFamily="34" charset="0"/>
            </a:endParaRPr>
          </a:p>
        </p:txBody>
      </p:sp>
      <p:sp>
        <p:nvSpPr>
          <p:cNvPr id="2718" name="Google Shape;2718;p31"/>
          <p:cNvSpPr/>
          <p:nvPr/>
        </p:nvSpPr>
        <p:spPr>
          <a:xfrm>
            <a:off x="826972" y="1743073"/>
            <a:ext cx="824014" cy="781746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89">
              <a:latin typeface="Century Gothic" panose="020B0502020202020204" pitchFamily="34" charset="0"/>
            </a:endParaRPr>
          </a:p>
        </p:txBody>
      </p:sp>
      <p:sp>
        <p:nvSpPr>
          <p:cNvPr id="2719" name="Google Shape;2719;p31"/>
          <p:cNvSpPr txBox="1">
            <a:spLocks noGrp="1"/>
          </p:cNvSpPr>
          <p:nvPr>
            <p:ph type="title"/>
          </p:nvPr>
        </p:nvSpPr>
        <p:spPr>
          <a:xfrm>
            <a:off x="963167" y="840176"/>
            <a:ext cx="102656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Documents required for exemption application</a:t>
            </a:r>
            <a:endParaRPr sz="32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20" name="Google Shape;2720;p31"/>
          <p:cNvSpPr txBox="1">
            <a:spLocks noGrp="1"/>
          </p:cNvSpPr>
          <p:nvPr>
            <p:ph type="title" idx="2"/>
          </p:nvPr>
        </p:nvSpPr>
        <p:spPr>
          <a:xfrm>
            <a:off x="826972" y="1882703"/>
            <a:ext cx="824014" cy="502816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3200" dirty="0">
                <a:latin typeface="Century Gothic" panose="020B0502020202020204" pitchFamily="34" charset="0"/>
              </a:rPr>
              <a:t>01</a:t>
            </a:r>
            <a:endParaRPr sz="3200" dirty="0">
              <a:latin typeface="Century Gothic" panose="020B0502020202020204" pitchFamily="34" charset="0"/>
            </a:endParaRPr>
          </a:p>
        </p:txBody>
      </p:sp>
      <p:sp>
        <p:nvSpPr>
          <p:cNvPr id="2722" name="Google Shape;2722;p31"/>
          <p:cNvSpPr txBox="1">
            <a:spLocks noGrp="1"/>
          </p:cNvSpPr>
          <p:nvPr>
            <p:ph type="title" idx="4"/>
          </p:nvPr>
        </p:nvSpPr>
        <p:spPr>
          <a:xfrm>
            <a:off x="805166" y="2873884"/>
            <a:ext cx="824014" cy="502816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3200" dirty="0">
                <a:latin typeface="Century Gothic" panose="020B0502020202020204" pitchFamily="34" charset="0"/>
              </a:rPr>
              <a:t>02</a:t>
            </a:r>
            <a:endParaRPr sz="3200" dirty="0">
              <a:latin typeface="Century Gothic" panose="020B0502020202020204" pitchFamily="34" charset="0"/>
            </a:endParaRPr>
          </a:p>
        </p:txBody>
      </p:sp>
      <p:sp>
        <p:nvSpPr>
          <p:cNvPr id="2724" name="Google Shape;2724;p31"/>
          <p:cNvSpPr txBox="1">
            <a:spLocks noGrp="1"/>
          </p:cNvSpPr>
          <p:nvPr>
            <p:ph type="subTitle" idx="1"/>
          </p:nvPr>
        </p:nvSpPr>
        <p:spPr>
          <a:xfrm>
            <a:off x="1717453" y="1799373"/>
            <a:ext cx="7788497" cy="1089536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indent="0"/>
            <a:r>
              <a:rPr lang="en-US" sz="2000" b="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Course Issues Application Form</a:t>
            </a:r>
          </a:p>
          <a:p>
            <a:pPr marL="0" indent="0"/>
            <a:r>
              <a:rPr lang="en-US" sz="2000" b="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https://www.hkmu.edu.hk/lipace/tc/admission/enrollment-form/</a:t>
            </a:r>
            <a:endParaRPr lang="en-US" sz="2000" b="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endParaRPr lang="en-US" sz="2000" b="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25" name="Google Shape;2725;p31"/>
          <p:cNvSpPr txBox="1">
            <a:spLocks noGrp="1"/>
          </p:cNvSpPr>
          <p:nvPr>
            <p:ph type="subTitle" idx="6"/>
          </p:nvPr>
        </p:nvSpPr>
        <p:spPr>
          <a:xfrm>
            <a:off x="2817651" y="4704046"/>
            <a:ext cx="4792823" cy="577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indent="0"/>
            <a:r>
              <a:rPr lang="en-US" sz="24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Application deadline:</a:t>
            </a:r>
          </a:p>
          <a:p>
            <a:pPr marL="0" indent="0"/>
            <a:r>
              <a:rPr lang="en-US" altLang="zh-TW" sz="24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 September 2025 (Monday)</a:t>
            </a:r>
            <a:endParaRPr lang="zh-TW" altLang="en-US" sz="2400" b="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26" name="Google Shape;2726;p31"/>
          <p:cNvSpPr txBox="1">
            <a:spLocks noGrp="1"/>
          </p:cNvSpPr>
          <p:nvPr>
            <p:ph type="subTitle" idx="7"/>
          </p:nvPr>
        </p:nvSpPr>
        <p:spPr>
          <a:xfrm>
            <a:off x="1717453" y="2698107"/>
            <a:ext cx="9610946" cy="1608863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indent="0">
              <a:buClr>
                <a:schemeClr val="dk1"/>
              </a:buClr>
              <a:buSzPts val="1100"/>
            </a:pPr>
            <a:r>
              <a:rPr lang="en-US" sz="2000" b="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Qualification certificate awarded by a recognized university/institute/examination body; or</a:t>
            </a:r>
          </a:p>
          <a:p>
            <a:pPr marL="0" indent="0">
              <a:buClr>
                <a:schemeClr val="dk1"/>
              </a:buClr>
              <a:buSzPts val="1100"/>
            </a:pPr>
            <a:r>
              <a:rPr lang="en-US" sz="2000" b="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Syllabus from a prior course providing information on learning outcomes, academic standard, coverage, duration and assessment criteria</a:t>
            </a:r>
          </a:p>
          <a:p>
            <a:pPr marL="0" indent="0">
              <a:buClr>
                <a:schemeClr val="dk1"/>
              </a:buClr>
              <a:buSzPts val="1100"/>
            </a:pPr>
            <a:endParaRPr lang="en-US" sz="2000" b="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0DE970D1-B8B2-4C3F-B888-17E8B2F462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4141" y="813331"/>
            <a:ext cx="934759" cy="1047817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62548591-91F4-4963-895C-3726DFF060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122" y="4104716"/>
            <a:ext cx="1889822" cy="1573607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70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117;p45"/>
          <p:cNvSpPr txBox="1">
            <a:spLocks/>
          </p:cNvSpPr>
          <p:nvPr/>
        </p:nvSpPr>
        <p:spPr>
          <a:xfrm>
            <a:off x="1879021" y="7447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sz="3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Course Issues Application Form </a:t>
            </a:r>
            <a:r>
              <a:rPr lang="zh-TW" altLang="en-US" sz="3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課程事項申請表</a:t>
            </a:r>
            <a:endParaRPr lang="en-US" sz="30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9C35B281-3FBC-4D56-9B43-DF188AF67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2572" y="1361891"/>
            <a:ext cx="6220121" cy="4669761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21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9" name="Google Shape;3149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10217980" y="-2313435"/>
            <a:ext cx="394803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154" name="Google Shape;3154;p48"/>
          <p:cNvSpPr txBox="1">
            <a:spLocks noGrp="1"/>
          </p:cNvSpPr>
          <p:nvPr>
            <p:ph type="ctrTitle"/>
          </p:nvPr>
        </p:nvSpPr>
        <p:spPr>
          <a:xfrm>
            <a:off x="3045060" y="825794"/>
            <a:ext cx="5928800" cy="1214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 dirty="0">
                <a:solidFill>
                  <a:srgbClr val="00A478"/>
                </a:solidFill>
                <a:latin typeface="Century Gothic" panose="020B0502020202020204" pitchFamily="34" charset="0"/>
              </a:rPr>
              <a:t>THANKS</a:t>
            </a:r>
            <a:endParaRPr dirty="0">
              <a:solidFill>
                <a:srgbClr val="00A478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800940" y="1778584"/>
            <a:ext cx="22236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Staff contacts</a:t>
            </a:r>
          </a:p>
        </p:txBody>
      </p:sp>
      <p:graphicFrame>
        <p:nvGraphicFramePr>
          <p:cNvPr id="26" name="表格 8">
            <a:extLst>
              <a:ext uri="{FF2B5EF4-FFF2-40B4-BE49-F238E27FC236}">
                <a16:creationId xmlns:a16="http://schemas.microsoft.com/office/drawing/2014/main" id="{D490786D-A359-4EBC-8DE8-2B16CFF4632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49801" y="2301804"/>
          <a:ext cx="8319318" cy="2700000"/>
        </p:xfrm>
        <a:graphic>
          <a:graphicData uri="http://schemas.openxmlformats.org/drawingml/2006/table">
            <a:tbl>
              <a:tblPr firstRow="1" bandRow="1"/>
              <a:tblGrid>
                <a:gridCol w="2773106">
                  <a:extLst>
                    <a:ext uri="{9D8B030D-6E8A-4147-A177-3AD203B41FA5}">
                      <a16:colId xmlns:a16="http://schemas.microsoft.com/office/drawing/2014/main" val="2433385603"/>
                    </a:ext>
                  </a:extLst>
                </a:gridCol>
                <a:gridCol w="3645567">
                  <a:extLst>
                    <a:ext uri="{9D8B030D-6E8A-4147-A177-3AD203B41FA5}">
                      <a16:colId xmlns:a16="http://schemas.microsoft.com/office/drawing/2014/main" val="3697353222"/>
                    </a:ext>
                  </a:extLst>
                </a:gridCol>
                <a:gridCol w="1900645">
                  <a:extLst>
                    <a:ext uri="{9D8B030D-6E8A-4147-A177-3AD203B41FA5}">
                      <a16:colId xmlns:a16="http://schemas.microsoft.com/office/drawing/2014/main" val="1532619114"/>
                    </a:ext>
                  </a:extLst>
                </a:gridCol>
              </a:tblGrid>
              <a:tr h="450000">
                <a:tc gridSpan="3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Head of Languages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40000"/>
                        <a:lumOff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568333"/>
                  </a:ext>
                </a:extLst>
              </a:tr>
              <a:tr h="450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Dr. Sylvia SZE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swsze@hkmu.edu.hk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3120 9715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0687180"/>
                  </a:ext>
                </a:extLst>
              </a:tr>
              <a:tr h="450000">
                <a:tc gridSpan="3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altLang="zh-HK" sz="18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Deputy Head of Languages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40000"/>
                        <a:lumOff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27767"/>
                  </a:ext>
                </a:extLst>
              </a:tr>
              <a:tr h="450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Ms. Melissa YEUNG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altLang="zh-HK" sz="18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mylyeung@hkmu.edu.hk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3120 9719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1942235"/>
                  </a:ext>
                </a:extLst>
              </a:tr>
              <a:tr h="450000">
                <a:tc gridSpan="3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altLang="zh-HK" sz="18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Effective Chinese Communication Skills </a:t>
                      </a:r>
                      <a:r>
                        <a:rPr lang="zh-TW" altLang="en-US" sz="18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應用中文傳意技巧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40000"/>
                        <a:lumOff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212210"/>
                  </a:ext>
                </a:extLst>
              </a:tr>
              <a:tr h="450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Ms. Konnie TANG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kyhtang@hkmu.edu.hk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3120 9822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4368389"/>
                  </a:ext>
                </a:extLst>
              </a:tr>
            </a:tbl>
          </a:graphicData>
        </a:graphic>
      </p:graphicFrame>
      <p:pic>
        <p:nvPicPr>
          <p:cNvPr id="6" name="圖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7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870" y="-87296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6162" y="2050794"/>
            <a:ext cx="5216237" cy="29564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3600" b="1" dirty="0" smtClean="0">
                <a:latin typeface="微軟正黑體"/>
                <a:ea typeface="微軟正黑體"/>
              </a:rPr>
              <a:t>香港都會大學</a:t>
            </a:r>
            <a:r>
              <a:rPr lang="en-US" altLang="zh-CN" sz="3600" b="1" dirty="0" smtClean="0">
                <a:latin typeface="微軟正黑體"/>
                <a:ea typeface="微軟正黑體"/>
              </a:rPr>
              <a:t/>
            </a:r>
            <a:br>
              <a:rPr lang="en-US" altLang="zh-CN" sz="3600" b="1" dirty="0" smtClean="0">
                <a:latin typeface="微軟正黑體"/>
                <a:ea typeface="微軟正黑體"/>
              </a:rPr>
            </a:br>
            <a:r>
              <a:rPr lang="zh-TW" altLang="en-US" sz="3600" b="1" dirty="0" smtClean="0">
                <a:latin typeface="微軟正黑體"/>
                <a:ea typeface="微軟正黑體"/>
              </a:rPr>
              <a:t>李嘉誠專業進修學院</a:t>
            </a:r>
            <a:r>
              <a:rPr lang="en-US" altLang="zh-TW" sz="4000" b="1" dirty="0" smtClean="0">
                <a:latin typeface="微軟正黑體"/>
                <a:ea typeface="微軟正黑體"/>
              </a:rPr>
              <a:t/>
            </a:r>
            <a:br>
              <a:rPr lang="en-US" altLang="zh-TW" sz="4000" b="1" dirty="0" smtClean="0">
                <a:latin typeface="微軟正黑體"/>
                <a:ea typeface="微軟正黑體"/>
              </a:rPr>
            </a:br>
            <a:r>
              <a:rPr lang="zh-TW" altLang="en-US" sz="2800" b="1" dirty="0" smtClean="0">
                <a:solidFill>
                  <a:srgbClr val="6EB62F"/>
                </a:solidFill>
                <a:latin typeface="微軟正黑體"/>
                <a:ea typeface="微軟正黑體"/>
              </a:rPr>
              <a:t>課外</a:t>
            </a:r>
            <a:r>
              <a:rPr lang="zh-TW" altLang="en-US" sz="2800" b="1" dirty="0">
                <a:solidFill>
                  <a:srgbClr val="6EB62F"/>
                </a:solidFill>
                <a:latin typeface="微軟正黑體"/>
                <a:ea typeface="微軟正黑體"/>
              </a:rPr>
              <a:t>活動、外藉英語老師</a:t>
            </a:r>
            <a:r>
              <a:rPr lang="zh-TW" altLang="en-US" sz="2800" b="1" dirty="0" smtClean="0">
                <a:solidFill>
                  <a:srgbClr val="6EB62F"/>
                </a:solidFill>
                <a:latin typeface="微軟正黑體"/>
                <a:ea typeface="微軟正黑體"/>
              </a:rPr>
              <a:t>及</a:t>
            </a:r>
            <a:r>
              <a:rPr lang="en-US" altLang="zh-TW" sz="2800" b="1" dirty="0" smtClean="0">
                <a:solidFill>
                  <a:srgbClr val="6EB62F"/>
                </a:solidFill>
                <a:latin typeface="微軟正黑體"/>
                <a:ea typeface="微軟正黑體"/>
              </a:rPr>
              <a:t/>
            </a:r>
            <a:br>
              <a:rPr lang="en-US" altLang="zh-TW" sz="2800" b="1" dirty="0" smtClean="0">
                <a:solidFill>
                  <a:srgbClr val="6EB62F"/>
                </a:solidFill>
                <a:latin typeface="微軟正黑體"/>
                <a:ea typeface="微軟正黑體"/>
              </a:rPr>
            </a:br>
            <a:r>
              <a:rPr lang="zh-TW" altLang="en-US" sz="2800" b="1" dirty="0" smtClean="0">
                <a:solidFill>
                  <a:srgbClr val="6EB62F"/>
                </a:solidFill>
                <a:latin typeface="微軟正黑體"/>
                <a:ea typeface="微軟正黑體"/>
              </a:rPr>
              <a:t>英語</a:t>
            </a:r>
            <a:r>
              <a:rPr lang="zh-TW" altLang="en-US" sz="2800" b="1" dirty="0">
                <a:solidFill>
                  <a:srgbClr val="6EB62F"/>
                </a:solidFill>
                <a:latin typeface="微軟正黑體"/>
                <a:ea typeface="微軟正黑體"/>
              </a:rPr>
              <a:t>學習支援</a:t>
            </a:r>
            <a:r>
              <a:rPr lang="en-US" altLang="zh-TW" sz="1800" b="1" dirty="0">
                <a:latin typeface="微軟正黑體"/>
                <a:ea typeface="微軟正黑體"/>
              </a:rPr>
              <a:t/>
            </a:r>
            <a:br>
              <a:rPr lang="en-US" altLang="zh-TW" sz="1800" b="1" dirty="0">
                <a:latin typeface="微軟正黑體"/>
                <a:ea typeface="微軟正黑體"/>
              </a:rPr>
            </a:br>
            <a:r>
              <a:rPr lang="en-US" altLang="zh-TW" sz="1800" b="1" dirty="0">
                <a:latin typeface="微軟正黑體"/>
                <a:ea typeface="微軟正黑體"/>
              </a:rPr>
              <a:t/>
            </a:r>
            <a:br>
              <a:rPr lang="en-US" altLang="zh-TW" sz="1800" b="1" dirty="0">
                <a:latin typeface="微軟正黑體"/>
                <a:ea typeface="微軟正黑體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Heidi Cheng</a:t>
            </a:r>
            <a:r>
              <a:rPr lang="en-HK" sz="3600" dirty="0">
                <a:solidFill>
                  <a:schemeClr val="bg1"/>
                </a:solidFill>
              </a:rPr>
              <a:t/>
            </a:r>
            <a:br>
              <a:rPr lang="en-HK" sz="3600" dirty="0">
                <a:solidFill>
                  <a:schemeClr val="bg1"/>
                </a:solidFill>
              </a:rPr>
            </a:br>
            <a:r>
              <a:rPr lang="en-US" altLang="zh-TW" sz="3600" b="1" dirty="0">
                <a:solidFill>
                  <a:schemeClr val="bg1"/>
                </a:solidFill>
                <a:latin typeface="微軟正黑體"/>
                <a:ea typeface="微軟正黑體"/>
              </a:rPr>
              <a:t/>
            </a:r>
            <a:br>
              <a:rPr lang="en-US" altLang="zh-TW" sz="3600" b="1" dirty="0">
                <a:solidFill>
                  <a:schemeClr val="bg1"/>
                </a:solidFill>
                <a:latin typeface="微軟正黑體"/>
                <a:ea typeface="微軟正黑體"/>
              </a:rPr>
            </a:br>
            <a:endParaRPr lang="zh-HK" altLang="en-US" sz="3600" dirty="0">
              <a:latin typeface="Candara" panose="020E0502030303020204" pitchFamily="34" charset="0"/>
            </a:endParaRPr>
          </a:p>
        </p:txBody>
      </p:sp>
      <p:pic>
        <p:nvPicPr>
          <p:cNvPr id="5" name="Picture 7">
            <a:hlinkClick r:id="rId4"/>
          </p:cNvPr>
          <p:cNvPicPr/>
          <p:nvPr/>
        </p:nvPicPr>
        <p:blipFill rotWithShape="1">
          <a:blip r:embed="rId5"/>
          <a:srcRect l="70606" t="23814" r="4248" b="41375"/>
          <a:stretch/>
        </p:blipFill>
        <p:spPr bwMode="auto">
          <a:xfrm>
            <a:off x="5966176" y="5484464"/>
            <a:ext cx="1440180" cy="11214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 txBox="1">
            <a:spLocks/>
          </p:cNvSpPr>
          <p:nvPr/>
        </p:nvSpPr>
        <p:spPr>
          <a:xfrm>
            <a:off x="740270" y="5628845"/>
            <a:ext cx="5769946" cy="585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  <a:hlinkClick r:id="rId6"/>
              </a:rPr>
              <a:t>https://</a:t>
            </a:r>
            <a:r>
              <a:rPr lang="en-US" altLang="zh-HK" sz="1800" dirty="0" smtClean="0">
                <a:solidFill>
                  <a:srgbClr val="0171B9"/>
                </a:solidFill>
                <a:latin typeface="Candara" panose="020E0502030303020204" pitchFamily="34" charset="0"/>
                <a:hlinkClick r:id="rId6"/>
              </a:rPr>
              <a:t>drive.google.com/file/d/1fRO0az-JW6hWbN3-tUWhKmDn5q70_epP/view?usp=sharing</a:t>
            </a:r>
            <a:r>
              <a:rPr lang="en-US" altLang="zh-HK" sz="1800" dirty="0" smtClean="0">
                <a:solidFill>
                  <a:srgbClr val="0171B9"/>
                </a:solidFill>
                <a:latin typeface="Candara" panose="020E0502030303020204" pitchFamily="34" charset="0"/>
              </a:rPr>
              <a:t> </a:t>
            </a:r>
            <a:endParaRPr lang="zh-HK" altLang="en-US" sz="1800" dirty="0">
              <a:solidFill>
                <a:srgbClr val="0171B9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34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555" y="-91465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6163" y="2050794"/>
            <a:ext cx="4987294" cy="2956400"/>
          </a:xfrm>
        </p:spPr>
        <p:txBody>
          <a:bodyPr/>
          <a:lstStyle/>
          <a:p>
            <a:r>
              <a:rPr lang="en-US" altLang="zh-HK" sz="3600" dirty="0">
                <a:latin typeface="Candara" panose="020E0502030303020204" pitchFamily="34" charset="0"/>
              </a:rPr>
              <a:t>Student Affairs </a:t>
            </a:r>
            <a:r>
              <a:rPr lang="en-US" altLang="zh-HK" sz="3600" dirty="0" smtClean="0">
                <a:latin typeface="Candara" panose="020E0502030303020204" pitchFamily="34" charset="0"/>
              </a:rPr>
              <a:t>Office</a:t>
            </a:r>
            <a:r>
              <a:rPr lang="en-US" altLang="zh-HK" sz="3600" dirty="0">
                <a:latin typeface="Candara" panose="020E0502030303020204" pitchFamily="34" charset="0"/>
              </a:rPr>
              <a:t/>
            </a:r>
            <a:br>
              <a:rPr lang="en-US" altLang="zh-HK" sz="3600" dirty="0">
                <a:latin typeface="Candara" panose="020E0502030303020204" pitchFamily="34" charset="0"/>
              </a:rPr>
            </a:br>
            <a:r>
              <a:rPr lang="zh-HK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學生事務處</a:t>
            </a:r>
          </a:p>
        </p:txBody>
      </p:sp>
      <p:pic>
        <p:nvPicPr>
          <p:cNvPr id="5" name="Picture 7">
            <a:hlinkClick r:id="rId4"/>
          </p:cNvPr>
          <p:cNvPicPr/>
          <p:nvPr/>
        </p:nvPicPr>
        <p:blipFill rotWithShape="1">
          <a:blip r:embed="rId5"/>
          <a:srcRect l="70606" t="23814" r="4248" b="41375"/>
          <a:stretch/>
        </p:blipFill>
        <p:spPr bwMode="auto">
          <a:xfrm>
            <a:off x="7269406" y="5578249"/>
            <a:ext cx="1440180" cy="11214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 txBox="1">
            <a:spLocks/>
          </p:cNvSpPr>
          <p:nvPr/>
        </p:nvSpPr>
        <p:spPr>
          <a:xfrm>
            <a:off x="740269" y="5628845"/>
            <a:ext cx="6529137" cy="585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  <a:hlinkClick r:id="rId6"/>
              </a:rPr>
              <a:t>https://</a:t>
            </a:r>
            <a:r>
              <a:rPr lang="en-US" altLang="zh-HK" sz="1800" dirty="0" smtClean="0">
                <a:solidFill>
                  <a:srgbClr val="0171B9"/>
                </a:solidFill>
                <a:latin typeface="Candara" panose="020E0502030303020204" pitchFamily="34" charset="0"/>
                <a:hlinkClick r:id="rId6"/>
              </a:rPr>
              <a:t>drive.google.com/file/d/1Rj6_MKb9ElRzNpPh2F2Uau8e_F8BgONH/view?usp=sharing</a:t>
            </a:r>
            <a:r>
              <a:rPr lang="en-US" altLang="zh-HK" sz="1800" dirty="0" smtClean="0">
                <a:solidFill>
                  <a:srgbClr val="0171B9"/>
                </a:solidFill>
                <a:latin typeface="Candara" panose="020E0502030303020204" pitchFamily="34" charset="0"/>
              </a:rPr>
              <a:t> </a:t>
            </a:r>
            <a:endParaRPr lang="zh-HK" altLang="en-US" sz="1800" dirty="0">
              <a:solidFill>
                <a:srgbClr val="0171B9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47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7" name="Google Shape;2737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dirty="0" smtClean="0">
                <a:solidFill>
                  <a:srgbClr val="00B050"/>
                </a:solidFill>
                <a:latin typeface="+mj-lt"/>
              </a:rPr>
              <a:t>Checking Programme Timetable (Class Division) </a:t>
            </a:r>
            <a:r>
              <a:rPr lang="en" dirty="0">
                <a:solidFill>
                  <a:srgbClr val="00B050"/>
                </a:solidFill>
                <a:latin typeface="+mj-lt"/>
              </a:rPr>
              <a:t/>
            </a:r>
            <a:br>
              <a:rPr lang="en" dirty="0">
                <a:solidFill>
                  <a:srgbClr val="00B050"/>
                </a:solidFill>
                <a:latin typeface="+mj-lt"/>
              </a:rPr>
            </a:br>
            <a:r>
              <a:rPr lang="zh-TW" altLang="en-US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查閱</a:t>
            </a:r>
            <a:r>
              <a:rPr lang="zh-TW" altLang="en-US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上課</a:t>
            </a:r>
            <a:r>
              <a:rPr lang="zh-TW" altLang="en-US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時間表</a:t>
            </a:r>
            <a:r>
              <a:rPr lang="en-US" altLang="zh-TW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所屬班別</a:t>
            </a:r>
            <a:r>
              <a:rPr lang="en-US" altLang="zh-TW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550886" y="5678386"/>
            <a:ext cx="5090161" cy="662244"/>
          </a:xfrm>
        </p:spPr>
        <p:txBody>
          <a:bodyPr/>
          <a:lstStyle/>
          <a:p>
            <a:pPr marL="203195" indent="0">
              <a:buNone/>
            </a:pPr>
            <a:r>
              <a:rPr lang="en-US" dirty="0">
                <a:solidFill>
                  <a:schemeClr val="bg1"/>
                </a:solidFill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https://www.hkmu.edu.hk/lipace/tc/ftp-student-area/</a:t>
            </a:r>
            <a:endParaRPr lang="en-US" dirty="0">
              <a:solidFill>
                <a:schemeClr val="bg1"/>
              </a:solidFill>
              <a:latin typeface="+mj-lt"/>
            </a:endParaRPr>
          </a:p>
          <a:p>
            <a:pPr marL="203195" indent="0">
              <a:buNone/>
            </a:pPr>
            <a:endParaRPr lang="en-US" dirty="0">
              <a:latin typeface="+mj-lt"/>
            </a:endParaRPr>
          </a:p>
        </p:txBody>
      </p:sp>
      <p:pic>
        <p:nvPicPr>
          <p:cNvPr id="8" name="Google Shape;1925;p12"/>
          <p:cNvPicPr preferRelativeResize="0"/>
          <p:nvPr/>
        </p:nvPicPr>
        <p:blipFill rotWithShape="1">
          <a:blip r:embed="rId4">
            <a:alphaModFix/>
          </a:blip>
          <a:srcRect b="8637"/>
          <a:stretch/>
        </p:blipFill>
        <p:spPr>
          <a:xfrm>
            <a:off x="963167" y="1919683"/>
            <a:ext cx="10515600" cy="375870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926;p12"/>
          <p:cNvSpPr/>
          <p:nvPr/>
        </p:nvSpPr>
        <p:spPr>
          <a:xfrm>
            <a:off x="3550886" y="3897882"/>
            <a:ext cx="1770184" cy="1348154"/>
          </a:xfrm>
          <a:prstGeom prst="donut">
            <a:avLst>
              <a:gd name="adj" fmla="val 3568"/>
            </a:avLst>
          </a:prstGeom>
          <a:solidFill>
            <a:srgbClr val="FFC000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41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7" name="Google Shape;2737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dirty="0" smtClean="0">
                <a:solidFill>
                  <a:srgbClr val="00B050"/>
                </a:solidFill>
                <a:latin typeface="+mj-lt"/>
              </a:rPr>
              <a:t>Checking Programme Timetable (Class Division) </a:t>
            </a:r>
            <a:r>
              <a:rPr lang="en" dirty="0">
                <a:solidFill>
                  <a:srgbClr val="00B050"/>
                </a:solidFill>
                <a:latin typeface="+mj-lt"/>
              </a:rPr>
              <a:t/>
            </a:r>
            <a:br>
              <a:rPr lang="en" dirty="0">
                <a:solidFill>
                  <a:srgbClr val="00B050"/>
                </a:solidFill>
                <a:latin typeface="+mj-lt"/>
              </a:rPr>
            </a:br>
            <a:r>
              <a:rPr lang="zh-TW" altLang="en-US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查閱</a:t>
            </a:r>
            <a:r>
              <a:rPr lang="zh-TW" altLang="en-US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上課</a:t>
            </a:r>
            <a:r>
              <a:rPr lang="zh-TW" altLang="en-US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時間表</a:t>
            </a:r>
            <a:r>
              <a:rPr lang="en-US" altLang="zh-TW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所屬班別</a:t>
            </a:r>
            <a:r>
              <a:rPr lang="en-US" altLang="zh-TW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5879337" y="5665048"/>
            <a:ext cx="5090161" cy="662244"/>
          </a:xfrm>
        </p:spPr>
        <p:txBody>
          <a:bodyPr/>
          <a:lstStyle/>
          <a:p>
            <a:pPr marL="203195" indent="0">
              <a:buNone/>
            </a:pPr>
            <a:r>
              <a:rPr lang="en-US" dirty="0">
                <a:solidFill>
                  <a:schemeClr val="bg1"/>
                </a:solidFill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https://www.hkmu.edu.hk/lipace/tc/ftp-student-area/</a:t>
            </a:r>
            <a:endParaRPr lang="en-US" dirty="0">
              <a:solidFill>
                <a:schemeClr val="bg1"/>
              </a:solidFill>
              <a:latin typeface="+mj-lt"/>
            </a:endParaRPr>
          </a:p>
          <a:p>
            <a:pPr marL="203195" indent="0">
              <a:buNone/>
            </a:pPr>
            <a:endParaRPr lang="en-US" dirty="0">
              <a:latin typeface="+mj-lt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878" y="2028519"/>
            <a:ext cx="2978266" cy="2959826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459878" y="4988345"/>
            <a:ext cx="4902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Google Search </a:t>
            </a:r>
          </a:p>
          <a:p>
            <a:r>
              <a:rPr lang="en-US" sz="2800" dirty="0" smtClean="0">
                <a:solidFill>
                  <a:srgbClr val="00B050"/>
                </a:solidFill>
              </a:rPr>
              <a:t>“LiPACE Student Area”</a:t>
            </a:r>
            <a:endParaRPr lang="en-US" sz="2800" dirty="0">
              <a:solidFill>
                <a:srgbClr val="00B050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1100" y="1835830"/>
            <a:ext cx="5056504" cy="3899171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44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7" name="Google Shape;2737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dirty="0" smtClean="0">
                <a:solidFill>
                  <a:srgbClr val="00B050"/>
                </a:solidFill>
                <a:latin typeface="+mj-lt"/>
              </a:rPr>
              <a:t>Checking Programme Timetable (Class Division) </a:t>
            </a:r>
            <a:r>
              <a:rPr lang="en" dirty="0">
                <a:solidFill>
                  <a:srgbClr val="00B050"/>
                </a:solidFill>
                <a:latin typeface="+mj-lt"/>
              </a:rPr>
              <a:t/>
            </a:r>
            <a:br>
              <a:rPr lang="en" dirty="0">
                <a:solidFill>
                  <a:srgbClr val="00B050"/>
                </a:solidFill>
                <a:latin typeface="+mj-lt"/>
              </a:rPr>
            </a:br>
            <a:r>
              <a:rPr lang="zh-TW" altLang="en-US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查閱</a:t>
            </a:r>
            <a:r>
              <a:rPr lang="zh-TW" altLang="en-US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上課</a:t>
            </a:r>
            <a:r>
              <a:rPr lang="zh-TW" altLang="en-US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時間表</a:t>
            </a:r>
            <a:r>
              <a:rPr lang="en-US" altLang="zh-TW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所屬班別</a:t>
            </a:r>
            <a:r>
              <a:rPr lang="en-US" altLang="zh-TW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8324" t="31630" r="20192" b="14529"/>
          <a:stretch/>
        </p:blipFill>
        <p:spPr>
          <a:xfrm>
            <a:off x="1946689" y="1882419"/>
            <a:ext cx="8298556" cy="3945729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92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7" name="Google Shape;2737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dirty="0" smtClean="0">
                <a:solidFill>
                  <a:srgbClr val="00B050"/>
                </a:solidFill>
                <a:latin typeface="+mj-lt"/>
              </a:rPr>
              <a:t>Checking Programme Timetable (Class Division) </a:t>
            </a:r>
            <a:r>
              <a:rPr lang="en" dirty="0">
                <a:solidFill>
                  <a:srgbClr val="00B050"/>
                </a:solidFill>
                <a:latin typeface="+mj-lt"/>
              </a:rPr>
              <a:t/>
            </a:r>
            <a:br>
              <a:rPr lang="en" dirty="0">
                <a:solidFill>
                  <a:srgbClr val="00B050"/>
                </a:solidFill>
                <a:latin typeface="+mj-lt"/>
              </a:rPr>
            </a:br>
            <a:r>
              <a:rPr lang="zh-TW" altLang="en-US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查閱</a:t>
            </a:r>
            <a:r>
              <a:rPr lang="zh-TW" altLang="en-US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上課</a:t>
            </a:r>
            <a:r>
              <a:rPr lang="zh-TW" altLang="en-US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時間表</a:t>
            </a:r>
            <a:r>
              <a:rPr lang="en-US" altLang="zh-TW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所屬班別</a:t>
            </a:r>
            <a:r>
              <a:rPr lang="en-US" altLang="zh-TW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Google Shape;193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55041" y="2039630"/>
            <a:ext cx="4058676" cy="387896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ight Arrow 5"/>
          <p:cNvSpPr/>
          <p:nvPr/>
        </p:nvSpPr>
        <p:spPr>
          <a:xfrm>
            <a:off x="4547149" y="3747781"/>
            <a:ext cx="2114741" cy="462660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1935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542" y="2523707"/>
            <a:ext cx="4065354" cy="2448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17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7" name="Google Shape;2737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dirty="0" smtClean="0">
                <a:solidFill>
                  <a:srgbClr val="F0AB30"/>
                </a:solidFill>
                <a:latin typeface="+mj-lt"/>
              </a:rPr>
              <a:t>FHDRTPM</a:t>
            </a:r>
            <a:r>
              <a:rPr lang="en" dirty="0" smtClean="0">
                <a:solidFill>
                  <a:srgbClr val="00B050"/>
                </a:solidFill>
                <a:latin typeface="+mj-lt"/>
              </a:rPr>
              <a:t> Timetable</a:t>
            </a:r>
            <a:endParaRPr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6267" y="1309817"/>
            <a:ext cx="6786989" cy="4747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102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7" name="Google Shape;2737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>
                <a:solidFill>
                  <a:srgbClr val="F0AB30"/>
                </a:solidFill>
                <a:latin typeface="+mj-lt"/>
              </a:rPr>
              <a:t>FHDTAS</a:t>
            </a:r>
            <a:r>
              <a:rPr lang="en" dirty="0" smtClean="0">
                <a:solidFill>
                  <a:srgbClr val="00B050"/>
                </a:solidFill>
                <a:latin typeface="+mj-lt"/>
              </a:rPr>
              <a:t> Timetable</a:t>
            </a:r>
            <a:endParaRPr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6267" y="1309817"/>
            <a:ext cx="6786989" cy="4747621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6267" y="1309817"/>
            <a:ext cx="6786098" cy="468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22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7" name="Google Shape;2737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smtClean="0">
                <a:solidFill>
                  <a:srgbClr val="F0AB30"/>
                </a:solidFill>
                <a:latin typeface="+mj-lt"/>
              </a:rPr>
              <a:t>FHDTHS</a:t>
            </a:r>
            <a:r>
              <a:rPr lang="en" dirty="0" smtClean="0">
                <a:solidFill>
                  <a:srgbClr val="00B050"/>
                </a:solidFill>
                <a:latin typeface="+mj-lt"/>
              </a:rPr>
              <a:t> Timetable (Class 1)</a:t>
            </a:r>
            <a:endParaRPr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6267" y="1309817"/>
            <a:ext cx="6786989" cy="4747621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6267" y="1309817"/>
            <a:ext cx="6786098" cy="4683210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5376" y="1309817"/>
            <a:ext cx="6814928" cy="468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62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7" name="Google Shape;2737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smtClean="0">
                <a:solidFill>
                  <a:srgbClr val="F0AB30"/>
                </a:solidFill>
                <a:latin typeface="+mj-lt"/>
              </a:rPr>
              <a:t>FHDTHS</a:t>
            </a:r>
            <a:r>
              <a:rPr lang="en" dirty="0" smtClean="0">
                <a:solidFill>
                  <a:srgbClr val="00B050"/>
                </a:solidFill>
                <a:latin typeface="+mj-lt"/>
              </a:rPr>
              <a:t> Timetable (Class 2)</a:t>
            </a:r>
            <a:endParaRPr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6267" y="1309817"/>
            <a:ext cx="6786989" cy="4747621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6267" y="1309817"/>
            <a:ext cx="6786098" cy="4683210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5376" y="1309817"/>
            <a:ext cx="6814928" cy="4683210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45375" y="1309817"/>
            <a:ext cx="6806417" cy="470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18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向上箭號 4"/>
          <p:cNvSpPr/>
          <p:nvPr/>
        </p:nvSpPr>
        <p:spPr>
          <a:xfrm>
            <a:off x="5389434" y="2472531"/>
            <a:ext cx="1705233" cy="244489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125201" y="1063630"/>
            <a:ext cx="4102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課程編號</a:t>
            </a:r>
            <a:r>
              <a:rPr lang="zh-TW" altLang="en-US" sz="2400" dirty="0">
                <a:solidFill>
                  <a:schemeClr val="bg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sz="2400" dirty="0"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zh-TW" alt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學年</a:t>
            </a:r>
            <a:r>
              <a:rPr lang="zh-TW" altLang="en-US" sz="2400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sz="2400" dirty="0"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zh-TW" altLang="en-US" sz="24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班號</a:t>
            </a:r>
            <a:endParaRPr lang="en-US" altLang="zh-TW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zh-TW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Course Code </a:t>
            </a:r>
            <a:r>
              <a:rPr lang="en-US" altLang="zh-TW" sz="2400" dirty="0"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en-US" altLang="zh-TW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Intake</a:t>
            </a:r>
            <a:r>
              <a:rPr lang="en-US" altLang="zh-TW" sz="2400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sz="2400" dirty="0"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en-US" altLang="zh-TW" sz="24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Class</a:t>
            </a:r>
          </a:p>
          <a:p>
            <a:pPr algn="ctr"/>
            <a:r>
              <a:rPr lang="en-US" sz="2400" dirty="0" smtClean="0">
                <a:solidFill>
                  <a:schemeClr val="bg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HPM4142EF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2559</a:t>
            </a:r>
            <a:r>
              <a:rPr lang="en-US" sz="2400" dirty="0" smtClean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en-US" sz="2400" dirty="0" smtClean="0">
                <a:solidFill>
                  <a:srgbClr val="00A47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n-US" sz="2400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09B</a:t>
            </a:r>
            <a:endParaRPr lang="en-US" sz="24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向左箭號 6"/>
          <p:cNvSpPr/>
          <p:nvPr/>
        </p:nvSpPr>
        <p:spPr>
          <a:xfrm>
            <a:off x="3047617" y="3311609"/>
            <a:ext cx="203886" cy="902043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371143" y="3311609"/>
            <a:ext cx="2525104" cy="140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Teaching Venue</a:t>
            </a:r>
          </a:p>
          <a:p>
            <a:pPr algn="r"/>
            <a:r>
              <a:rPr lang="zh-TW" alt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上課地點</a:t>
            </a:r>
            <a:endParaRPr lang="en-US" altLang="zh-TW" sz="24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endParaRPr lang="en-US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endParaRPr lang="en-US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73488" y="4174202"/>
            <a:ext cx="26354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MCC - </a:t>
            </a:r>
            <a:r>
              <a:rPr lang="zh-TW" altLang="en-US" sz="12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荔景校園 </a:t>
            </a:r>
            <a:endParaRPr lang="en-US" altLang="zh-TW" sz="12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TW" sz="1200" dirty="0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zh-TW" altLang="en-US" sz="12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葵涌荔景山路</a:t>
            </a:r>
            <a:r>
              <a:rPr lang="en-US" altLang="zh-TW" sz="12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201-203</a:t>
            </a:r>
            <a:r>
              <a:rPr lang="zh-TW" altLang="en-US" sz="12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號</a:t>
            </a:r>
            <a:r>
              <a:rPr lang="en-US" altLang="zh-TW" sz="1200" dirty="0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endParaRPr lang="en-US" altLang="zh-TW" sz="12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zh-TW" sz="12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TW" sz="12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201-203, Lai King Hill Road, </a:t>
            </a:r>
            <a:r>
              <a:rPr lang="en-US" altLang="zh-TW" sz="12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Kwai</a:t>
            </a:r>
            <a:r>
              <a:rPr lang="en-US" altLang="zh-TW" sz="12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Chung</a:t>
            </a:r>
            <a:endParaRPr lang="en-US" sz="12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向左箭號 9"/>
          <p:cNvSpPr/>
          <p:nvPr/>
        </p:nvSpPr>
        <p:spPr>
          <a:xfrm rot="10800000">
            <a:off x="9232599" y="3320879"/>
            <a:ext cx="203886" cy="902043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9587855" y="3343205"/>
            <a:ext cx="18678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>
                <a:solidFill>
                  <a:srgbClr val="F0AB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Course Name</a:t>
            </a:r>
          </a:p>
          <a:p>
            <a:r>
              <a:rPr lang="zh-TW" altLang="en-US" sz="2400" dirty="0">
                <a:solidFill>
                  <a:srgbClr val="F0AB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課程名稱</a:t>
            </a:r>
            <a:endParaRPr lang="en-US" sz="2400" dirty="0">
              <a:solidFill>
                <a:srgbClr val="F0AB3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向上箭號 11"/>
          <p:cNvSpPr/>
          <p:nvPr/>
        </p:nvSpPr>
        <p:spPr>
          <a:xfrm rot="10800000">
            <a:off x="5389434" y="4826782"/>
            <a:ext cx="1705233" cy="244489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5090565" y="5143698"/>
            <a:ext cx="23029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Lecturer’s </a:t>
            </a:r>
            <a:r>
              <a:rPr lang="en-US" altLang="zh-TW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Name</a:t>
            </a:r>
          </a:p>
          <a:p>
            <a:pPr algn="ctr"/>
            <a:r>
              <a:rPr lang="zh-TW" altLang="en-US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講師名稱</a:t>
            </a:r>
            <a:endParaRPr lang="en-US" sz="2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770" y="2905125"/>
            <a:ext cx="3571875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63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93622" y="4493957"/>
            <a:ext cx="67391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FFC000"/>
                </a:solidFill>
              </a:rPr>
              <a:t>FHDTHS</a:t>
            </a:r>
            <a:r>
              <a:rPr lang="en-US" sz="1600" dirty="0" smtClean="0"/>
              <a:t> </a:t>
            </a:r>
            <a:r>
              <a:rPr lang="en-US" sz="1600" dirty="0"/>
              <a:t>Higher Diploma in Tourism and Hospitality </a:t>
            </a:r>
            <a:r>
              <a:rPr lang="en-US" sz="1600" dirty="0" smtClean="0"/>
              <a:t>Studies</a:t>
            </a:r>
          </a:p>
          <a:p>
            <a:pPr marL="288000" lvl="3"/>
            <a:r>
              <a:rPr lang="zh-TW" altLang="en-US" sz="1600" dirty="0" smtClean="0"/>
              <a:t>旅遊</a:t>
            </a:r>
            <a:r>
              <a:rPr lang="zh-TW" altLang="en-US" sz="1600" dirty="0"/>
              <a:t>及款待</a:t>
            </a:r>
            <a:r>
              <a:rPr lang="zh-TW" altLang="en-US" sz="1600" dirty="0" smtClean="0"/>
              <a:t>業</a:t>
            </a:r>
            <a:r>
              <a:rPr lang="zh-TW" altLang="en-US" sz="1600" dirty="0"/>
              <a:t>高級文憑</a:t>
            </a:r>
            <a:endParaRPr lang="en-US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92D050"/>
                </a:solidFill>
              </a:rPr>
              <a:t>FHDTAS</a:t>
            </a:r>
            <a:r>
              <a:rPr lang="en-US" sz="1600" dirty="0"/>
              <a:t> Higher Diploma in Tourism and Airline </a:t>
            </a:r>
            <a:r>
              <a:rPr lang="en-US" sz="1600" dirty="0" smtClean="0"/>
              <a:t>Studies</a:t>
            </a:r>
          </a:p>
          <a:p>
            <a:pPr marL="288000"/>
            <a:r>
              <a:rPr lang="zh-TW" altLang="en-US" sz="1600" dirty="0"/>
              <a:t>旅遊及航空業高級文憑</a:t>
            </a:r>
            <a:endParaRPr lang="en-US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7030A0"/>
                </a:solidFill>
              </a:rPr>
              <a:t>FHDRTPM</a:t>
            </a:r>
            <a:r>
              <a:rPr lang="en-US" sz="1600" dirty="0"/>
              <a:t> Higher Diploma in Resort and Theme Park </a:t>
            </a:r>
            <a:r>
              <a:rPr lang="en-US" sz="1600" dirty="0" smtClean="0"/>
              <a:t>Management</a:t>
            </a:r>
          </a:p>
          <a:p>
            <a:pPr marL="288000"/>
            <a:r>
              <a:rPr lang="zh-TW" altLang="en-US" sz="1600" dirty="0"/>
              <a:t>度假區及主題樂園管理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Google Shape;1820;p4" descr="臉書120億收購GIF平台GIPHY 整合旗下Instagram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7290" y="4545758"/>
            <a:ext cx="1413351" cy="1392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32307" t="45355" r="33522" b="19116"/>
          <a:stretch/>
        </p:blipFill>
        <p:spPr>
          <a:xfrm>
            <a:off x="8758271" y="1000113"/>
            <a:ext cx="2467033" cy="1392767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3940" y="1000113"/>
            <a:ext cx="6023610" cy="3198377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08524" y="3393415"/>
            <a:ext cx="1586814" cy="1610150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9519851" y="3013759"/>
            <a:ext cx="182982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FB QR Code</a:t>
            </a:r>
            <a:endParaRPr lang="en-US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09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標題 1"/>
          <p:cNvSpPr txBox="1">
            <a:spLocks/>
          </p:cNvSpPr>
          <p:nvPr/>
        </p:nvSpPr>
        <p:spPr>
          <a:xfrm>
            <a:off x="1245715" y="771047"/>
            <a:ext cx="9755940" cy="787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>
              <a:buClr>
                <a:srgbClr val="B7CB01"/>
              </a:buClr>
            </a:pPr>
            <a:r>
              <a:rPr lang="en-US" altLang="zh-TW" kern="0" dirty="0">
                <a:solidFill>
                  <a:srgbClr val="B7CB01"/>
                </a:solidFill>
                <a:latin typeface="+mn-lt"/>
              </a:rPr>
              <a:t>Completion of Entry Survey </a:t>
            </a:r>
            <a:r>
              <a:rPr lang="zh-TW" altLang="en-US" kern="0" dirty="0">
                <a:solidFill>
                  <a:srgbClr val="B7CB01"/>
                </a:solidFill>
                <a:latin typeface="+mn-lt"/>
                <a:ea typeface="Microsoft JhengHei" panose="020B0604030504040204" pitchFamily="34" charset="-120"/>
              </a:rPr>
              <a:t>完成入學問卷調查</a:t>
            </a:r>
          </a:p>
          <a:p>
            <a:pPr>
              <a:buClr>
                <a:srgbClr val="B7CB01"/>
              </a:buClr>
            </a:pPr>
            <a:r>
              <a:rPr lang="zh-TW" altLang="en-US" kern="0" dirty="0">
                <a:solidFill>
                  <a:schemeClr val="bg1"/>
                </a:solidFill>
                <a:latin typeface="+mn-lt"/>
              </a:rPr>
              <a:t/>
            </a:r>
            <a:br>
              <a:rPr lang="zh-TW" altLang="en-US" kern="0" dirty="0">
                <a:solidFill>
                  <a:schemeClr val="bg1"/>
                </a:solidFill>
                <a:latin typeface="+mn-lt"/>
              </a:rPr>
            </a:br>
            <a:endParaRPr lang="en-US" altLang="zh-TW" kern="0" dirty="0">
              <a:solidFill>
                <a:schemeClr val="bg1"/>
              </a:solidFill>
              <a:latin typeface="+mn-lt"/>
            </a:endParaRPr>
          </a:p>
          <a:p>
            <a:pPr>
              <a:buClr>
                <a:srgbClr val="B7CB01"/>
              </a:buClr>
            </a:pPr>
            <a:endParaRPr lang="en-US" kern="0" dirty="0">
              <a:solidFill>
                <a:srgbClr val="B7CB01"/>
              </a:solidFill>
              <a:latin typeface="Century Gothic" panose="020B0502020202020204" pitchFamily="34" charset="0"/>
              <a:sym typeface="Arial"/>
            </a:endParaRPr>
          </a:p>
        </p:txBody>
      </p:sp>
      <p:sp>
        <p:nvSpPr>
          <p:cNvPr id="7" name="AutoShape 4" descr="Facebook Instagram png images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內容版面配置區 2"/>
          <p:cNvSpPr>
            <a:spLocks noGrp="1"/>
          </p:cNvSpPr>
          <p:nvPr>
            <p:ph idx="1"/>
          </p:nvPr>
        </p:nvSpPr>
        <p:spPr>
          <a:xfrm>
            <a:off x="250854" y="3075586"/>
            <a:ext cx="10011457" cy="2991678"/>
          </a:xfrm>
        </p:spPr>
        <p:txBody>
          <a:bodyPr/>
          <a:lstStyle/>
          <a:p>
            <a:pPr marL="0" indent="0" fontAlgn="base">
              <a:buNone/>
            </a:pPr>
            <a:endParaRPr lang="en-US" altLang="zh-TW" sz="20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2400" b="1" dirty="0">
                <a:solidFill>
                  <a:srgbClr val="00B050"/>
                </a:solidFill>
                <a:latin typeface="+mj-lt"/>
                <a:ea typeface="Orbitron"/>
                <a:cs typeface="Orbitron"/>
              </a:rPr>
              <a:t>Collection of Student Card </a:t>
            </a:r>
            <a:r>
              <a:rPr lang="zh-TW" altLang="en-US" sz="2400" b="1" dirty="0">
                <a:solidFill>
                  <a:srgbClr val="00B050"/>
                </a:solidFill>
                <a:latin typeface="+mj-lt"/>
                <a:ea typeface="Orbitron"/>
                <a:cs typeface="Orbitron"/>
              </a:rPr>
              <a:t>領取學生證 </a:t>
            </a:r>
            <a:endParaRPr lang="en-US" sz="2400" b="1" dirty="0">
              <a:solidFill>
                <a:srgbClr val="00B050"/>
              </a:solidFill>
              <a:latin typeface="+mj-lt"/>
              <a:ea typeface="Orbitron"/>
              <a:cs typeface="Orbitron"/>
            </a:endParaRPr>
          </a:p>
          <a:p>
            <a:pPr fontAlgn="base">
              <a:lnSpc>
                <a:spcPct val="150000"/>
              </a:lnSpc>
              <a:spcBef>
                <a:spcPts val="600"/>
              </a:spcBef>
            </a:pP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To help us understand about your learning expectation and support at LiPACE, please </a:t>
            </a:r>
            <a:r>
              <a:rPr lang="en-US" sz="1400" b="1" u="sng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complete the Entry Survey before you pick up your Student ID Card </a:t>
            </a: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and save the </a:t>
            </a:r>
            <a:r>
              <a:rPr lang="en-US" sz="1400" b="1" u="sng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screenshot of the last page</a:t>
            </a: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 . </a:t>
            </a:r>
            <a:r>
              <a:rPr lang="en-US" sz="20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/>
            </a:r>
            <a:br>
              <a:rPr lang="en-US" sz="20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</a:br>
            <a:r>
              <a:rPr lang="zh-TW" altLang="en-US" sz="1500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為了讓我們更了解您的學習期望和所需支援，請在領取學生證前完成入學問卷調查，並</a:t>
            </a:r>
            <a:r>
              <a:rPr lang="zh-TW" altLang="en-US" sz="1500" dirty="0">
                <a:latin typeface="+mn-lt"/>
                <a:ea typeface="Yu Gothic UI" panose="020B0500000000000000" pitchFamily="34" charset="-128"/>
              </a:rPr>
              <a:t>將</a:t>
            </a:r>
            <a:r>
              <a:rPr lang="zh-TW" altLang="en-US" sz="1500" b="1" u="sng" dirty="0">
                <a:latin typeface="+mn-lt"/>
                <a:ea typeface="Yu Gothic UI" panose="020B0500000000000000" pitchFamily="34" charset="-128"/>
              </a:rPr>
              <a:t>最後一頁屏幕截圖</a:t>
            </a:r>
            <a:r>
              <a:rPr lang="zh-TW" altLang="en-US" sz="1500" dirty="0">
                <a:latin typeface="+mn-lt"/>
                <a:ea typeface="Yu Gothic UI" panose="020B0500000000000000" pitchFamily="34" charset="-128"/>
              </a:rPr>
              <a:t>。</a:t>
            </a:r>
            <a:endParaRPr lang="en-US" altLang="zh-TW" sz="1500" dirty="0">
              <a:latin typeface="+mn-lt"/>
              <a:ea typeface="Yu Gothic UI" panose="020B0500000000000000" pitchFamily="34" charset="-128"/>
            </a:endParaRPr>
          </a:p>
          <a:p>
            <a:pPr fontAlgn="base">
              <a:lnSpc>
                <a:spcPct val="150000"/>
              </a:lnSpc>
              <a:spcBef>
                <a:spcPts val="600"/>
              </a:spcBef>
            </a:pP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Please </a:t>
            </a:r>
            <a:r>
              <a:rPr lang="en-US" sz="1400" b="1" u="sng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show the screenshot / email proof of survey completion</a:t>
            </a: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 for collecting the Student Card.</a:t>
            </a:r>
            <a:r>
              <a:rPr lang="en-GB" dirty="0">
                <a:latin typeface="+mn-lt"/>
                <a:ea typeface="Yu Gothic UI" panose="020B0500000000000000" pitchFamily="34" charset="-128"/>
              </a:rPr>
              <a:t/>
            </a:r>
            <a:br>
              <a:rPr lang="en-GB" dirty="0">
                <a:latin typeface="+mn-lt"/>
                <a:ea typeface="Yu Gothic UI" panose="020B0500000000000000" pitchFamily="34" charset="-128"/>
              </a:rPr>
            </a:br>
            <a:r>
              <a:rPr lang="zh-TW" altLang="en-US" sz="1500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請在領取學生證時</a:t>
            </a:r>
            <a:r>
              <a:rPr lang="zh-TW" altLang="en-US" sz="1500" b="1" u="sng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出示完成問卷的屏幕截圖</a:t>
            </a:r>
            <a:r>
              <a:rPr lang="en-US" sz="1500" b="1" u="sng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/</a:t>
            </a:r>
            <a:r>
              <a:rPr lang="zh-TW" altLang="en-US" sz="1500" b="1" u="sng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電子郵件證明</a:t>
            </a:r>
            <a:r>
              <a:rPr lang="zh-TW" altLang="en-US" sz="1500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。</a:t>
            </a:r>
            <a:endParaRPr lang="en-US" sz="1500" dirty="0">
              <a:solidFill>
                <a:schemeClr val="bg1">
                  <a:lumMod val="50000"/>
                </a:schemeClr>
              </a:solidFill>
              <a:latin typeface="+mn-lt"/>
              <a:ea typeface="Yu Gothic UI" panose="020B0500000000000000" pitchFamily="34" charset="-128"/>
            </a:endParaRPr>
          </a:p>
          <a:p>
            <a:pPr fontAlgn="base"/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Online survey - Free social media ic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54" y="1164860"/>
            <a:ext cx="1840216" cy="1840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字方塊 7">
            <a:hlinkClick r:id="rId3"/>
          </p:cNvPr>
          <p:cNvSpPr txBox="1"/>
          <p:nvPr/>
        </p:nvSpPr>
        <p:spPr>
          <a:xfrm>
            <a:off x="2167750" y="1919090"/>
            <a:ext cx="53136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70C0"/>
                </a:solidFill>
                <a:latin typeface="Calibri" panose="020F0502020204030204" pitchFamily="34" charset="0"/>
                <a:ea typeface="Microsoft JhengHei"/>
                <a:cs typeface="Calibri" panose="020F0502020204030204" pitchFamily="34" charset="0"/>
                <a:hlinkClick r:id="rId4"/>
              </a:rPr>
              <a:t>https</a:t>
            </a:r>
            <a:r>
              <a:rPr lang="en-US" sz="1600" dirty="0">
                <a:solidFill>
                  <a:srgbClr val="0070C0"/>
                </a:solidFill>
                <a:latin typeface="Calibri" panose="020F0502020204030204" pitchFamily="34" charset="0"/>
                <a:ea typeface="Microsoft JhengHei"/>
                <a:cs typeface="Calibri" panose="020F0502020204030204" pitchFamily="34" charset="0"/>
                <a:hlinkClick r:id="rId4"/>
              </a:rPr>
              <a:t>://</a:t>
            </a:r>
            <a:r>
              <a:rPr lang="en-US" sz="1600" dirty="0" smtClean="0">
                <a:solidFill>
                  <a:srgbClr val="0070C0"/>
                </a:solidFill>
                <a:latin typeface="Calibri" panose="020F0502020204030204" pitchFamily="34" charset="0"/>
                <a:ea typeface="Microsoft JhengHei"/>
                <a:cs typeface="Calibri" panose="020F0502020204030204" pitchFamily="34" charset="0"/>
                <a:hlinkClick r:id="rId4"/>
              </a:rPr>
              <a:t>hkmu.qualtrics.com/jfe/form/SV_bpB3veks5h4YdZc</a:t>
            </a:r>
            <a:r>
              <a:rPr lang="en-US" sz="1600" dirty="0" smtClean="0">
                <a:solidFill>
                  <a:srgbClr val="0070C0"/>
                </a:solidFill>
                <a:latin typeface="Calibri" panose="020F0502020204030204" pitchFamily="34" charset="0"/>
                <a:ea typeface="Microsoft JhengHei"/>
                <a:cs typeface="Calibri" panose="020F0502020204030204" pitchFamily="34" charset="0"/>
              </a:rPr>
              <a:t> </a:t>
            </a:r>
            <a:endParaRPr lang="en-US" sz="1600" dirty="0">
              <a:solidFill>
                <a:srgbClr val="0070C0"/>
              </a:solidFill>
              <a:latin typeface="Calibri" panose="020F0502020204030204" pitchFamily="34" charset="0"/>
              <a:ea typeface="Microsoft JhengHei"/>
              <a:cs typeface="Calibri" panose="020F0502020204030204" pitchFamily="34" charset="0"/>
              <a:sym typeface="Microsoft JhengHei"/>
            </a:endParaRPr>
          </a:p>
        </p:txBody>
      </p:sp>
      <p:pic>
        <p:nvPicPr>
          <p:cNvPr id="8" name="Picture 7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081569" y="3350103"/>
            <a:ext cx="1211437" cy="25915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圖片 9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260" y="1436074"/>
            <a:ext cx="2026509" cy="2036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85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7" name="Google Shape;3117;p45"/>
          <p:cNvSpPr txBox="1">
            <a:spLocks noGrp="1"/>
          </p:cNvSpPr>
          <p:nvPr>
            <p:ph type="title"/>
          </p:nvPr>
        </p:nvSpPr>
        <p:spPr>
          <a:xfrm>
            <a:off x="963167" y="582173"/>
            <a:ext cx="102656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altLang="zh-TW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FHDTHS</a:t>
            </a:r>
            <a:br>
              <a:rPr lang="en-US" altLang="zh-TW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Enquiry </a:t>
            </a:r>
            <a:r>
              <a:rPr lang="zh-TW" altLang="en-US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查詢</a:t>
            </a:r>
            <a:endParaRPr lang="en-US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32" name="Google Shape;2080;p91">
            <a:extLst>
              <a:ext uri="{FF2B5EF4-FFF2-40B4-BE49-F238E27FC236}">
                <a16:creationId xmlns:a16="http://schemas.microsoft.com/office/drawing/2014/main" id="{62E61693-21C9-A72C-4CF9-B6C51939BD6C}"/>
              </a:ext>
            </a:extLst>
          </p:cNvPr>
          <p:cNvSpPr/>
          <p:nvPr/>
        </p:nvSpPr>
        <p:spPr>
          <a:xfrm rot="-1742099">
            <a:off x="10121520" y="1329512"/>
            <a:ext cx="1398567" cy="1365823"/>
          </a:xfrm>
          <a:custGeom>
            <a:avLst/>
            <a:gdLst/>
            <a:ahLst/>
            <a:cxnLst/>
            <a:rect l="l" t="t" r="r" b="b"/>
            <a:pathLst>
              <a:path w="31136" h="30407" extrusionOk="0">
                <a:moveTo>
                  <a:pt x="17614" y="0"/>
                </a:moveTo>
                <a:cubicBezTo>
                  <a:pt x="12952" y="0"/>
                  <a:pt x="7844" y="1858"/>
                  <a:pt x="4418" y="3847"/>
                </a:cubicBezTo>
                <a:cubicBezTo>
                  <a:pt x="2394" y="5026"/>
                  <a:pt x="251" y="6812"/>
                  <a:pt x="108" y="9324"/>
                </a:cubicBezTo>
                <a:cubicBezTo>
                  <a:pt x="1" y="11158"/>
                  <a:pt x="1013" y="12848"/>
                  <a:pt x="2132" y="14301"/>
                </a:cubicBezTo>
                <a:cubicBezTo>
                  <a:pt x="3525" y="16111"/>
                  <a:pt x="5108" y="17766"/>
                  <a:pt x="6847" y="19206"/>
                </a:cubicBezTo>
                <a:cubicBezTo>
                  <a:pt x="8204" y="20338"/>
                  <a:pt x="9704" y="21397"/>
                  <a:pt x="10526" y="22945"/>
                </a:cubicBezTo>
                <a:cubicBezTo>
                  <a:pt x="11395" y="24612"/>
                  <a:pt x="11431" y="26719"/>
                  <a:pt x="12669" y="28148"/>
                </a:cubicBezTo>
                <a:cubicBezTo>
                  <a:pt x="13883" y="29565"/>
                  <a:pt x="15919" y="29898"/>
                  <a:pt x="17789" y="30124"/>
                </a:cubicBezTo>
                <a:cubicBezTo>
                  <a:pt x="18923" y="30271"/>
                  <a:pt x="20097" y="30406"/>
                  <a:pt x="21247" y="30406"/>
                </a:cubicBezTo>
                <a:cubicBezTo>
                  <a:pt x="22812" y="30406"/>
                  <a:pt x="24334" y="30155"/>
                  <a:pt x="25659" y="29339"/>
                </a:cubicBezTo>
                <a:cubicBezTo>
                  <a:pt x="27671" y="28088"/>
                  <a:pt x="28754" y="25791"/>
                  <a:pt x="29397" y="23505"/>
                </a:cubicBezTo>
                <a:cubicBezTo>
                  <a:pt x="31136" y="17313"/>
                  <a:pt x="30302" y="10432"/>
                  <a:pt x="27099" y="4848"/>
                </a:cubicBezTo>
                <a:cubicBezTo>
                  <a:pt x="25061" y="1285"/>
                  <a:pt x="21492" y="0"/>
                  <a:pt x="17614" y="0"/>
                </a:cubicBezTo>
                <a:close/>
              </a:path>
            </a:pathLst>
          </a:cu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62533" tIns="162533" rIns="162533" bIns="162533" anchor="ctr" anchorCtr="0">
            <a:noAutofit/>
          </a:bodyPr>
          <a:lstStyle/>
          <a:p>
            <a:endParaRPr sz="3319">
              <a:latin typeface="+mn-lt"/>
            </a:endParaRPr>
          </a:p>
        </p:txBody>
      </p:sp>
      <p:sp>
        <p:nvSpPr>
          <p:cNvPr id="19" name="Google Shape;2078;p91">
            <a:extLst>
              <a:ext uri="{FF2B5EF4-FFF2-40B4-BE49-F238E27FC236}">
                <a16:creationId xmlns:a16="http://schemas.microsoft.com/office/drawing/2014/main" id="{EECF8B7D-7D0F-678F-8F92-9B4ADF8349D0}"/>
              </a:ext>
            </a:extLst>
          </p:cNvPr>
          <p:cNvSpPr/>
          <p:nvPr/>
        </p:nvSpPr>
        <p:spPr>
          <a:xfrm rot="9957950">
            <a:off x="9101786" y="2222542"/>
            <a:ext cx="1398552" cy="1365807"/>
          </a:xfrm>
          <a:custGeom>
            <a:avLst/>
            <a:gdLst/>
            <a:ahLst/>
            <a:cxnLst/>
            <a:rect l="l" t="t" r="r" b="b"/>
            <a:pathLst>
              <a:path w="31136" h="30407" extrusionOk="0">
                <a:moveTo>
                  <a:pt x="17614" y="0"/>
                </a:moveTo>
                <a:cubicBezTo>
                  <a:pt x="12952" y="0"/>
                  <a:pt x="7844" y="1858"/>
                  <a:pt x="4418" y="3847"/>
                </a:cubicBezTo>
                <a:cubicBezTo>
                  <a:pt x="2394" y="5026"/>
                  <a:pt x="251" y="6812"/>
                  <a:pt x="108" y="9324"/>
                </a:cubicBezTo>
                <a:cubicBezTo>
                  <a:pt x="1" y="11158"/>
                  <a:pt x="1013" y="12848"/>
                  <a:pt x="2132" y="14301"/>
                </a:cubicBezTo>
                <a:cubicBezTo>
                  <a:pt x="3525" y="16111"/>
                  <a:pt x="5108" y="17766"/>
                  <a:pt x="6847" y="19206"/>
                </a:cubicBezTo>
                <a:cubicBezTo>
                  <a:pt x="8204" y="20338"/>
                  <a:pt x="9704" y="21397"/>
                  <a:pt x="10526" y="22945"/>
                </a:cubicBezTo>
                <a:cubicBezTo>
                  <a:pt x="11395" y="24612"/>
                  <a:pt x="11431" y="26719"/>
                  <a:pt x="12669" y="28148"/>
                </a:cubicBezTo>
                <a:cubicBezTo>
                  <a:pt x="13883" y="29565"/>
                  <a:pt x="15919" y="29898"/>
                  <a:pt x="17789" y="30124"/>
                </a:cubicBezTo>
                <a:cubicBezTo>
                  <a:pt x="18923" y="30271"/>
                  <a:pt x="20097" y="30406"/>
                  <a:pt x="21247" y="30406"/>
                </a:cubicBezTo>
                <a:cubicBezTo>
                  <a:pt x="22812" y="30406"/>
                  <a:pt x="24334" y="30155"/>
                  <a:pt x="25659" y="29339"/>
                </a:cubicBezTo>
                <a:cubicBezTo>
                  <a:pt x="27671" y="28088"/>
                  <a:pt x="28754" y="25791"/>
                  <a:pt x="29397" y="23505"/>
                </a:cubicBezTo>
                <a:cubicBezTo>
                  <a:pt x="31136" y="17313"/>
                  <a:pt x="30302" y="10432"/>
                  <a:pt x="27099" y="4848"/>
                </a:cubicBezTo>
                <a:cubicBezTo>
                  <a:pt x="25061" y="1285"/>
                  <a:pt x="21492" y="0"/>
                  <a:pt x="17614" y="0"/>
                </a:cubicBezTo>
                <a:close/>
              </a:path>
            </a:pathLst>
          </a:cu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62533" tIns="162533" rIns="162533" bIns="162533" anchor="ctr" anchorCtr="0">
            <a:noAutofit/>
          </a:bodyPr>
          <a:lstStyle/>
          <a:p>
            <a:endParaRPr sz="3319">
              <a:latin typeface="+mn-lt"/>
            </a:endParaRPr>
          </a:p>
        </p:txBody>
      </p:sp>
      <p:sp>
        <p:nvSpPr>
          <p:cNvPr id="20" name="Google Shape;2079;p91">
            <a:extLst>
              <a:ext uri="{FF2B5EF4-FFF2-40B4-BE49-F238E27FC236}">
                <a16:creationId xmlns:a16="http://schemas.microsoft.com/office/drawing/2014/main" id="{6E1827CE-B8ED-279A-4B64-2FA74E022F2C}"/>
              </a:ext>
            </a:extLst>
          </p:cNvPr>
          <p:cNvSpPr/>
          <p:nvPr/>
        </p:nvSpPr>
        <p:spPr>
          <a:xfrm rot="5041241">
            <a:off x="300190" y="1911862"/>
            <a:ext cx="1155781" cy="1408928"/>
          </a:xfrm>
          <a:custGeom>
            <a:avLst/>
            <a:gdLst/>
            <a:ahLst/>
            <a:cxnLst/>
            <a:rect l="l" t="t" r="r" b="b"/>
            <a:pathLst>
              <a:path w="31136" h="30407" extrusionOk="0">
                <a:moveTo>
                  <a:pt x="17614" y="0"/>
                </a:moveTo>
                <a:cubicBezTo>
                  <a:pt x="12952" y="0"/>
                  <a:pt x="7844" y="1858"/>
                  <a:pt x="4418" y="3847"/>
                </a:cubicBezTo>
                <a:cubicBezTo>
                  <a:pt x="2394" y="5026"/>
                  <a:pt x="251" y="6812"/>
                  <a:pt x="108" y="9324"/>
                </a:cubicBezTo>
                <a:cubicBezTo>
                  <a:pt x="1" y="11158"/>
                  <a:pt x="1013" y="12848"/>
                  <a:pt x="2132" y="14301"/>
                </a:cubicBezTo>
                <a:cubicBezTo>
                  <a:pt x="3525" y="16111"/>
                  <a:pt x="5108" y="17766"/>
                  <a:pt x="6847" y="19206"/>
                </a:cubicBezTo>
                <a:cubicBezTo>
                  <a:pt x="8204" y="20338"/>
                  <a:pt x="9704" y="21397"/>
                  <a:pt x="10526" y="22945"/>
                </a:cubicBezTo>
                <a:cubicBezTo>
                  <a:pt x="11395" y="24612"/>
                  <a:pt x="11431" y="26719"/>
                  <a:pt x="12669" y="28148"/>
                </a:cubicBezTo>
                <a:cubicBezTo>
                  <a:pt x="13883" y="29565"/>
                  <a:pt x="15919" y="29898"/>
                  <a:pt x="17789" y="30124"/>
                </a:cubicBezTo>
                <a:cubicBezTo>
                  <a:pt x="18923" y="30271"/>
                  <a:pt x="20097" y="30406"/>
                  <a:pt x="21247" y="30406"/>
                </a:cubicBezTo>
                <a:cubicBezTo>
                  <a:pt x="22812" y="30406"/>
                  <a:pt x="24334" y="30155"/>
                  <a:pt x="25659" y="29339"/>
                </a:cubicBezTo>
                <a:cubicBezTo>
                  <a:pt x="27671" y="28088"/>
                  <a:pt x="28754" y="25791"/>
                  <a:pt x="29397" y="23505"/>
                </a:cubicBezTo>
                <a:cubicBezTo>
                  <a:pt x="31136" y="17313"/>
                  <a:pt x="30302" y="10432"/>
                  <a:pt x="27099" y="4848"/>
                </a:cubicBezTo>
                <a:cubicBezTo>
                  <a:pt x="25061" y="1285"/>
                  <a:pt x="21492" y="0"/>
                  <a:pt x="1761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62533" tIns="162533" rIns="162533" bIns="162533" anchor="ctr" anchorCtr="0">
            <a:noAutofit/>
          </a:bodyPr>
          <a:lstStyle/>
          <a:p>
            <a:endParaRPr sz="3319">
              <a:latin typeface="+mn-lt"/>
            </a:endParaRPr>
          </a:p>
        </p:txBody>
      </p:sp>
      <p:sp>
        <p:nvSpPr>
          <p:cNvPr id="21" name="Google Shape;2080;p91">
            <a:extLst>
              <a:ext uri="{FF2B5EF4-FFF2-40B4-BE49-F238E27FC236}">
                <a16:creationId xmlns:a16="http://schemas.microsoft.com/office/drawing/2014/main" id="{62E61693-21C9-A72C-4CF9-B6C51939BD6C}"/>
              </a:ext>
            </a:extLst>
          </p:cNvPr>
          <p:cNvSpPr/>
          <p:nvPr/>
        </p:nvSpPr>
        <p:spPr>
          <a:xfrm rot="-1742099">
            <a:off x="251301" y="1864182"/>
            <a:ext cx="1398567" cy="1365823"/>
          </a:xfrm>
          <a:custGeom>
            <a:avLst/>
            <a:gdLst/>
            <a:ahLst/>
            <a:cxnLst/>
            <a:rect l="l" t="t" r="r" b="b"/>
            <a:pathLst>
              <a:path w="31136" h="30407" extrusionOk="0">
                <a:moveTo>
                  <a:pt x="17614" y="0"/>
                </a:moveTo>
                <a:cubicBezTo>
                  <a:pt x="12952" y="0"/>
                  <a:pt x="7844" y="1858"/>
                  <a:pt x="4418" y="3847"/>
                </a:cubicBezTo>
                <a:cubicBezTo>
                  <a:pt x="2394" y="5026"/>
                  <a:pt x="251" y="6812"/>
                  <a:pt x="108" y="9324"/>
                </a:cubicBezTo>
                <a:cubicBezTo>
                  <a:pt x="1" y="11158"/>
                  <a:pt x="1013" y="12848"/>
                  <a:pt x="2132" y="14301"/>
                </a:cubicBezTo>
                <a:cubicBezTo>
                  <a:pt x="3525" y="16111"/>
                  <a:pt x="5108" y="17766"/>
                  <a:pt x="6847" y="19206"/>
                </a:cubicBezTo>
                <a:cubicBezTo>
                  <a:pt x="8204" y="20338"/>
                  <a:pt x="9704" y="21397"/>
                  <a:pt x="10526" y="22945"/>
                </a:cubicBezTo>
                <a:cubicBezTo>
                  <a:pt x="11395" y="24612"/>
                  <a:pt x="11431" y="26719"/>
                  <a:pt x="12669" y="28148"/>
                </a:cubicBezTo>
                <a:cubicBezTo>
                  <a:pt x="13883" y="29565"/>
                  <a:pt x="15919" y="29898"/>
                  <a:pt x="17789" y="30124"/>
                </a:cubicBezTo>
                <a:cubicBezTo>
                  <a:pt x="18923" y="30271"/>
                  <a:pt x="20097" y="30406"/>
                  <a:pt x="21247" y="30406"/>
                </a:cubicBezTo>
                <a:cubicBezTo>
                  <a:pt x="22812" y="30406"/>
                  <a:pt x="24334" y="30155"/>
                  <a:pt x="25659" y="29339"/>
                </a:cubicBezTo>
                <a:cubicBezTo>
                  <a:pt x="27671" y="28088"/>
                  <a:pt x="28754" y="25791"/>
                  <a:pt x="29397" y="23505"/>
                </a:cubicBezTo>
                <a:cubicBezTo>
                  <a:pt x="31136" y="17313"/>
                  <a:pt x="30302" y="10432"/>
                  <a:pt x="27099" y="4848"/>
                </a:cubicBezTo>
                <a:cubicBezTo>
                  <a:pt x="25061" y="1285"/>
                  <a:pt x="21492" y="0"/>
                  <a:pt x="17614" y="0"/>
                </a:cubicBezTo>
                <a:close/>
              </a:path>
            </a:pathLst>
          </a:cu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62533" tIns="162533" rIns="162533" bIns="162533" anchor="ctr" anchorCtr="0">
            <a:noAutofit/>
          </a:bodyPr>
          <a:lstStyle/>
          <a:p>
            <a:endParaRPr sz="3319">
              <a:latin typeface="+mn-lt"/>
            </a:endParaRPr>
          </a:p>
        </p:txBody>
      </p:sp>
      <p:sp>
        <p:nvSpPr>
          <p:cNvPr id="24" name="Google Shape;2084;p91">
            <a:extLst>
              <a:ext uri="{FF2B5EF4-FFF2-40B4-BE49-F238E27FC236}">
                <a16:creationId xmlns:a16="http://schemas.microsoft.com/office/drawing/2014/main" id="{4C70BBE1-AAE0-AD3E-6FAD-09E8581C21A0}"/>
              </a:ext>
            </a:extLst>
          </p:cNvPr>
          <p:cNvSpPr txBox="1">
            <a:spLocks/>
          </p:cNvSpPr>
          <p:nvPr/>
        </p:nvSpPr>
        <p:spPr>
          <a:xfrm>
            <a:off x="6679503" y="537614"/>
            <a:ext cx="4141300" cy="471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33" tIns="162533" rIns="162533" bIns="162533" anchor="b" anchorCtr="0">
            <a:noAutofit/>
          </a:bodyPr>
          <a:lstStyle/>
          <a:p>
            <a:pPr>
              <a:buClrTx/>
              <a:buFontTx/>
            </a:pPr>
            <a:endParaRPr lang="en-US" sz="2400" b="1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25" name="Google Shape;2078;p91">
            <a:extLst>
              <a:ext uri="{FF2B5EF4-FFF2-40B4-BE49-F238E27FC236}">
                <a16:creationId xmlns:a16="http://schemas.microsoft.com/office/drawing/2014/main" id="{EECF8B7D-7D0F-678F-8F92-9B4ADF8349D0}"/>
              </a:ext>
            </a:extLst>
          </p:cNvPr>
          <p:cNvSpPr/>
          <p:nvPr/>
        </p:nvSpPr>
        <p:spPr>
          <a:xfrm rot="9957950">
            <a:off x="9118857" y="4543695"/>
            <a:ext cx="1398552" cy="1365807"/>
          </a:xfrm>
          <a:custGeom>
            <a:avLst/>
            <a:gdLst/>
            <a:ahLst/>
            <a:cxnLst/>
            <a:rect l="l" t="t" r="r" b="b"/>
            <a:pathLst>
              <a:path w="31136" h="30407" extrusionOk="0">
                <a:moveTo>
                  <a:pt x="17614" y="0"/>
                </a:moveTo>
                <a:cubicBezTo>
                  <a:pt x="12952" y="0"/>
                  <a:pt x="7844" y="1858"/>
                  <a:pt x="4418" y="3847"/>
                </a:cubicBezTo>
                <a:cubicBezTo>
                  <a:pt x="2394" y="5026"/>
                  <a:pt x="251" y="6812"/>
                  <a:pt x="108" y="9324"/>
                </a:cubicBezTo>
                <a:cubicBezTo>
                  <a:pt x="1" y="11158"/>
                  <a:pt x="1013" y="12848"/>
                  <a:pt x="2132" y="14301"/>
                </a:cubicBezTo>
                <a:cubicBezTo>
                  <a:pt x="3525" y="16111"/>
                  <a:pt x="5108" y="17766"/>
                  <a:pt x="6847" y="19206"/>
                </a:cubicBezTo>
                <a:cubicBezTo>
                  <a:pt x="8204" y="20338"/>
                  <a:pt x="9704" y="21397"/>
                  <a:pt x="10526" y="22945"/>
                </a:cubicBezTo>
                <a:cubicBezTo>
                  <a:pt x="11395" y="24612"/>
                  <a:pt x="11431" y="26719"/>
                  <a:pt x="12669" y="28148"/>
                </a:cubicBezTo>
                <a:cubicBezTo>
                  <a:pt x="13883" y="29565"/>
                  <a:pt x="15919" y="29898"/>
                  <a:pt x="17789" y="30124"/>
                </a:cubicBezTo>
                <a:cubicBezTo>
                  <a:pt x="18923" y="30271"/>
                  <a:pt x="20097" y="30406"/>
                  <a:pt x="21247" y="30406"/>
                </a:cubicBezTo>
                <a:cubicBezTo>
                  <a:pt x="22812" y="30406"/>
                  <a:pt x="24334" y="30155"/>
                  <a:pt x="25659" y="29339"/>
                </a:cubicBezTo>
                <a:cubicBezTo>
                  <a:pt x="27671" y="28088"/>
                  <a:pt x="28754" y="25791"/>
                  <a:pt x="29397" y="23505"/>
                </a:cubicBezTo>
                <a:cubicBezTo>
                  <a:pt x="31136" y="17313"/>
                  <a:pt x="30302" y="10432"/>
                  <a:pt x="27099" y="4848"/>
                </a:cubicBezTo>
                <a:cubicBezTo>
                  <a:pt x="25061" y="1285"/>
                  <a:pt x="21492" y="0"/>
                  <a:pt x="17614" y="0"/>
                </a:cubicBezTo>
                <a:close/>
              </a:path>
            </a:pathLst>
          </a:cu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62533" tIns="162533" rIns="162533" bIns="162533" anchor="ctr" anchorCtr="0">
            <a:noAutofit/>
          </a:bodyPr>
          <a:lstStyle/>
          <a:p>
            <a:endParaRPr sz="3319">
              <a:latin typeface="+mn-lt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6350482"/>
              </p:ext>
            </p:extLst>
          </p:nvPr>
        </p:nvGraphicFramePr>
        <p:xfrm>
          <a:off x="2002945" y="1986828"/>
          <a:ext cx="9006160" cy="3369751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4503080">
                  <a:extLst>
                    <a:ext uri="{9D8B030D-6E8A-4147-A177-3AD203B41FA5}">
                      <a16:colId xmlns:a16="http://schemas.microsoft.com/office/drawing/2014/main" val="54322760"/>
                    </a:ext>
                  </a:extLst>
                </a:gridCol>
                <a:gridCol w="4503080">
                  <a:extLst>
                    <a:ext uri="{9D8B030D-6E8A-4147-A177-3AD203B41FA5}">
                      <a16:colId xmlns:a16="http://schemas.microsoft.com/office/drawing/2014/main" val="1636612870"/>
                    </a:ext>
                  </a:extLst>
                </a:gridCol>
              </a:tblGrid>
              <a:tr h="48139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175068"/>
                  </a:ext>
                </a:extLst>
              </a:tr>
              <a:tr h="481393">
                <a:tc>
                  <a:txBody>
                    <a:bodyPr/>
                    <a:lstStyle/>
                    <a:p>
                      <a:r>
                        <a:rPr lang="en-US" dirty="0" smtClean="0"/>
                        <a:t>Programme Leader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Ms. Crystal CHEN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372876"/>
                  </a:ext>
                </a:extLst>
              </a:tr>
              <a:tr h="481393">
                <a:tc>
                  <a:txBody>
                    <a:bodyPr/>
                    <a:lstStyle/>
                    <a:p>
                      <a:r>
                        <a:rPr lang="en-US" dirty="0" smtClean="0"/>
                        <a:t>Office Number / WhatsApp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3588 7851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591208"/>
                  </a:ext>
                </a:extLst>
              </a:tr>
              <a:tr h="481393">
                <a:tc>
                  <a:txBody>
                    <a:bodyPr/>
                    <a:lstStyle/>
                    <a:p>
                      <a:r>
                        <a:rPr lang="en-US" dirty="0" smtClean="0"/>
                        <a:t>Email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zchen@hkmu.edu.hk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998846"/>
                  </a:ext>
                </a:extLst>
              </a:tr>
              <a:tr h="481393">
                <a:tc>
                  <a:txBody>
                    <a:bodyPr/>
                    <a:lstStyle/>
                    <a:p>
                      <a:r>
                        <a:rPr lang="en-US" dirty="0" smtClean="0"/>
                        <a:t>Programme</a:t>
                      </a:r>
                      <a:r>
                        <a:rPr lang="en-US" baseline="0" dirty="0" smtClean="0"/>
                        <a:t> Administrative Support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Mr. Frizen</a:t>
                      </a:r>
                      <a:r>
                        <a:rPr lang="en-US" baseline="0" dirty="0" smtClean="0"/>
                        <a:t> TSE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628255"/>
                  </a:ext>
                </a:extLst>
              </a:tr>
              <a:tr h="481393">
                <a:tc>
                  <a:txBody>
                    <a:bodyPr/>
                    <a:lstStyle/>
                    <a:p>
                      <a:r>
                        <a:rPr lang="en-US" dirty="0" smtClean="0"/>
                        <a:t>Email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fkhtse@hkmu.edu.hk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433672"/>
                  </a:ext>
                </a:extLst>
              </a:tr>
              <a:tr h="481393">
                <a:tc>
                  <a:txBody>
                    <a:bodyPr/>
                    <a:lstStyle/>
                    <a:p>
                      <a:r>
                        <a:rPr lang="en-US" dirty="0" smtClean="0"/>
                        <a:t>WhatsApp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3588 XXXX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466187"/>
                  </a:ext>
                </a:extLst>
              </a:tr>
            </a:tbl>
          </a:graphicData>
        </a:graphic>
      </p:graphicFrame>
      <p:pic>
        <p:nvPicPr>
          <p:cNvPr id="11" name="圖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7" name="Google Shape;3117;p45"/>
          <p:cNvSpPr txBox="1">
            <a:spLocks noGrp="1"/>
          </p:cNvSpPr>
          <p:nvPr>
            <p:ph type="title"/>
          </p:nvPr>
        </p:nvSpPr>
        <p:spPr>
          <a:xfrm>
            <a:off x="963167" y="582173"/>
            <a:ext cx="102656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altLang="zh-TW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FHDRTPM &amp; FHDTAS</a:t>
            </a:r>
            <a:br>
              <a:rPr lang="en-US" altLang="zh-TW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Enquiry </a:t>
            </a:r>
            <a:r>
              <a:rPr lang="zh-TW" altLang="en-US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查詢</a:t>
            </a:r>
            <a:endParaRPr lang="en-US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32" name="Google Shape;2080;p91">
            <a:extLst>
              <a:ext uri="{FF2B5EF4-FFF2-40B4-BE49-F238E27FC236}">
                <a16:creationId xmlns:a16="http://schemas.microsoft.com/office/drawing/2014/main" id="{62E61693-21C9-A72C-4CF9-B6C51939BD6C}"/>
              </a:ext>
            </a:extLst>
          </p:cNvPr>
          <p:cNvSpPr/>
          <p:nvPr/>
        </p:nvSpPr>
        <p:spPr>
          <a:xfrm rot="-1742099">
            <a:off x="10121520" y="1329512"/>
            <a:ext cx="1398567" cy="1365823"/>
          </a:xfrm>
          <a:custGeom>
            <a:avLst/>
            <a:gdLst/>
            <a:ahLst/>
            <a:cxnLst/>
            <a:rect l="l" t="t" r="r" b="b"/>
            <a:pathLst>
              <a:path w="31136" h="30407" extrusionOk="0">
                <a:moveTo>
                  <a:pt x="17614" y="0"/>
                </a:moveTo>
                <a:cubicBezTo>
                  <a:pt x="12952" y="0"/>
                  <a:pt x="7844" y="1858"/>
                  <a:pt x="4418" y="3847"/>
                </a:cubicBezTo>
                <a:cubicBezTo>
                  <a:pt x="2394" y="5026"/>
                  <a:pt x="251" y="6812"/>
                  <a:pt x="108" y="9324"/>
                </a:cubicBezTo>
                <a:cubicBezTo>
                  <a:pt x="1" y="11158"/>
                  <a:pt x="1013" y="12848"/>
                  <a:pt x="2132" y="14301"/>
                </a:cubicBezTo>
                <a:cubicBezTo>
                  <a:pt x="3525" y="16111"/>
                  <a:pt x="5108" y="17766"/>
                  <a:pt x="6847" y="19206"/>
                </a:cubicBezTo>
                <a:cubicBezTo>
                  <a:pt x="8204" y="20338"/>
                  <a:pt x="9704" y="21397"/>
                  <a:pt x="10526" y="22945"/>
                </a:cubicBezTo>
                <a:cubicBezTo>
                  <a:pt x="11395" y="24612"/>
                  <a:pt x="11431" y="26719"/>
                  <a:pt x="12669" y="28148"/>
                </a:cubicBezTo>
                <a:cubicBezTo>
                  <a:pt x="13883" y="29565"/>
                  <a:pt x="15919" y="29898"/>
                  <a:pt x="17789" y="30124"/>
                </a:cubicBezTo>
                <a:cubicBezTo>
                  <a:pt x="18923" y="30271"/>
                  <a:pt x="20097" y="30406"/>
                  <a:pt x="21247" y="30406"/>
                </a:cubicBezTo>
                <a:cubicBezTo>
                  <a:pt x="22812" y="30406"/>
                  <a:pt x="24334" y="30155"/>
                  <a:pt x="25659" y="29339"/>
                </a:cubicBezTo>
                <a:cubicBezTo>
                  <a:pt x="27671" y="28088"/>
                  <a:pt x="28754" y="25791"/>
                  <a:pt x="29397" y="23505"/>
                </a:cubicBezTo>
                <a:cubicBezTo>
                  <a:pt x="31136" y="17313"/>
                  <a:pt x="30302" y="10432"/>
                  <a:pt x="27099" y="4848"/>
                </a:cubicBezTo>
                <a:cubicBezTo>
                  <a:pt x="25061" y="1285"/>
                  <a:pt x="21492" y="0"/>
                  <a:pt x="17614" y="0"/>
                </a:cubicBezTo>
                <a:close/>
              </a:path>
            </a:pathLst>
          </a:cu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62533" tIns="162533" rIns="162533" bIns="162533" anchor="ctr" anchorCtr="0">
            <a:noAutofit/>
          </a:bodyPr>
          <a:lstStyle/>
          <a:p>
            <a:endParaRPr sz="3319">
              <a:latin typeface="+mn-lt"/>
            </a:endParaRPr>
          </a:p>
        </p:txBody>
      </p:sp>
      <p:sp>
        <p:nvSpPr>
          <p:cNvPr id="19" name="Google Shape;2078;p91">
            <a:extLst>
              <a:ext uri="{FF2B5EF4-FFF2-40B4-BE49-F238E27FC236}">
                <a16:creationId xmlns:a16="http://schemas.microsoft.com/office/drawing/2014/main" id="{EECF8B7D-7D0F-678F-8F92-9B4ADF8349D0}"/>
              </a:ext>
            </a:extLst>
          </p:cNvPr>
          <p:cNvSpPr/>
          <p:nvPr/>
        </p:nvSpPr>
        <p:spPr>
          <a:xfrm rot="9957950">
            <a:off x="9101786" y="2222542"/>
            <a:ext cx="1398552" cy="1365807"/>
          </a:xfrm>
          <a:custGeom>
            <a:avLst/>
            <a:gdLst/>
            <a:ahLst/>
            <a:cxnLst/>
            <a:rect l="l" t="t" r="r" b="b"/>
            <a:pathLst>
              <a:path w="31136" h="30407" extrusionOk="0">
                <a:moveTo>
                  <a:pt x="17614" y="0"/>
                </a:moveTo>
                <a:cubicBezTo>
                  <a:pt x="12952" y="0"/>
                  <a:pt x="7844" y="1858"/>
                  <a:pt x="4418" y="3847"/>
                </a:cubicBezTo>
                <a:cubicBezTo>
                  <a:pt x="2394" y="5026"/>
                  <a:pt x="251" y="6812"/>
                  <a:pt x="108" y="9324"/>
                </a:cubicBezTo>
                <a:cubicBezTo>
                  <a:pt x="1" y="11158"/>
                  <a:pt x="1013" y="12848"/>
                  <a:pt x="2132" y="14301"/>
                </a:cubicBezTo>
                <a:cubicBezTo>
                  <a:pt x="3525" y="16111"/>
                  <a:pt x="5108" y="17766"/>
                  <a:pt x="6847" y="19206"/>
                </a:cubicBezTo>
                <a:cubicBezTo>
                  <a:pt x="8204" y="20338"/>
                  <a:pt x="9704" y="21397"/>
                  <a:pt x="10526" y="22945"/>
                </a:cubicBezTo>
                <a:cubicBezTo>
                  <a:pt x="11395" y="24612"/>
                  <a:pt x="11431" y="26719"/>
                  <a:pt x="12669" y="28148"/>
                </a:cubicBezTo>
                <a:cubicBezTo>
                  <a:pt x="13883" y="29565"/>
                  <a:pt x="15919" y="29898"/>
                  <a:pt x="17789" y="30124"/>
                </a:cubicBezTo>
                <a:cubicBezTo>
                  <a:pt x="18923" y="30271"/>
                  <a:pt x="20097" y="30406"/>
                  <a:pt x="21247" y="30406"/>
                </a:cubicBezTo>
                <a:cubicBezTo>
                  <a:pt x="22812" y="30406"/>
                  <a:pt x="24334" y="30155"/>
                  <a:pt x="25659" y="29339"/>
                </a:cubicBezTo>
                <a:cubicBezTo>
                  <a:pt x="27671" y="28088"/>
                  <a:pt x="28754" y="25791"/>
                  <a:pt x="29397" y="23505"/>
                </a:cubicBezTo>
                <a:cubicBezTo>
                  <a:pt x="31136" y="17313"/>
                  <a:pt x="30302" y="10432"/>
                  <a:pt x="27099" y="4848"/>
                </a:cubicBezTo>
                <a:cubicBezTo>
                  <a:pt x="25061" y="1285"/>
                  <a:pt x="21492" y="0"/>
                  <a:pt x="17614" y="0"/>
                </a:cubicBezTo>
                <a:close/>
              </a:path>
            </a:pathLst>
          </a:cu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62533" tIns="162533" rIns="162533" bIns="162533" anchor="ctr" anchorCtr="0">
            <a:noAutofit/>
          </a:bodyPr>
          <a:lstStyle/>
          <a:p>
            <a:endParaRPr sz="3319">
              <a:latin typeface="+mn-lt"/>
            </a:endParaRPr>
          </a:p>
        </p:txBody>
      </p:sp>
      <p:sp>
        <p:nvSpPr>
          <p:cNvPr id="20" name="Google Shape;2079;p91">
            <a:extLst>
              <a:ext uri="{FF2B5EF4-FFF2-40B4-BE49-F238E27FC236}">
                <a16:creationId xmlns:a16="http://schemas.microsoft.com/office/drawing/2014/main" id="{6E1827CE-B8ED-279A-4B64-2FA74E022F2C}"/>
              </a:ext>
            </a:extLst>
          </p:cNvPr>
          <p:cNvSpPr/>
          <p:nvPr/>
        </p:nvSpPr>
        <p:spPr>
          <a:xfrm rot="5041241">
            <a:off x="300190" y="1911862"/>
            <a:ext cx="1155781" cy="1408928"/>
          </a:xfrm>
          <a:custGeom>
            <a:avLst/>
            <a:gdLst/>
            <a:ahLst/>
            <a:cxnLst/>
            <a:rect l="l" t="t" r="r" b="b"/>
            <a:pathLst>
              <a:path w="31136" h="30407" extrusionOk="0">
                <a:moveTo>
                  <a:pt x="17614" y="0"/>
                </a:moveTo>
                <a:cubicBezTo>
                  <a:pt x="12952" y="0"/>
                  <a:pt x="7844" y="1858"/>
                  <a:pt x="4418" y="3847"/>
                </a:cubicBezTo>
                <a:cubicBezTo>
                  <a:pt x="2394" y="5026"/>
                  <a:pt x="251" y="6812"/>
                  <a:pt x="108" y="9324"/>
                </a:cubicBezTo>
                <a:cubicBezTo>
                  <a:pt x="1" y="11158"/>
                  <a:pt x="1013" y="12848"/>
                  <a:pt x="2132" y="14301"/>
                </a:cubicBezTo>
                <a:cubicBezTo>
                  <a:pt x="3525" y="16111"/>
                  <a:pt x="5108" y="17766"/>
                  <a:pt x="6847" y="19206"/>
                </a:cubicBezTo>
                <a:cubicBezTo>
                  <a:pt x="8204" y="20338"/>
                  <a:pt x="9704" y="21397"/>
                  <a:pt x="10526" y="22945"/>
                </a:cubicBezTo>
                <a:cubicBezTo>
                  <a:pt x="11395" y="24612"/>
                  <a:pt x="11431" y="26719"/>
                  <a:pt x="12669" y="28148"/>
                </a:cubicBezTo>
                <a:cubicBezTo>
                  <a:pt x="13883" y="29565"/>
                  <a:pt x="15919" y="29898"/>
                  <a:pt x="17789" y="30124"/>
                </a:cubicBezTo>
                <a:cubicBezTo>
                  <a:pt x="18923" y="30271"/>
                  <a:pt x="20097" y="30406"/>
                  <a:pt x="21247" y="30406"/>
                </a:cubicBezTo>
                <a:cubicBezTo>
                  <a:pt x="22812" y="30406"/>
                  <a:pt x="24334" y="30155"/>
                  <a:pt x="25659" y="29339"/>
                </a:cubicBezTo>
                <a:cubicBezTo>
                  <a:pt x="27671" y="28088"/>
                  <a:pt x="28754" y="25791"/>
                  <a:pt x="29397" y="23505"/>
                </a:cubicBezTo>
                <a:cubicBezTo>
                  <a:pt x="31136" y="17313"/>
                  <a:pt x="30302" y="10432"/>
                  <a:pt x="27099" y="4848"/>
                </a:cubicBezTo>
                <a:cubicBezTo>
                  <a:pt x="25061" y="1285"/>
                  <a:pt x="21492" y="0"/>
                  <a:pt x="1761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62533" tIns="162533" rIns="162533" bIns="162533" anchor="ctr" anchorCtr="0">
            <a:noAutofit/>
          </a:bodyPr>
          <a:lstStyle/>
          <a:p>
            <a:endParaRPr sz="3319">
              <a:latin typeface="+mn-lt"/>
            </a:endParaRPr>
          </a:p>
        </p:txBody>
      </p:sp>
      <p:sp>
        <p:nvSpPr>
          <p:cNvPr id="21" name="Google Shape;2080;p91">
            <a:extLst>
              <a:ext uri="{FF2B5EF4-FFF2-40B4-BE49-F238E27FC236}">
                <a16:creationId xmlns:a16="http://schemas.microsoft.com/office/drawing/2014/main" id="{62E61693-21C9-A72C-4CF9-B6C51939BD6C}"/>
              </a:ext>
            </a:extLst>
          </p:cNvPr>
          <p:cNvSpPr/>
          <p:nvPr/>
        </p:nvSpPr>
        <p:spPr>
          <a:xfrm rot="-1742099">
            <a:off x="251301" y="1864182"/>
            <a:ext cx="1398567" cy="1365823"/>
          </a:xfrm>
          <a:custGeom>
            <a:avLst/>
            <a:gdLst/>
            <a:ahLst/>
            <a:cxnLst/>
            <a:rect l="l" t="t" r="r" b="b"/>
            <a:pathLst>
              <a:path w="31136" h="30407" extrusionOk="0">
                <a:moveTo>
                  <a:pt x="17614" y="0"/>
                </a:moveTo>
                <a:cubicBezTo>
                  <a:pt x="12952" y="0"/>
                  <a:pt x="7844" y="1858"/>
                  <a:pt x="4418" y="3847"/>
                </a:cubicBezTo>
                <a:cubicBezTo>
                  <a:pt x="2394" y="5026"/>
                  <a:pt x="251" y="6812"/>
                  <a:pt x="108" y="9324"/>
                </a:cubicBezTo>
                <a:cubicBezTo>
                  <a:pt x="1" y="11158"/>
                  <a:pt x="1013" y="12848"/>
                  <a:pt x="2132" y="14301"/>
                </a:cubicBezTo>
                <a:cubicBezTo>
                  <a:pt x="3525" y="16111"/>
                  <a:pt x="5108" y="17766"/>
                  <a:pt x="6847" y="19206"/>
                </a:cubicBezTo>
                <a:cubicBezTo>
                  <a:pt x="8204" y="20338"/>
                  <a:pt x="9704" y="21397"/>
                  <a:pt x="10526" y="22945"/>
                </a:cubicBezTo>
                <a:cubicBezTo>
                  <a:pt x="11395" y="24612"/>
                  <a:pt x="11431" y="26719"/>
                  <a:pt x="12669" y="28148"/>
                </a:cubicBezTo>
                <a:cubicBezTo>
                  <a:pt x="13883" y="29565"/>
                  <a:pt x="15919" y="29898"/>
                  <a:pt x="17789" y="30124"/>
                </a:cubicBezTo>
                <a:cubicBezTo>
                  <a:pt x="18923" y="30271"/>
                  <a:pt x="20097" y="30406"/>
                  <a:pt x="21247" y="30406"/>
                </a:cubicBezTo>
                <a:cubicBezTo>
                  <a:pt x="22812" y="30406"/>
                  <a:pt x="24334" y="30155"/>
                  <a:pt x="25659" y="29339"/>
                </a:cubicBezTo>
                <a:cubicBezTo>
                  <a:pt x="27671" y="28088"/>
                  <a:pt x="28754" y="25791"/>
                  <a:pt x="29397" y="23505"/>
                </a:cubicBezTo>
                <a:cubicBezTo>
                  <a:pt x="31136" y="17313"/>
                  <a:pt x="30302" y="10432"/>
                  <a:pt x="27099" y="4848"/>
                </a:cubicBezTo>
                <a:cubicBezTo>
                  <a:pt x="25061" y="1285"/>
                  <a:pt x="21492" y="0"/>
                  <a:pt x="17614" y="0"/>
                </a:cubicBezTo>
                <a:close/>
              </a:path>
            </a:pathLst>
          </a:cu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62533" tIns="162533" rIns="162533" bIns="162533" anchor="ctr" anchorCtr="0">
            <a:noAutofit/>
          </a:bodyPr>
          <a:lstStyle/>
          <a:p>
            <a:endParaRPr sz="3319">
              <a:latin typeface="+mn-lt"/>
            </a:endParaRPr>
          </a:p>
        </p:txBody>
      </p:sp>
      <p:sp>
        <p:nvSpPr>
          <p:cNvPr id="24" name="Google Shape;2084;p91">
            <a:extLst>
              <a:ext uri="{FF2B5EF4-FFF2-40B4-BE49-F238E27FC236}">
                <a16:creationId xmlns:a16="http://schemas.microsoft.com/office/drawing/2014/main" id="{4C70BBE1-AAE0-AD3E-6FAD-09E8581C21A0}"/>
              </a:ext>
            </a:extLst>
          </p:cNvPr>
          <p:cNvSpPr txBox="1">
            <a:spLocks/>
          </p:cNvSpPr>
          <p:nvPr/>
        </p:nvSpPr>
        <p:spPr>
          <a:xfrm>
            <a:off x="6679503" y="537614"/>
            <a:ext cx="4141300" cy="471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33" tIns="162533" rIns="162533" bIns="162533" anchor="b" anchorCtr="0">
            <a:noAutofit/>
          </a:bodyPr>
          <a:lstStyle/>
          <a:p>
            <a:pPr>
              <a:buClrTx/>
              <a:buFontTx/>
            </a:pPr>
            <a:endParaRPr lang="en-US" sz="2400" b="1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25" name="Google Shape;2078;p91">
            <a:extLst>
              <a:ext uri="{FF2B5EF4-FFF2-40B4-BE49-F238E27FC236}">
                <a16:creationId xmlns:a16="http://schemas.microsoft.com/office/drawing/2014/main" id="{EECF8B7D-7D0F-678F-8F92-9B4ADF8349D0}"/>
              </a:ext>
            </a:extLst>
          </p:cNvPr>
          <p:cNvSpPr/>
          <p:nvPr/>
        </p:nvSpPr>
        <p:spPr>
          <a:xfrm rot="9957950">
            <a:off x="9118857" y="4543695"/>
            <a:ext cx="1398552" cy="1365807"/>
          </a:xfrm>
          <a:custGeom>
            <a:avLst/>
            <a:gdLst/>
            <a:ahLst/>
            <a:cxnLst/>
            <a:rect l="l" t="t" r="r" b="b"/>
            <a:pathLst>
              <a:path w="31136" h="30407" extrusionOk="0">
                <a:moveTo>
                  <a:pt x="17614" y="0"/>
                </a:moveTo>
                <a:cubicBezTo>
                  <a:pt x="12952" y="0"/>
                  <a:pt x="7844" y="1858"/>
                  <a:pt x="4418" y="3847"/>
                </a:cubicBezTo>
                <a:cubicBezTo>
                  <a:pt x="2394" y="5026"/>
                  <a:pt x="251" y="6812"/>
                  <a:pt x="108" y="9324"/>
                </a:cubicBezTo>
                <a:cubicBezTo>
                  <a:pt x="1" y="11158"/>
                  <a:pt x="1013" y="12848"/>
                  <a:pt x="2132" y="14301"/>
                </a:cubicBezTo>
                <a:cubicBezTo>
                  <a:pt x="3525" y="16111"/>
                  <a:pt x="5108" y="17766"/>
                  <a:pt x="6847" y="19206"/>
                </a:cubicBezTo>
                <a:cubicBezTo>
                  <a:pt x="8204" y="20338"/>
                  <a:pt x="9704" y="21397"/>
                  <a:pt x="10526" y="22945"/>
                </a:cubicBezTo>
                <a:cubicBezTo>
                  <a:pt x="11395" y="24612"/>
                  <a:pt x="11431" y="26719"/>
                  <a:pt x="12669" y="28148"/>
                </a:cubicBezTo>
                <a:cubicBezTo>
                  <a:pt x="13883" y="29565"/>
                  <a:pt x="15919" y="29898"/>
                  <a:pt x="17789" y="30124"/>
                </a:cubicBezTo>
                <a:cubicBezTo>
                  <a:pt x="18923" y="30271"/>
                  <a:pt x="20097" y="30406"/>
                  <a:pt x="21247" y="30406"/>
                </a:cubicBezTo>
                <a:cubicBezTo>
                  <a:pt x="22812" y="30406"/>
                  <a:pt x="24334" y="30155"/>
                  <a:pt x="25659" y="29339"/>
                </a:cubicBezTo>
                <a:cubicBezTo>
                  <a:pt x="27671" y="28088"/>
                  <a:pt x="28754" y="25791"/>
                  <a:pt x="29397" y="23505"/>
                </a:cubicBezTo>
                <a:cubicBezTo>
                  <a:pt x="31136" y="17313"/>
                  <a:pt x="30302" y="10432"/>
                  <a:pt x="27099" y="4848"/>
                </a:cubicBezTo>
                <a:cubicBezTo>
                  <a:pt x="25061" y="1285"/>
                  <a:pt x="21492" y="0"/>
                  <a:pt x="17614" y="0"/>
                </a:cubicBezTo>
                <a:close/>
              </a:path>
            </a:pathLst>
          </a:cu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62533" tIns="162533" rIns="162533" bIns="162533" anchor="ctr" anchorCtr="0">
            <a:noAutofit/>
          </a:bodyPr>
          <a:lstStyle/>
          <a:p>
            <a:endParaRPr sz="3319">
              <a:latin typeface="+mn-lt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6118385"/>
              </p:ext>
            </p:extLst>
          </p:nvPr>
        </p:nvGraphicFramePr>
        <p:xfrm>
          <a:off x="2002945" y="1986828"/>
          <a:ext cx="9006160" cy="3369751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4503080">
                  <a:extLst>
                    <a:ext uri="{9D8B030D-6E8A-4147-A177-3AD203B41FA5}">
                      <a16:colId xmlns:a16="http://schemas.microsoft.com/office/drawing/2014/main" val="54322760"/>
                    </a:ext>
                  </a:extLst>
                </a:gridCol>
                <a:gridCol w="4503080">
                  <a:extLst>
                    <a:ext uri="{9D8B030D-6E8A-4147-A177-3AD203B41FA5}">
                      <a16:colId xmlns:a16="http://schemas.microsoft.com/office/drawing/2014/main" val="1636612870"/>
                    </a:ext>
                  </a:extLst>
                </a:gridCol>
              </a:tblGrid>
              <a:tr h="48139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175068"/>
                  </a:ext>
                </a:extLst>
              </a:tr>
              <a:tr h="481393">
                <a:tc>
                  <a:txBody>
                    <a:bodyPr/>
                    <a:lstStyle/>
                    <a:p>
                      <a:r>
                        <a:rPr lang="en-US" dirty="0" smtClean="0"/>
                        <a:t>Programme Leader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Mrs. </a:t>
                      </a:r>
                      <a:r>
                        <a:rPr lang="en-US" altLang="zh-TW" dirty="0" smtClean="0"/>
                        <a:t>Rowena</a:t>
                      </a:r>
                      <a:r>
                        <a:rPr lang="en-US" altLang="zh-TW" baseline="0" dirty="0" smtClean="0"/>
                        <a:t> CHUI LAM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372876"/>
                  </a:ext>
                </a:extLst>
              </a:tr>
              <a:tr h="481393">
                <a:tc>
                  <a:txBody>
                    <a:bodyPr/>
                    <a:lstStyle/>
                    <a:p>
                      <a:r>
                        <a:rPr lang="en-US" dirty="0" smtClean="0"/>
                        <a:t>Office Number / WhatsApp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3588 XXXX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591208"/>
                  </a:ext>
                </a:extLst>
              </a:tr>
              <a:tr h="481393">
                <a:tc>
                  <a:txBody>
                    <a:bodyPr/>
                    <a:lstStyle/>
                    <a:p>
                      <a:r>
                        <a:rPr lang="en-US" dirty="0" smtClean="0"/>
                        <a:t>Email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rfylam@hkmu.edu.hk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998846"/>
                  </a:ext>
                </a:extLst>
              </a:tr>
              <a:tr h="481393">
                <a:tc>
                  <a:txBody>
                    <a:bodyPr/>
                    <a:lstStyle/>
                    <a:p>
                      <a:r>
                        <a:rPr lang="en-US" dirty="0" smtClean="0"/>
                        <a:t>Programme</a:t>
                      </a:r>
                      <a:r>
                        <a:rPr lang="en-US" baseline="0" dirty="0" smtClean="0"/>
                        <a:t> Administrative Support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Mr. Frizen</a:t>
                      </a:r>
                      <a:r>
                        <a:rPr lang="en-US" baseline="0" dirty="0" smtClean="0"/>
                        <a:t> TSE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628255"/>
                  </a:ext>
                </a:extLst>
              </a:tr>
              <a:tr h="481393">
                <a:tc>
                  <a:txBody>
                    <a:bodyPr/>
                    <a:lstStyle/>
                    <a:p>
                      <a:r>
                        <a:rPr lang="en-US" dirty="0" smtClean="0"/>
                        <a:t>Email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fkhtse@hkmu.edu.hk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433672"/>
                  </a:ext>
                </a:extLst>
              </a:tr>
              <a:tr h="481393">
                <a:tc>
                  <a:txBody>
                    <a:bodyPr/>
                    <a:lstStyle/>
                    <a:p>
                      <a:r>
                        <a:rPr lang="en-US" dirty="0" smtClean="0"/>
                        <a:t>WhatsApp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3588 XXXX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466187"/>
                  </a:ext>
                </a:extLst>
              </a:tr>
            </a:tbl>
          </a:graphicData>
        </a:graphic>
      </p:graphicFrame>
      <p:pic>
        <p:nvPicPr>
          <p:cNvPr id="11" name="圖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33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600" y="1695450"/>
            <a:ext cx="5928800" cy="2659939"/>
          </a:xfrm>
        </p:spPr>
        <p:txBody>
          <a:bodyPr/>
          <a:lstStyle/>
          <a:p>
            <a:r>
              <a:rPr lang="en-US" dirty="0">
                <a:solidFill>
                  <a:srgbClr val="00B050"/>
                </a:solidFill>
                <a:latin typeface="+mj-lt"/>
              </a:rPr>
              <a:t>THANK YOU </a:t>
            </a:r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8521" y="-20690"/>
            <a:ext cx="2342142" cy="8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0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rporate Social Responsibility Plan Project Proposal by Slidesgo">
  <a:themeElements>
    <a:clrScheme name="Simple Light">
      <a:dk1>
        <a:srgbClr val="B7CB01"/>
      </a:dk1>
      <a:lt1>
        <a:srgbClr val="020002"/>
      </a:lt1>
      <a:dk2>
        <a:srgbClr val="F8F8F8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20002"/>
      </a:hlink>
      <a:folHlink>
        <a:srgbClr val="0097A7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2ADA0DCD6201469BBC1ABFA6E32949" ma:contentTypeVersion="1" ma:contentTypeDescription="Create a new document." ma:contentTypeScope="" ma:versionID="6412259cc42f23c53f2d23820213137e">
  <xsd:schema xmlns:xsd="http://www.w3.org/2001/XMLSchema" xmlns:xs="http://www.w3.org/2001/XMLSchema" xmlns:p="http://schemas.microsoft.com/office/2006/metadata/properties" xmlns:ns2="e7afdde9-2082-487c-b69f-53c33eac3cd6" targetNamespace="http://schemas.microsoft.com/office/2006/metadata/properties" ma:root="true" ma:fieldsID="94d072d5a61c8cc9a193c491fab39b49" ns2:_="">
    <xsd:import namespace="e7afdde9-2082-487c-b69f-53c33eac3cd6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afdde9-2082-487c-b69f-53c33eac3cd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58EE4A5-2907-458F-839C-857B5FB77A00}">
  <ds:schemaRefs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elements/1.1/"/>
    <ds:schemaRef ds:uri="http://purl.org/dc/terms/"/>
    <ds:schemaRef ds:uri="http://schemas.microsoft.com/office/2006/metadata/properties"/>
    <ds:schemaRef ds:uri="http://purl.org/dc/dcmitype/"/>
    <ds:schemaRef ds:uri="http://schemas.microsoft.com/office/infopath/2007/PartnerControls"/>
    <ds:schemaRef ds:uri="e7afdde9-2082-487c-b69f-53c33eac3cd6"/>
  </ds:schemaRefs>
</ds:datastoreItem>
</file>

<file path=customXml/itemProps2.xml><?xml version="1.0" encoding="utf-8"?>
<ds:datastoreItem xmlns:ds="http://schemas.openxmlformats.org/officeDocument/2006/customXml" ds:itemID="{716BAFE8-8507-4A59-B3AD-417E963851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afdde9-2082-487c-b69f-53c33eac3c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8169F16-2CDD-466E-B9D4-B9E207D256C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3595</TotalTime>
  <Words>1925</Words>
  <Application>Microsoft Office PowerPoint</Application>
  <PresentationFormat>寬螢幕</PresentationFormat>
  <Paragraphs>416</Paragraphs>
  <Slides>57</Slides>
  <Notes>39</Notes>
  <HiddenSlides>0</HiddenSlides>
  <MMClips>0</MMClips>
  <ScaleCrop>false</ScaleCrop>
  <HeadingPairs>
    <vt:vector size="6" baseType="variant">
      <vt:variant>
        <vt:lpstr>使用字型</vt:lpstr>
      </vt:variant>
      <vt:variant>
        <vt:i4>14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57</vt:i4>
      </vt:variant>
    </vt:vector>
  </HeadingPairs>
  <TitlesOfParts>
    <vt:vector size="72" baseType="lpstr">
      <vt:lpstr>新細明體</vt:lpstr>
      <vt:lpstr>Century Gothic</vt:lpstr>
      <vt:lpstr>Candara</vt:lpstr>
      <vt:lpstr>Wingdings 2</vt:lpstr>
      <vt:lpstr>Microsoft JhengHei</vt:lpstr>
      <vt:lpstr>Calibri</vt:lpstr>
      <vt:lpstr>Poppins</vt:lpstr>
      <vt:lpstr>Wingdings</vt:lpstr>
      <vt:lpstr>Arial</vt:lpstr>
      <vt:lpstr>Noto Sans Symbols</vt:lpstr>
      <vt:lpstr>Microsoft JhengHei</vt:lpstr>
      <vt:lpstr>Times New Roman</vt:lpstr>
      <vt:lpstr>Yu Gothic UI</vt:lpstr>
      <vt:lpstr>Orbitron</vt:lpstr>
      <vt:lpstr>Corporate Social Responsibility Plan Project Proposal by Slidesgo</vt:lpstr>
      <vt:lpstr>PowerPoint 簡報</vt:lpstr>
      <vt:lpstr>Three Tourism Programmes </vt:lpstr>
      <vt:lpstr>Dean's Speech 院長致辭</vt:lpstr>
      <vt:lpstr>PowerPoint 簡報</vt:lpstr>
      <vt:lpstr>Key Staffs of LiPACE 學院重要成員    Associate Directors  副院長</vt:lpstr>
      <vt:lpstr>Table of Contents目錄  </vt:lpstr>
      <vt:lpstr>課程類別及升學階梯  Programme Type &amp; Study Pathway</vt:lpstr>
      <vt:lpstr>課程類別及升學階梯  Programme Type &amp; Study Pathway</vt:lpstr>
      <vt:lpstr>Today’s Orientation Session</vt:lpstr>
      <vt:lpstr>學員專區 全日制課程  Student Area Full-time Programme </vt:lpstr>
      <vt:lpstr>Other Important Information 其他重要資訊</vt:lpstr>
      <vt:lpstr>Other Important Information 其他重要資訊</vt:lpstr>
      <vt:lpstr>Student Handbook 學生手冊</vt:lpstr>
      <vt:lpstr>4.1.3 Class Attendance </vt:lpstr>
      <vt:lpstr>4.3.9 Academic Integrity</vt:lpstr>
      <vt:lpstr>Activating Your Email Account 啟動電郵戶口</vt:lpstr>
      <vt:lpstr>Activate Your Email Account 啟動電郵戶口</vt:lpstr>
      <vt:lpstr>Activate Your Email Account 啟動電郵戶口</vt:lpstr>
      <vt:lpstr>PowerPoint 簡報</vt:lpstr>
      <vt:lpstr>PowerPoint 簡報</vt:lpstr>
      <vt:lpstr>PowerPoint 簡報</vt:lpstr>
      <vt:lpstr>Activate Your Email Account 啟動電郵戶口</vt:lpstr>
      <vt:lpstr>Login to Your Email Account 登入學生電郵帳戶</vt:lpstr>
      <vt:lpstr>Activation of O365 啟動O365</vt:lpstr>
      <vt:lpstr>Online Learning Environment (OLE) 網上學習系統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語文科目豁免政策 Language Course Exemption</vt:lpstr>
      <vt:lpstr>PowerPoint 簡報</vt:lpstr>
      <vt:lpstr>PowerPoint 簡報</vt:lpstr>
      <vt:lpstr>PowerPoint 簡報</vt:lpstr>
      <vt:lpstr>PowerPoint 簡報</vt:lpstr>
      <vt:lpstr>Documents required for exemption application</vt:lpstr>
      <vt:lpstr>PowerPoint 簡報</vt:lpstr>
      <vt:lpstr>THANKS</vt:lpstr>
      <vt:lpstr>香港都會大學 李嘉誠專業進修學院 課外活動、外藉英語老師及 英語學習支援  Heidi Cheng  </vt:lpstr>
      <vt:lpstr>Student Affairs Office 學生事務處</vt:lpstr>
      <vt:lpstr>Checking Programme Timetable (Class Division)  查閱上課時間表(所屬班別)</vt:lpstr>
      <vt:lpstr>Checking Programme Timetable (Class Division)  查閱上課時間表(所屬班別)</vt:lpstr>
      <vt:lpstr>Checking Programme Timetable (Class Division)  查閱上課時間表(所屬班別)</vt:lpstr>
      <vt:lpstr>Checking Programme Timetable (Class Division)  查閱上課時間表(所屬班別)</vt:lpstr>
      <vt:lpstr>FHDRTPM Timetable</vt:lpstr>
      <vt:lpstr>FHDTAS Timetable</vt:lpstr>
      <vt:lpstr>FHDTHS Timetable (Class 1)</vt:lpstr>
      <vt:lpstr>FHDTHS Timetable (Class 2)</vt:lpstr>
      <vt:lpstr>PowerPoint 簡報</vt:lpstr>
      <vt:lpstr>PowerPoint 簡報</vt:lpstr>
      <vt:lpstr>PowerPoint 簡報</vt:lpstr>
      <vt:lpstr>FHDTHS Enquiry 查詢</vt:lpstr>
      <vt:lpstr>FHDRTPM &amp; FHDTAS Enquiry 查詢</vt:lpstr>
      <vt:lpstr>THANK YOU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SOCIAL RESPONSIBILITY PLAN Project Proposal</dc:title>
  <dc:creator>Jan CHAU Hon Wai</dc:creator>
  <cp:lastModifiedBy>Rowena CHUI LAM Fong Yin</cp:lastModifiedBy>
  <cp:revision>124</cp:revision>
  <cp:lastPrinted>2025-08-13T07:33:23Z</cp:lastPrinted>
  <dcterms:modified xsi:type="dcterms:W3CDTF">2025-08-22T08:06:39Z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0x010100F42ADA0DCD6201469BBC1ABFA6E32949</vt:lpwstr>
  </property>
</Properties>
</file>