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72" r:id="rId5"/>
  </p:sldMasterIdLst>
  <p:notesMasterIdLst>
    <p:notesMasterId r:id="rId8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</p:sldIdLst>
  <p:sldSz cx="12192000" cy="6858000"/>
  <p:notesSz cx="6858000" cy="9144000"/>
  <p:embeddedFontLst>
    <p:embeddedFont>
      <p:font typeface="Calibri" panose="020F0502020204030204" pitchFamily="34" charset="0"/>
      <p:regular r:id="rId84"/>
      <p:bold r:id="rId85"/>
      <p:italic r:id="rId86"/>
      <p:boldItalic r:id="rId87"/>
    </p:embeddedFont>
    <p:embeddedFont>
      <p:font typeface="Candara" panose="020E0502030303020204" pitchFamily="34" charset="0"/>
      <p:regular r:id="rId88"/>
      <p:bold r:id="rId89"/>
      <p:italic r:id="rId90"/>
      <p:boldItalic r:id="rId91"/>
    </p:embeddedFont>
    <p:embeddedFont>
      <p:font typeface="Century Gothic" panose="020B0502020202020204" pitchFamily="34" charset="0"/>
      <p:regular r:id="rId92"/>
      <p:bold r:id="rId93"/>
      <p:italic r:id="rId94"/>
      <p:boldItalic r:id="rId95"/>
    </p:embeddedFont>
    <p:embeddedFont>
      <p:font typeface="Microsoft JhengHei" panose="020B0604030504040204" pitchFamily="34" charset="-120"/>
      <p:regular r:id="rId96"/>
      <p:bold r:id="rId97"/>
    </p:embeddedFont>
    <p:embeddedFont>
      <p:font typeface="Montserrat" panose="00000500000000000000" pitchFamily="2" charset="0"/>
      <p:regular r:id="rId98"/>
      <p:bold r:id="rId99"/>
      <p:italic r:id="rId100"/>
      <p:boldItalic r:id="rId101"/>
    </p:embeddedFont>
    <p:embeddedFont>
      <p:font typeface="Montserrat ExtraBold" panose="00000900000000000000" pitchFamily="2" charset="0"/>
      <p:bold r:id="rId102"/>
      <p:boldItalic r:id="rId103"/>
    </p:embeddedFont>
    <p:embeddedFont>
      <p:font typeface="Montserrat Medium" panose="00000600000000000000" pitchFamily="2" charset="0"/>
      <p:regular r:id="rId104"/>
      <p:bold r:id="rId105"/>
      <p:italic r:id="rId106"/>
      <p:boldItalic r:id="rId107"/>
    </p:embeddedFont>
    <p:embeddedFont>
      <p:font typeface="Orbitron" panose="020B0604020202020204" charset="0"/>
      <p:regular r:id="rId108"/>
      <p:bold r:id="rId109"/>
    </p:embeddedFont>
    <p:embeddedFont>
      <p:font typeface="Poppins" panose="00000500000000000000" pitchFamily="2" charset="0"/>
      <p:regular r:id="rId110"/>
      <p:bold r:id="rId111"/>
      <p:italic r:id="rId112"/>
      <p:boldItalic r:id="rId1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4" roundtripDataSignature="AMtx7miLOhVYwrGe2gyoe23kg2V4Qr9j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B8D33A-1C02-4788-B06C-BC47EC4BDF03}">
  <a:tblStyle styleId="{9CB8D33A-1C02-4788-B06C-BC47EC4BDF0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B0FC072-C921-44A6-92FB-27A60D73304B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theme" Target="theme/theme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12" Type="http://schemas.openxmlformats.org/officeDocument/2006/relationships/font" Target="fonts/font29.fntdata"/><Relationship Id="rId16" Type="http://schemas.openxmlformats.org/officeDocument/2006/relationships/slide" Target="slides/slide11.xml"/><Relationship Id="rId107" Type="http://schemas.openxmlformats.org/officeDocument/2006/relationships/font" Target="fonts/font24.fntdata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font" Target="fonts/font19.fntdata"/><Relationship Id="rId5" Type="http://schemas.openxmlformats.org/officeDocument/2006/relationships/slideMaster" Target="slideMasters/slideMaster2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font" Target="fonts/font30.fntdata"/><Relationship Id="rId118" Type="http://schemas.openxmlformats.org/officeDocument/2006/relationships/tableStyles" Target="tableStyles.xml"/><Relationship Id="rId80" Type="http://schemas.openxmlformats.org/officeDocument/2006/relationships/slide" Target="slides/slide75.xml"/><Relationship Id="rId85" Type="http://schemas.openxmlformats.org/officeDocument/2006/relationships/font" Target="fonts/font2.fntdata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font" Target="fonts/font20.fntdata"/><Relationship Id="rId108" Type="http://schemas.openxmlformats.org/officeDocument/2006/relationships/font" Target="fonts/font25.fntdata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customschemas.google.com/relationships/presentationmetadata" Target="meta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font" Target="fonts/font16.fntdata"/><Relationship Id="rId101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font" Target="fonts/font26.fntdata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font" Target="fonts/font14.fntdata"/><Relationship Id="rId104" Type="http://schemas.openxmlformats.org/officeDocument/2006/relationships/font" Target="fonts/font21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9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4.fntdata"/><Relationship Id="rId110" Type="http://schemas.openxmlformats.org/officeDocument/2006/relationships/font" Target="fonts/font27.fntdata"/><Relationship Id="rId115" Type="http://schemas.openxmlformats.org/officeDocument/2006/relationships/presProps" Target="pres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font" Target="fonts/font17.fntdata"/><Relationship Id="rId105" Type="http://schemas.openxmlformats.org/officeDocument/2006/relationships/font" Target="fonts/font22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111" Type="http://schemas.openxmlformats.org/officeDocument/2006/relationships/font" Target="fonts/font28.fntdata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fRO0az-JW6hWbN3-tUWhKmDn5q70_epP/view?usp=sharing" TargetMode="External"/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Rj6_MKb9ElRzNpPh2F2Uau8e_F8BgONH/view?usp=sharing" TargetMode="External"/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" name="Google Shape;40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6" name="Google Shape;400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15" name="Google Shape;40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21" name="Google Shape;40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g37583ab6e9c_1_3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6" name="Google Shape;4026;g37583ab6e9c_1_3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1" name="Google Shape;4031;g37583ab6e9c_1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32" name="Google Shape;4032;g37583ab6e9c_1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g37583ab6e9c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38" name="Google Shape;4038;g37583ab6e9c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" name="Google Shape;4044;g37583ab6e9c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45" name="Google Shape;4045;g37583ab6e9c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g37583ab6e9c_1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59" name="Google Shape;4059;g37583ab6e9c_1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4" name="Google Shape;4064;g376c596f67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5" name="Google Shape;4065;g376c596f67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g37583ab6e9c_1_8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78" name="Google Shape;4078;g37583ab6e9c_1_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3" name="Google Shape;4083;g37583ab6e9c_1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add zoom link to Pet Space logo</a:t>
            </a:r>
            <a:endParaRPr/>
          </a:p>
        </p:txBody>
      </p:sp>
      <p:sp>
        <p:nvSpPr>
          <p:cNvPr id="4084" name="Google Shape;4084;g37583ab6e9c_1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0" name="Google Shape;4090;g37583ab6e9c_1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91" name="Google Shape;4091;g37583ab6e9c_1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" name="Google Shape;4096;g37583ab6e9c_1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97" name="Google Shape;4097;g37583ab6e9c_1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Google Shape;4102;g37583ab6e9c_1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03" name="Google Shape;4103;g37583ab6e9c_1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Google Shape;4108;g37583ab6e9c_1_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09" name="Google Shape;4109;g37583ab6e9c_1_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Google Shape;4114;g37583ab6e9c_1_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5" name="Google Shape;4115;g37583ab6e9c_1_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5" name="Google Shape;4125;g2f2a9c730a9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26" name="Google Shape;4126;g2f2a9c730a9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Google Shape;4132;g2f2b6400d64_3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33" name="Google Shape;4133;g2f2b6400d64_3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4" name="Google Shape;4164;g2f2b6400d64_3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65" name="Google Shape;4165;g2f2b6400d64_3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0" name="Google Shape;4190;g2834fa8c26e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91" name="Google Shape;4191;g2834fa8c26e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0" name="Google Shape;4210;g2f2014ed44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11" name="Google Shape;4211;g2f2014ed44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6" name="Google Shape;4216;g37583ab6e9c_1_3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7" name="Google Shape;4217;g37583ab6e9c_1_3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2" name="Google Shape;4222;g28336ace52f_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23" name="Google Shape;4223;g28336ace52f_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8" name="Google Shape;4228;g37583ab6e9c_1_6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29" name="Google Shape;4229;g37583ab6e9c_1_6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" name="Google Shape;42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0" name="Google Shape;42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55" name="Google Shape;42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4" name="Google Shape;4274;g37583ab6e9c_1_6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75" name="Google Shape;4275;g37583ab6e9c_1_6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" name="Google Shape;4280;g37583ab6e9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81" name="Google Shape;4281;g37583ab6e9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6" name="Google Shape;4286;g376c596f67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7" name="Google Shape;4287;g376c596f67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3" name="Google Shape;4293;g28336ace52f_4_1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94" name="Google Shape;4294;g28336ace52f_4_1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9" name="Google Shape;4299;g28336ace52f_4_1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00" name="Google Shape;4300;g28336ace52f_4_1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8" name="Google Shape;4308;g28336ace52f_4_1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09" name="Google Shape;4309;g28336ace52f_4_1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6" name="Google Shape;4316;g28336ace52f_4_1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17" name="Google Shape;4317;g28336ace52f_4_1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7" name="Google Shape;4327;g28336ace52f_4_18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28" name="Google Shape;4328;g28336ace52f_4_18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8" name="Google Shape;4338;g37583ab6e9c_1_6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39" name="Google Shape;4339;g37583ab6e9c_1_6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4" name="Google Shape;4344;g37583ab6e9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45" name="Google Shape;4345;g37583ab6e9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0" name="Google Shape;4350;g37583ab6e9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1" name="Google Shape;4351;g37583ab6e9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6" name="Google Shape;4356;g37583ab6e9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7" name="Google Shape;4357;g37583ab6e9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" name="Google Shape;4362;g28336ace52f_4_17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63" name="Google Shape;4363;g28336ace52f_4_1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3" name="Google Shape;4373;g28336ace52f_4_1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74" name="Google Shape;4374;g28336ace52f_4_1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9" name="Google Shape;437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80" name="Google Shape;43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7" name="Google Shape;438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88" name="Google Shape;43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4" name="Google Shape;439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95" name="Google Shape;439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0" name="Google Shape;440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01" name="Google Shape;440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" name="Google Shape;440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07" name="Google Shape;440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" name="Google Shape;441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14" name="Google Shape;441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0" name="Google Shape;4420;g2f2a9c730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21" name="Google Shape;4421;g2f2a9c730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9" name="Google Shape;4429;g2f2a9c730a9_0_3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30" name="Google Shape;4430;g2f2a9c730a9_0_3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7" name="Google Shape;4437;g28336ace52f_4_1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38" name="Google Shape;4438;g28336ace52f_4_1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3" name="Google Shape;444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44" name="Google Shape;444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1" name="Google Shape;4451;g28336ace52f_4_1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52" name="Google Shape;4452;g28336ace52f_4_1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9" name="Google Shape;4459;g28336ace52f_4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60" name="Google Shape;4460;g28336ace52f_4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" name="Google Shape;4474;g28336ace52f_4_1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75" name="Google Shape;4475;g28336ace52f_4_1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1" name="Google Shape;4481;g28336ace52f_4_1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82" name="Google Shape;4482;g28336ace52f_4_1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7" name="Google Shape;448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88" name="Google Shape;448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3" name="Google Shape;450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04" name="Google Shape;450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9" name="Google Shape;4509;g28336ace52f_4_1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10" name="Google Shape;4510;g28336ace52f_4_1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" name="Google Shape;4515;g28336ace52f_1_4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6" name="Google Shape;4516;g28336ace52f_1_4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3" name="Google Shape;4523;g28336ace52f_3_16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4" name="Google Shape;4524;g28336ace52f_3_16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2" name="Google Shape;4532;g28336ace52f_4_1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33" name="Google Shape;4533;g28336ace52f_4_1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8" name="Google Shape;4538;g37583ab6e9c_1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9" name="Google Shape;4539;g37583ab6e9c_1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4" name="Google Shape;4544;g37583ab6e9c_1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45" name="Google Shape;4545;g37583ab6e9c_1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1" name="Google Shape;4551;g37583ab6e9c_1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52" name="Google Shape;4552;g37583ab6e9c_1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7" name="Google Shape;4557;g37583ab6e9c_1_8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8" name="Google Shape;4558;g37583ab6e9c_1_8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4" name="Google Shape;4564;g37583ab6e9c_1_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65" name="Google Shape;4565;g37583ab6e9c_1_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1" name="Google Shape;4571;g37583ab6e9c_1_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2" name="Google Shape;4572;g37583ab6e9c_1_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5" name="Google Shape;4585;g37583ab6e9c_1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86" name="Google Shape;4586;g37583ab6e9c_1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2" name="Google Shape;4592;g37583ab6e9c_1_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3" name="Google Shape;4593;g37583ab6e9c_1_8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9" name="Google Shape;4599;g28336ace52f_4_1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00" name="Google Shape;4600;g28336ace52f_4_1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5" name="Google Shape;4605;g37583ab6e9c_1_3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4660" y="940304"/>
            <a:ext cx="4234500" cy="470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6" name="Google Shape;4606;g37583ab6e9c_1_3797:notes"/>
          <p:cNvSpPr txBox="1">
            <a:spLocks noGrp="1"/>
          </p:cNvSpPr>
          <p:nvPr>
            <p:ph type="body" idx="1"/>
          </p:nvPr>
        </p:nvSpPr>
        <p:spPr>
          <a:xfrm>
            <a:off x="476388" y="5955256"/>
            <a:ext cx="3811200" cy="56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2" name="Google Shape;4612;g28336ace52f_3_1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1800" b="1" u="sng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https://drive.google.com/file/d/1fRO0az-JW6hWbN3-tUWhKmDn5q70_epP/view?usp=sharing</a:t>
            </a:r>
            <a:r>
              <a:rPr lang="en-US" sz="1800" b="1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13" name="Google Shape;4613;g28336ace52f_3_1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" name="Google Shape;4618;g28336ace52f_4_1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19" name="Google Shape;4619;g28336ace52f_4_1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4" name="Google Shape;4624;g37583ab6e9c_1_30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5" name="Google Shape;4625;g37583ab6e9c_1_30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1" name="Google Shape;4631;g37583ab6e9c_1_3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1800" b="1" u="sng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https://drive.google.com/file/d/1Rj6_MKb9ElRzNpPh2F2Uau8e_F8BgONH/view?usp=sharing</a:t>
            </a:r>
            <a:r>
              <a:rPr lang="en-US" sz="1800" b="1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32" name="Google Shape;4632;g37583ab6e9c_1_3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7" name="Google Shape;4637;g37583ab6e9c_1_6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8" name="Google Shape;4638;g37583ab6e9c_1_60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3" name="Google Shape;4643;g28336ace52f_1_2368:notes"/>
          <p:cNvSpPr txBox="1">
            <a:spLocks noGrp="1"/>
          </p:cNvSpPr>
          <p:nvPr>
            <p:ph type="body" idx="1"/>
          </p:nvPr>
        </p:nvSpPr>
        <p:spPr>
          <a:xfrm>
            <a:off x="685782" y="4343394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44" name="Google Shape;4644;g28336ace52f_1_2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784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4" name="Google Shape;465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5" name="Google Shape;465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6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6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6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86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9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5" name="Google Shape;15;p89"/>
          <p:cNvGrpSpPr/>
          <p:nvPr/>
        </p:nvGrpSpPr>
        <p:grpSpPr>
          <a:xfrm flipH="1">
            <a:off x="-807572" y="3192178"/>
            <a:ext cx="1570951" cy="3360758"/>
            <a:chOff x="7859445" y="2961507"/>
            <a:chExt cx="1178243" cy="2520631"/>
          </a:xfrm>
        </p:grpSpPr>
        <p:sp>
          <p:nvSpPr>
            <p:cNvPr id="16" name="Google Shape;16;p89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89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89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89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89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89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89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89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89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89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89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89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89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89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89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89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89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89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89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89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89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89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89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89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89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89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89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89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89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89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89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89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89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89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89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89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89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89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89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89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89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89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89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89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89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89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89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89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89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89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89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89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89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89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89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89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89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89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89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9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89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89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89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89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89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89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89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89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89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9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89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89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89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89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89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89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89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89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89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89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89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89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89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89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89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89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89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89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89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89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89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89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89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89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89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89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89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89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89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89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89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89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89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89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89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89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89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89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89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89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89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89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89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89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89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89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89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89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89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89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89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89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89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89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89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89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89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89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89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89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89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89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89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89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89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89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89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89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89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89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89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89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" name="Google Shape;160;p89"/>
          <p:cNvGrpSpPr/>
          <p:nvPr/>
        </p:nvGrpSpPr>
        <p:grpSpPr>
          <a:xfrm rot="-5400000">
            <a:off x="11759204" y="2596095"/>
            <a:ext cx="691183" cy="975076"/>
            <a:chOff x="6610575" y="4117375"/>
            <a:chExt cx="518400" cy="731325"/>
          </a:xfrm>
        </p:grpSpPr>
        <p:sp>
          <p:nvSpPr>
            <p:cNvPr id="161" name="Google Shape;161;p8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8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8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8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8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8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oogle Shape;169;p89"/>
          <p:cNvGrpSpPr/>
          <p:nvPr/>
        </p:nvGrpSpPr>
        <p:grpSpPr>
          <a:xfrm>
            <a:off x="4853680" y="6553085"/>
            <a:ext cx="1428647" cy="83198"/>
            <a:chOff x="4296859" y="976864"/>
            <a:chExt cx="1071512" cy="62400"/>
          </a:xfrm>
        </p:grpSpPr>
        <p:sp>
          <p:nvSpPr>
            <p:cNvPr id="170" name="Google Shape;170;p8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8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96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0" name="Google Shape;180;p9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9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9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85" name="Google Shape;185;p88"/>
          <p:cNvGrpSpPr/>
          <p:nvPr/>
        </p:nvGrpSpPr>
        <p:grpSpPr>
          <a:xfrm rot="-5400000">
            <a:off x="11267386" y="4014042"/>
            <a:ext cx="691183" cy="975076"/>
            <a:chOff x="6610575" y="4117375"/>
            <a:chExt cx="518400" cy="731325"/>
          </a:xfrm>
        </p:grpSpPr>
        <p:sp>
          <p:nvSpPr>
            <p:cNvPr id="186" name="Google Shape;186;p8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8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8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8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8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8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8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8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88"/>
          <p:cNvSpPr/>
          <p:nvPr/>
        </p:nvSpPr>
        <p:spPr>
          <a:xfrm>
            <a:off x="-713013" y="6012133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2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0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900" cy="1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97" name="Google Shape;197;p90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90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90"/>
          <p:cNvGrpSpPr/>
          <p:nvPr/>
        </p:nvGrpSpPr>
        <p:grpSpPr>
          <a:xfrm rot="-5400000">
            <a:off x="8866390" y="74496"/>
            <a:ext cx="691183" cy="975076"/>
            <a:chOff x="6610575" y="4117375"/>
            <a:chExt cx="518400" cy="731325"/>
          </a:xfrm>
        </p:grpSpPr>
        <p:sp>
          <p:nvSpPr>
            <p:cNvPr id="200" name="Google Shape;200;p9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9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9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9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9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9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9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9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90"/>
          <p:cNvGrpSpPr/>
          <p:nvPr/>
        </p:nvGrpSpPr>
        <p:grpSpPr>
          <a:xfrm rot="-5400000">
            <a:off x="1039573" y="-768200"/>
            <a:ext cx="1570951" cy="3360758"/>
            <a:chOff x="7859445" y="2961507"/>
            <a:chExt cx="1178243" cy="2520631"/>
          </a:xfrm>
        </p:grpSpPr>
        <p:sp>
          <p:nvSpPr>
            <p:cNvPr id="209" name="Google Shape;209;p9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9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9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9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9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9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9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9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9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9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9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9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9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9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9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9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9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9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9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9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9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9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9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9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9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9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9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9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9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9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9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9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9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9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9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9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9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9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9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9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9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9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9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9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9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9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9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9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9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9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9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9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9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9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9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9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9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9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9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9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9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9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9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9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9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9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9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9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9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9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9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9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9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9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9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9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9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9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9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9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9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9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9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9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9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9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9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9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9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9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9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9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9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9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9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9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9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9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9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9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9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9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9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9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9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9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9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9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9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9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9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9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9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9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9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9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9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9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9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9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9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9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9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9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9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9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9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9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9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9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9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9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9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9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9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3" name="Google Shape;353;p90"/>
          <p:cNvGrpSpPr/>
          <p:nvPr/>
        </p:nvGrpSpPr>
        <p:grpSpPr>
          <a:xfrm>
            <a:off x="5197214" y="6481418"/>
            <a:ext cx="1428647" cy="83198"/>
            <a:chOff x="4296859" y="976864"/>
            <a:chExt cx="1071512" cy="62400"/>
          </a:xfrm>
        </p:grpSpPr>
        <p:sp>
          <p:nvSpPr>
            <p:cNvPr id="354" name="Google Shape;354;p9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9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9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9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9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9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1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7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62" name="Google Shape;362;p91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7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363" name="Google Shape;363;p91"/>
          <p:cNvGrpSpPr/>
          <p:nvPr/>
        </p:nvGrpSpPr>
        <p:grpSpPr>
          <a:xfrm>
            <a:off x="10479000" y="3948578"/>
            <a:ext cx="1570951" cy="3360758"/>
            <a:chOff x="7859445" y="2961507"/>
            <a:chExt cx="1178243" cy="2520631"/>
          </a:xfrm>
        </p:grpSpPr>
        <p:sp>
          <p:nvSpPr>
            <p:cNvPr id="364" name="Google Shape;364;p91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91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91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91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91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91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91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91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91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91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91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91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91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91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91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91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91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91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91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91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91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91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91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91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91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91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91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91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91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91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91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91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91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91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91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91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91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91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91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91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91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91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91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91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91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91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91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91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91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91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91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91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91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91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91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91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91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91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91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91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91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91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91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91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91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91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91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91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91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91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91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91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91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91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91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91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91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1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91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91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91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91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91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91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1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1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1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91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91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1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1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1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1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1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1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1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91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91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1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1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1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1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1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1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1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91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1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1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1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1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1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91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91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1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1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1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1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1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91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91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91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91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91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91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91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91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91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91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91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91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91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91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91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91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91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91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91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91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91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91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91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91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91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91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08" name="Google Shape;508;p91" descr="一張含有 螢幕擷取畫面, 行, 圖形, 文字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915" y="-7253"/>
            <a:ext cx="12271763" cy="6902866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91"/>
          <p:cNvSpPr txBox="1">
            <a:spLocks noGrp="1"/>
          </p:cNvSpPr>
          <p:nvPr>
            <p:ph type="body" idx="2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9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2" name="Google Shape;512;p92"/>
          <p:cNvSpPr txBox="1">
            <a:spLocks noGrp="1"/>
          </p:cNvSpPr>
          <p:nvPr>
            <p:ph type="title" idx="2"/>
          </p:nvPr>
        </p:nvSpPr>
        <p:spPr>
          <a:xfrm>
            <a:off x="1273607" y="21329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3" name="Google Shape;513;p92"/>
          <p:cNvSpPr txBox="1">
            <a:spLocks noGrp="1"/>
          </p:cNvSpPr>
          <p:nvPr>
            <p:ph type="title" idx="3"/>
          </p:nvPr>
        </p:nvSpPr>
        <p:spPr>
          <a:xfrm>
            <a:off x="1273608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4" name="Google Shape;514;p92"/>
          <p:cNvSpPr txBox="1">
            <a:spLocks noGrp="1"/>
          </p:cNvSpPr>
          <p:nvPr>
            <p:ph type="title" idx="4"/>
          </p:nvPr>
        </p:nvSpPr>
        <p:spPr>
          <a:xfrm>
            <a:off x="1273619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5" name="Google Shape;515;p92"/>
          <p:cNvSpPr txBox="1">
            <a:spLocks noGrp="1"/>
          </p:cNvSpPr>
          <p:nvPr>
            <p:ph type="title" idx="5"/>
          </p:nvPr>
        </p:nvSpPr>
        <p:spPr>
          <a:xfrm>
            <a:off x="6197585" y="21330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6" name="Google Shape;516;p92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7" name="Google Shape;517;p92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8" name="Google Shape;518;p92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19" name="Google Shape;519;p92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20" name="Google Shape;520;p92"/>
          <p:cNvSpPr txBox="1">
            <a:spLocks noGrp="1"/>
          </p:cNvSpPr>
          <p:nvPr>
            <p:ph type="title" idx="9"/>
          </p:nvPr>
        </p:nvSpPr>
        <p:spPr>
          <a:xfrm>
            <a:off x="6197573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21" name="Google Shape;521;p92"/>
          <p:cNvSpPr txBox="1">
            <a:spLocks noGrp="1"/>
          </p:cNvSpPr>
          <p:nvPr>
            <p:ph type="title" idx="13"/>
          </p:nvPr>
        </p:nvSpPr>
        <p:spPr>
          <a:xfrm>
            <a:off x="6197583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22" name="Google Shape;522;p92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23" name="Google Shape;523;p92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524" name="Google Shape;524;p92"/>
          <p:cNvGrpSpPr/>
          <p:nvPr/>
        </p:nvGrpSpPr>
        <p:grpSpPr>
          <a:xfrm rot="-5400000">
            <a:off x="1246057" y="-97250"/>
            <a:ext cx="691183" cy="975076"/>
            <a:chOff x="6610575" y="4117375"/>
            <a:chExt cx="518400" cy="731325"/>
          </a:xfrm>
        </p:grpSpPr>
        <p:sp>
          <p:nvSpPr>
            <p:cNvPr id="525" name="Google Shape;525;p9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9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9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9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9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9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9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9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33" name="Google Shape;533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92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5" name="Google Shape;535;p92"/>
          <p:cNvGrpSpPr/>
          <p:nvPr/>
        </p:nvGrpSpPr>
        <p:grpSpPr>
          <a:xfrm>
            <a:off x="8228028" y="6520318"/>
            <a:ext cx="1428647" cy="83198"/>
            <a:chOff x="4296859" y="976864"/>
            <a:chExt cx="1071512" cy="62400"/>
          </a:xfrm>
        </p:grpSpPr>
        <p:sp>
          <p:nvSpPr>
            <p:cNvPr id="536" name="Google Shape;536;p9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9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9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9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9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9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93"/>
          <p:cNvSpPr txBox="1">
            <a:spLocks noGrp="1"/>
          </p:cNvSpPr>
          <p:nvPr>
            <p:ph type="title" hasCustomPrompt="1"/>
          </p:nvPr>
        </p:nvSpPr>
        <p:spPr>
          <a:xfrm>
            <a:off x="2039448" y="2399467"/>
            <a:ext cx="8113200" cy="15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44" name="Google Shape;544;p93"/>
          <p:cNvSpPr txBox="1">
            <a:spLocks noGrp="1"/>
          </p:cNvSpPr>
          <p:nvPr>
            <p:ph type="subTitle" idx="1"/>
          </p:nvPr>
        </p:nvSpPr>
        <p:spPr>
          <a:xfrm>
            <a:off x="2039400" y="3912133"/>
            <a:ext cx="8113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93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6" name="Google Shape;546;p93"/>
          <p:cNvGrpSpPr/>
          <p:nvPr/>
        </p:nvGrpSpPr>
        <p:grpSpPr>
          <a:xfrm>
            <a:off x="4734314" y="6467985"/>
            <a:ext cx="1428647" cy="83198"/>
            <a:chOff x="4296859" y="976864"/>
            <a:chExt cx="1071512" cy="62400"/>
          </a:xfrm>
        </p:grpSpPr>
        <p:sp>
          <p:nvSpPr>
            <p:cNvPr id="547" name="Google Shape;547;p9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9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9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9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3" name="Google Shape;553;p93"/>
          <p:cNvGrpSpPr/>
          <p:nvPr/>
        </p:nvGrpSpPr>
        <p:grpSpPr>
          <a:xfrm rot="-5400000">
            <a:off x="6304924" y="841596"/>
            <a:ext cx="691183" cy="975076"/>
            <a:chOff x="6610575" y="4117375"/>
            <a:chExt cx="518400" cy="731325"/>
          </a:xfrm>
        </p:grpSpPr>
        <p:sp>
          <p:nvSpPr>
            <p:cNvPr id="554" name="Google Shape;554;p9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9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9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9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9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9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9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2" name="Google Shape;562;p93"/>
          <p:cNvGrpSpPr/>
          <p:nvPr/>
        </p:nvGrpSpPr>
        <p:grpSpPr>
          <a:xfrm rot="-5400000">
            <a:off x="9605090" y="-791100"/>
            <a:ext cx="1570951" cy="3360758"/>
            <a:chOff x="7859445" y="2961507"/>
            <a:chExt cx="1178243" cy="2520631"/>
          </a:xfrm>
        </p:grpSpPr>
        <p:sp>
          <p:nvSpPr>
            <p:cNvPr id="563" name="Google Shape;563;p93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93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93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3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93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93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93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93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93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93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93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93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93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93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93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93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93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93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93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93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93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93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93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93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93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93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93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93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93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93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93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93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93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93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93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93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93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93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93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93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93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93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93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3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93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93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93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93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93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93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93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93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93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93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93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93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93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93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93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93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93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93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93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93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93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93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93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93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93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93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93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93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93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93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3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93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93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3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93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93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93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93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93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93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93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93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93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93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93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93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93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93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93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93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93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93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93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93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93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93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93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93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93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93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93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93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93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93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93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93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93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93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93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93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93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93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93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93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93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93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93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93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93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93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93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93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93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93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3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93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93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3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93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93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93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93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93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93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93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93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93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93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93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93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4"/>
          <p:cNvSpPr txBox="1">
            <a:spLocks noGrp="1"/>
          </p:cNvSpPr>
          <p:nvPr>
            <p:ph type="title"/>
          </p:nvPr>
        </p:nvSpPr>
        <p:spPr>
          <a:xfrm>
            <a:off x="4150319" y="2295696"/>
            <a:ext cx="5512500" cy="1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09" name="Google Shape;709;p94"/>
          <p:cNvSpPr txBox="1">
            <a:spLocks noGrp="1"/>
          </p:cNvSpPr>
          <p:nvPr>
            <p:ph type="subTitle" idx="1"/>
          </p:nvPr>
        </p:nvSpPr>
        <p:spPr>
          <a:xfrm>
            <a:off x="4150319" y="3969504"/>
            <a:ext cx="60639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10" name="Google Shape;710;p94"/>
          <p:cNvSpPr txBox="1">
            <a:spLocks noGrp="1"/>
          </p:cNvSpPr>
          <p:nvPr>
            <p:ph type="title" idx="2"/>
          </p:nvPr>
        </p:nvSpPr>
        <p:spPr>
          <a:xfrm>
            <a:off x="2134452" y="2806296"/>
            <a:ext cx="1501200" cy="1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grpSp>
        <p:nvGrpSpPr>
          <p:cNvPr id="711" name="Google Shape;711;p94"/>
          <p:cNvGrpSpPr/>
          <p:nvPr/>
        </p:nvGrpSpPr>
        <p:grpSpPr>
          <a:xfrm rot="-5400000">
            <a:off x="10811757" y="2769124"/>
            <a:ext cx="691183" cy="975076"/>
            <a:chOff x="6610575" y="4117375"/>
            <a:chExt cx="518400" cy="731325"/>
          </a:xfrm>
        </p:grpSpPr>
        <p:sp>
          <p:nvSpPr>
            <p:cNvPr id="712" name="Google Shape;712;p9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9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9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9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9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9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9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9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0" name="Google Shape;720;p94"/>
          <p:cNvGrpSpPr/>
          <p:nvPr/>
        </p:nvGrpSpPr>
        <p:grpSpPr>
          <a:xfrm>
            <a:off x="3330847" y="6481418"/>
            <a:ext cx="1428647" cy="83198"/>
            <a:chOff x="4296859" y="976864"/>
            <a:chExt cx="1071512" cy="62400"/>
          </a:xfrm>
        </p:grpSpPr>
        <p:sp>
          <p:nvSpPr>
            <p:cNvPr id="721" name="Google Shape;721;p9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9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9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9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9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9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9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29" name="Google Shape;729;p95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500" cy="25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730" name="Google Shape;730;p95"/>
          <p:cNvGrpSpPr/>
          <p:nvPr/>
        </p:nvGrpSpPr>
        <p:grpSpPr>
          <a:xfrm rot="-5400000">
            <a:off x="1620873" y="-1746267"/>
            <a:ext cx="1570951" cy="3360758"/>
            <a:chOff x="7859445" y="2961507"/>
            <a:chExt cx="1178243" cy="2520631"/>
          </a:xfrm>
        </p:grpSpPr>
        <p:sp>
          <p:nvSpPr>
            <p:cNvPr id="731" name="Google Shape;731;p9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9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9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9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9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9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9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9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9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9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9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9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9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9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9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9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9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9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9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9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9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9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9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9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9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9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9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9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9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9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9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9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9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9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9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9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9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9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9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9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9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9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9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9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9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9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9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9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9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9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9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9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9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9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9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9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9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9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9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9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9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9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9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9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9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9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9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9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9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9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9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9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9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9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9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9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9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9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9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9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9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9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9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9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9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9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9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9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9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9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9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9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9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9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9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9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9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9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9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9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9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9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9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9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9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9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9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9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9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9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9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9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9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9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9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9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9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9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9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9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9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9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9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9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9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9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9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9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9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9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9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9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9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9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9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9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9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9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9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5" name="Google Shape;875;p95"/>
          <p:cNvGrpSpPr/>
          <p:nvPr/>
        </p:nvGrpSpPr>
        <p:grpSpPr>
          <a:xfrm rot="-5400000">
            <a:off x="10265457" y="-96776"/>
            <a:ext cx="691183" cy="975076"/>
            <a:chOff x="6610575" y="4117375"/>
            <a:chExt cx="518400" cy="731325"/>
          </a:xfrm>
        </p:grpSpPr>
        <p:sp>
          <p:nvSpPr>
            <p:cNvPr id="876" name="Google Shape;876;p9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9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9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9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9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9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9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9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4" name="Google Shape;884;p95"/>
          <p:cNvSpPr/>
          <p:nvPr/>
        </p:nvSpPr>
        <p:spPr>
          <a:xfrm>
            <a:off x="9451383" y="3909616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5" name="Google Shape;885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583" y="3531412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6" name="Google Shape;886;p95"/>
          <p:cNvGrpSpPr/>
          <p:nvPr/>
        </p:nvGrpSpPr>
        <p:grpSpPr>
          <a:xfrm>
            <a:off x="5381514" y="6475318"/>
            <a:ext cx="1428647" cy="83198"/>
            <a:chOff x="4296859" y="976864"/>
            <a:chExt cx="1071512" cy="62400"/>
          </a:xfrm>
        </p:grpSpPr>
        <p:sp>
          <p:nvSpPr>
            <p:cNvPr id="887" name="Google Shape;887;p9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9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9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9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9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9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>
  <p:cSld name="標題投影片"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9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9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96" name="Google Shape;896;p9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7" name="Google Shape;897;p9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8" name="Google Shape;898;p9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9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1" name="Google Shape;901;p98"/>
          <p:cNvSpPr txBox="1">
            <a:spLocks noGrp="1"/>
          </p:cNvSpPr>
          <p:nvPr>
            <p:ph type="subTitle" idx="1"/>
          </p:nvPr>
        </p:nvSpPr>
        <p:spPr>
          <a:xfrm>
            <a:off x="1042767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98"/>
          <p:cNvSpPr txBox="1">
            <a:spLocks noGrp="1"/>
          </p:cNvSpPr>
          <p:nvPr>
            <p:ph type="subTitle" idx="2"/>
          </p:nvPr>
        </p:nvSpPr>
        <p:spPr>
          <a:xfrm>
            <a:off x="1042767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903" name="Google Shape;903;p98"/>
          <p:cNvSpPr txBox="1">
            <a:spLocks noGrp="1"/>
          </p:cNvSpPr>
          <p:nvPr>
            <p:ph type="subTitle" idx="3"/>
          </p:nvPr>
        </p:nvSpPr>
        <p:spPr>
          <a:xfrm>
            <a:off x="45176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4" name="Google Shape;904;p98"/>
          <p:cNvSpPr txBox="1">
            <a:spLocks noGrp="1"/>
          </p:cNvSpPr>
          <p:nvPr>
            <p:ph type="subTitle" idx="4"/>
          </p:nvPr>
        </p:nvSpPr>
        <p:spPr>
          <a:xfrm>
            <a:off x="4517636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905" name="Google Shape;905;p98"/>
          <p:cNvSpPr txBox="1">
            <a:spLocks noGrp="1"/>
          </p:cNvSpPr>
          <p:nvPr>
            <p:ph type="subTitle" idx="5"/>
          </p:nvPr>
        </p:nvSpPr>
        <p:spPr>
          <a:xfrm>
            <a:off x="79925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6" name="Google Shape;906;p98"/>
          <p:cNvSpPr txBox="1">
            <a:spLocks noGrp="1"/>
          </p:cNvSpPr>
          <p:nvPr>
            <p:ph type="subTitle" idx="6"/>
          </p:nvPr>
        </p:nvSpPr>
        <p:spPr>
          <a:xfrm>
            <a:off x="7992540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907" name="Google Shape;907;p98"/>
          <p:cNvGrpSpPr/>
          <p:nvPr/>
        </p:nvGrpSpPr>
        <p:grpSpPr>
          <a:xfrm>
            <a:off x="2394880" y="245351"/>
            <a:ext cx="1428647" cy="83198"/>
            <a:chOff x="4296859" y="976864"/>
            <a:chExt cx="1071512" cy="62400"/>
          </a:xfrm>
        </p:grpSpPr>
        <p:sp>
          <p:nvSpPr>
            <p:cNvPr id="908" name="Google Shape;908;p9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9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9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9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9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9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4" name="Google Shape;914;p98"/>
          <p:cNvGrpSpPr/>
          <p:nvPr/>
        </p:nvGrpSpPr>
        <p:grpSpPr>
          <a:xfrm rot="-5400000">
            <a:off x="11370574" y="4316204"/>
            <a:ext cx="691183" cy="975076"/>
            <a:chOff x="6610575" y="4117375"/>
            <a:chExt cx="518400" cy="731325"/>
          </a:xfrm>
        </p:grpSpPr>
        <p:sp>
          <p:nvSpPr>
            <p:cNvPr id="915" name="Google Shape;915;p9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9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9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9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9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9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9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9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99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5" name="Google Shape;925;p99"/>
          <p:cNvSpPr txBox="1">
            <a:spLocks noGrp="1"/>
          </p:cNvSpPr>
          <p:nvPr>
            <p:ph type="subTitle" idx="1"/>
          </p:nvPr>
        </p:nvSpPr>
        <p:spPr>
          <a:xfrm>
            <a:off x="7958967" y="4906200"/>
            <a:ext cx="3269700" cy="12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99"/>
          <p:cNvSpPr>
            <a:spLocks noGrp="1"/>
          </p:cNvSpPr>
          <p:nvPr>
            <p:ph type="pic" idx="2"/>
          </p:nvPr>
        </p:nvSpPr>
        <p:spPr>
          <a:xfrm>
            <a:off x="1271584" y="18126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7" name="Google Shape;927;p99"/>
          <p:cNvSpPr>
            <a:spLocks noGrp="1"/>
          </p:cNvSpPr>
          <p:nvPr>
            <p:ph type="pic" idx="3"/>
          </p:nvPr>
        </p:nvSpPr>
        <p:spPr>
          <a:xfrm>
            <a:off x="3749851" y="2097800"/>
            <a:ext cx="4017300" cy="4017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8" name="Google Shape;928;p99"/>
          <p:cNvSpPr>
            <a:spLocks noGrp="1"/>
          </p:cNvSpPr>
          <p:nvPr>
            <p:ph type="pic" idx="4"/>
          </p:nvPr>
        </p:nvSpPr>
        <p:spPr>
          <a:xfrm>
            <a:off x="8170351" y="1812599"/>
            <a:ext cx="2750100" cy="2750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9" name="Google Shape;929;p99"/>
          <p:cNvSpPr>
            <a:spLocks noGrp="1"/>
          </p:cNvSpPr>
          <p:nvPr>
            <p:ph type="pic" idx="5"/>
          </p:nvPr>
        </p:nvSpPr>
        <p:spPr>
          <a:xfrm>
            <a:off x="1271584" y="40450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30" name="Google Shape;930;p99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1" name="Google Shape;931;p99"/>
          <p:cNvGrpSpPr/>
          <p:nvPr/>
        </p:nvGrpSpPr>
        <p:grpSpPr>
          <a:xfrm>
            <a:off x="5381514" y="304251"/>
            <a:ext cx="1428647" cy="83198"/>
            <a:chOff x="4296859" y="976864"/>
            <a:chExt cx="1071512" cy="62400"/>
          </a:xfrm>
        </p:grpSpPr>
        <p:sp>
          <p:nvSpPr>
            <p:cNvPr id="932" name="Google Shape;932;p9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9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9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9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9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9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8" name="Google Shape;938;p99"/>
          <p:cNvGrpSpPr/>
          <p:nvPr/>
        </p:nvGrpSpPr>
        <p:grpSpPr>
          <a:xfrm rot="-5400000">
            <a:off x="438290" y="-96762"/>
            <a:ext cx="691183" cy="975076"/>
            <a:chOff x="6610575" y="4117375"/>
            <a:chExt cx="518400" cy="731325"/>
          </a:xfrm>
        </p:grpSpPr>
        <p:sp>
          <p:nvSpPr>
            <p:cNvPr id="939" name="Google Shape;939;p9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9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9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9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9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9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9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9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47" name="Google Shape;947;p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8" name="Google Shape;948;p99"/>
          <p:cNvGrpSpPr/>
          <p:nvPr/>
        </p:nvGrpSpPr>
        <p:grpSpPr>
          <a:xfrm>
            <a:off x="11228306" y="2273397"/>
            <a:ext cx="1570951" cy="3360758"/>
            <a:chOff x="7859445" y="2961507"/>
            <a:chExt cx="1178243" cy="2520631"/>
          </a:xfrm>
        </p:grpSpPr>
        <p:sp>
          <p:nvSpPr>
            <p:cNvPr id="949" name="Google Shape;949;p99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99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99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99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99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99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99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99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99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99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99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99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99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99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99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99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99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99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99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99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99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99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99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99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99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99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99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99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99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99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99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99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99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99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99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99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99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99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99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99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99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99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99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99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99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99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99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99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99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99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99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99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99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99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99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99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99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99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99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99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99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99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99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99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99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99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99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99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99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99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99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99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99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99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99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99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99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99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99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99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99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99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99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99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99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99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99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99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99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99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99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99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99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99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99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99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99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99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99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99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99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99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99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99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99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99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99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99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99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99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99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99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99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99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99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99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99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99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99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99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99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99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99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99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99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99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99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99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99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99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99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99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99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99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99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99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99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99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99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99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99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99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99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99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0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95" name="Google Shape;1095;p100"/>
          <p:cNvSpPr txBox="1">
            <a:spLocks noGrp="1"/>
          </p:cNvSpPr>
          <p:nvPr>
            <p:ph type="subTitle" idx="1"/>
          </p:nvPr>
        </p:nvSpPr>
        <p:spPr>
          <a:xfrm>
            <a:off x="2403096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6" name="Google Shape;1096;p100"/>
          <p:cNvSpPr txBox="1">
            <a:spLocks noGrp="1"/>
          </p:cNvSpPr>
          <p:nvPr>
            <p:ph type="subTitle" idx="2"/>
          </p:nvPr>
        </p:nvSpPr>
        <p:spPr>
          <a:xfrm>
            <a:off x="24030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097" name="Google Shape;1097;p100"/>
          <p:cNvSpPr txBox="1">
            <a:spLocks noGrp="1"/>
          </p:cNvSpPr>
          <p:nvPr>
            <p:ph type="subTitle" idx="3"/>
          </p:nvPr>
        </p:nvSpPr>
        <p:spPr>
          <a:xfrm>
            <a:off x="7816500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8" name="Google Shape;1098;p100"/>
          <p:cNvSpPr txBox="1">
            <a:spLocks noGrp="1"/>
          </p:cNvSpPr>
          <p:nvPr>
            <p:ph type="subTitle" idx="4"/>
          </p:nvPr>
        </p:nvSpPr>
        <p:spPr>
          <a:xfrm>
            <a:off x="78164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099" name="Google Shape;1099;p100"/>
          <p:cNvSpPr txBox="1">
            <a:spLocks noGrp="1"/>
          </p:cNvSpPr>
          <p:nvPr>
            <p:ph type="subTitle" idx="5"/>
          </p:nvPr>
        </p:nvSpPr>
        <p:spPr>
          <a:xfrm>
            <a:off x="2403096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0" name="Google Shape;1100;p100"/>
          <p:cNvSpPr txBox="1">
            <a:spLocks noGrp="1"/>
          </p:cNvSpPr>
          <p:nvPr>
            <p:ph type="subTitle" idx="6"/>
          </p:nvPr>
        </p:nvSpPr>
        <p:spPr>
          <a:xfrm>
            <a:off x="24030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101" name="Google Shape;1101;p100"/>
          <p:cNvSpPr txBox="1">
            <a:spLocks noGrp="1"/>
          </p:cNvSpPr>
          <p:nvPr>
            <p:ph type="subTitle" idx="7"/>
          </p:nvPr>
        </p:nvSpPr>
        <p:spPr>
          <a:xfrm>
            <a:off x="7816500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2" name="Google Shape;1102;p100"/>
          <p:cNvSpPr txBox="1">
            <a:spLocks noGrp="1"/>
          </p:cNvSpPr>
          <p:nvPr>
            <p:ph type="subTitle" idx="8"/>
          </p:nvPr>
        </p:nvSpPr>
        <p:spPr>
          <a:xfrm>
            <a:off x="78164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103" name="Google Shape;1103;p100"/>
          <p:cNvSpPr/>
          <p:nvPr/>
        </p:nvSpPr>
        <p:spPr>
          <a:xfrm>
            <a:off x="10817833" y="-63416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4" name="Google Shape;1104;p100"/>
          <p:cNvGrpSpPr/>
          <p:nvPr/>
        </p:nvGrpSpPr>
        <p:grpSpPr>
          <a:xfrm rot="-5400000">
            <a:off x="388257" y="-99682"/>
            <a:ext cx="691183" cy="975076"/>
            <a:chOff x="6610575" y="4117375"/>
            <a:chExt cx="518400" cy="731325"/>
          </a:xfrm>
        </p:grpSpPr>
        <p:sp>
          <p:nvSpPr>
            <p:cNvPr id="1105" name="Google Shape;1105;p10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10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10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10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10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10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10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10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13" name="Google Shape;1113;p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28833" y="4475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4" name="Google Shape;1114;p100"/>
          <p:cNvGrpSpPr/>
          <p:nvPr/>
        </p:nvGrpSpPr>
        <p:grpSpPr>
          <a:xfrm flipH="1">
            <a:off x="-762559" y="2563911"/>
            <a:ext cx="1570951" cy="3360758"/>
            <a:chOff x="7859445" y="2961507"/>
            <a:chExt cx="1178243" cy="2520631"/>
          </a:xfrm>
        </p:grpSpPr>
        <p:sp>
          <p:nvSpPr>
            <p:cNvPr id="1115" name="Google Shape;1115;p10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0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10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10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10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0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10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10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0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10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10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0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10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0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10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10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10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10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10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10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0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0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0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0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0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0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0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0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0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0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10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10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0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0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0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0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0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0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0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0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0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0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0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0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10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10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0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0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0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0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0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0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10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0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10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10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10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10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10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0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10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0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0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10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10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0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0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0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0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10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10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0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0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10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0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0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0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0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10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10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0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0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0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0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0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0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0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0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0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0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0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0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0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0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0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0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0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0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0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0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0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10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10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0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0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0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10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10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10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10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10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10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10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10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0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10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10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0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10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10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10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10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10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10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10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10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10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10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10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10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10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10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0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10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10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10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10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10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10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10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10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10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10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10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9" name="Google Shape;1259;p100"/>
          <p:cNvGrpSpPr/>
          <p:nvPr/>
        </p:nvGrpSpPr>
        <p:grpSpPr>
          <a:xfrm>
            <a:off x="8471347" y="6484218"/>
            <a:ext cx="1428647" cy="83198"/>
            <a:chOff x="4296859" y="976864"/>
            <a:chExt cx="1071512" cy="62400"/>
          </a:xfrm>
        </p:grpSpPr>
        <p:sp>
          <p:nvSpPr>
            <p:cNvPr id="1260" name="Google Shape;1260;p10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10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10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10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10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10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01"/>
          <p:cNvSpPr/>
          <p:nvPr/>
        </p:nvSpPr>
        <p:spPr>
          <a:xfrm>
            <a:off x="-1354621" y="4658815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101"/>
          <p:cNvSpPr/>
          <p:nvPr/>
        </p:nvSpPr>
        <p:spPr>
          <a:xfrm>
            <a:off x="10712875" y="-24418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9" name="Google Shape;1269;p1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0" name="Google Shape;1270;p101"/>
          <p:cNvGrpSpPr/>
          <p:nvPr/>
        </p:nvGrpSpPr>
        <p:grpSpPr>
          <a:xfrm>
            <a:off x="1173247" y="396951"/>
            <a:ext cx="1428647" cy="83198"/>
            <a:chOff x="4296859" y="976864"/>
            <a:chExt cx="1071512" cy="62400"/>
          </a:xfrm>
        </p:grpSpPr>
        <p:sp>
          <p:nvSpPr>
            <p:cNvPr id="1271" name="Google Shape;1271;p101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101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101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101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101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101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7" name="Google Shape;1277;p101"/>
          <p:cNvGrpSpPr/>
          <p:nvPr/>
        </p:nvGrpSpPr>
        <p:grpSpPr>
          <a:xfrm rot="-5400000">
            <a:off x="10967590" y="3228696"/>
            <a:ext cx="691183" cy="975076"/>
            <a:chOff x="6610575" y="4117375"/>
            <a:chExt cx="518400" cy="731325"/>
          </a:xfrm>
        </p:grpSpPr>
        <p:sp>
          <p:nvSpPr>
            <p:cNvPr id="1278" name="Google Shape;1278;p101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101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101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101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101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101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101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101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6" name="Google Shape;1286;p101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300" cy="4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02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289" name="Google Shape;1289;p102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90" name="Google Shape;1290;p102"/>
          <p:cNvGrpSpPr/>
          <p:nvPr/>
        </p:nvGrpSpPr>
        <p:grpSpPr>
          <a:xfrm rot="-5400000">
            <a:off x="2565890" y="5651363"/>
            <a:ext cx="691183" cy="975076"/>
            <a:chOff x="6610575" y="4117375"/>
            <a:chExt cx="518400" cy="731325"/>
          </a:xfrm>
        </p:grpSpPr>
        <p:sp>
          <p:nvSpPr>
            <p:cNvPr id="1291" name="Google Shape;1291;p10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10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10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10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10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10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10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10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1" name="Google Shape;1301;p104"/>
          <p:cNvGrpSpPr/>
          <p:nvPr/>
        </p:nvGrpSpPr>
        <p:grpSpPr>
          <a:xfrm rot="-5400000">
            <a:off x="9617984" y="-779166"/>
            <a:ext cx="1570951" cy="3360758"/>
            <a:chOff x="7859445" y="2961507"/>
            <a:chExt cx="1178243" cy="2520631"/>
          </a:xfrm>
        </p:grpSpPr>
        <p:sp>
          <p:nvSpPr>
            <p:cNvPr id="1302" name="Google Shape;1302;p10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10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10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10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10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10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10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0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0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0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0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0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0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10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10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10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10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10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10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10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10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0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0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0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0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0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0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0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0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10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10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10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10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10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10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10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10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10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10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10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10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10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10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10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10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10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10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0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0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0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0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0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10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10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10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10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10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10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10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10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10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10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10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10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10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10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10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10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10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10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10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10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0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0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0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0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10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10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0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0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0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0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0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0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0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0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0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0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0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0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0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0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10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10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10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10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10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10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10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10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10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10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10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10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10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10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0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0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0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0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0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10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10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10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10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10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10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10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10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10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10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10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10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10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0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10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10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10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10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10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10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10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10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10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10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10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10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10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10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10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10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10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10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10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6" name="Google Shape;1446;p104"/>
          <p:cNvGrpSpPr/>
          <p:nvPr/>
        </p:nvGrpSpPr>
        <p:grpSpPr>
          <a:xfrm>
            <a:off x="370780" y="390618"/>
            <a:ext cx="1428647" cy="83198"/>
            <a:chOff x="4296859" y="976864"/>
            <a:chExt cx="1071512" cy="62400"/>
          </a:xfrm>
        </p:grpSpPr>
        <p:sp>
          <p:nvSpPr>
            <p:cNvPr id="1447" name="Google Shape;1447;p10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10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10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10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10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10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3" name="Google Shape;1453;p104"/>
          <p:cNvGrpSpPr/>
          <p:nvPr/>
        </p:nvGrpSpPr>
        <p:grpSpPr>
          <a:xfrm rot="-5400000">
            <a:off x="4707941" y="413638"/>
            <a:ext cx="691183" cy="975076"/>
            <a:chOff x="6610575" y="4117375"/>
            <a:chExt cx="518400" cy="731325"/>
          </a:xfrm>
        </p:grpSpPr>
        <p:sp>
          <p:nvSpPr>
            <p:cNvPr id="1454" name="Google Shape;1454;p10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10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10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10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10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10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10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10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3" name="Google Shape;1463;p105"/>
          <p:cNvGrpSpPr/>
          <p:nvPr/>
        </p:nvGrpSpPr>
        <p:grpSpPr>
          <a:xfrm rot="10800000">
            <a:off x="306" y="3176095"/>
            <a:ext cx="1570951" cy="3360758"/>
            <a:chOff x="7859445" y="2961507"/>
            <a:chExt cx="1178243" cy="2520631"/>
          </a:xfrm>
        </p:grpSpPr>
        <p:sp>
          <p:nvSpPr>
            <p:cNvPr id="1464" name="Google Shape;1464;p10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0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10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10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0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10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10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10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10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10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10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10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10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10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10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10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10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10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10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10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10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10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10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10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10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10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10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10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10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10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10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10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10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10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0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0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0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10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10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10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10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10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10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10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10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10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10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10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10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10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10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0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0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0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10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10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0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0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0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0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0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0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10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10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0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0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0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0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0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0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0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0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0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0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0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0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0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0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10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10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10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10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10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10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10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10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10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10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10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10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10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10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10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10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10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10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0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10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10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10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10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0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0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0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0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0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0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0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0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0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0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0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0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0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0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0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0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0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0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0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0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0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10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10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0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0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10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10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10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10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10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10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10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10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10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10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10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10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10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10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10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10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10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10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8" name="Google Shape;1608;p105"/>
          <p:cNvGrpSpPr/>
          <p:nvPr/>
        </p:nvGrpSpPr>
        <p:grpSpPr>
          <a:xfrm>
            <a:off x="8053432" y="6651399"/>
            <a:ext cx="1428647" cy="83198"/>
            <a:chOff x="4296859" y="976864"/>
            <a:chExt cx="1071512" cy="62400"/>
          </a:xfrm>
        </p:grpSpPr>
        <p:sp>
          <p:nvSpPr>
            <p:cNvPr id="1609" name="Google Shape;1609;p10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10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10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10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10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10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5" name="Google Shape;1615;p105"/>
          <p:cNvGrpSpPr/>
          <p:nvPr/>
        </p:nvGrpSpPr>
        <p:grpSpPr>
          <a:xfrm rot="-5400000">
            <a:off x="10395541" y="359871"/>
            <a:ext cx="691183" cy="975076"/>
            <a:chOff x="6610575" y="4117375"/>
            <a:chExt cx="518400" cy="731325"/>
          </a:xfrm>
        </p:grpSpPr>
        <p:sp>
          <p:nvSpPr>
            <p:cNvPr id="1616" name="Google Shape;1616;p10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10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10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10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0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10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10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10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g2f3135fbb90_1_8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26" name="Google Shape;1626;g2f3135fbb90_1_8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27" name="Google Shape;1627;g2f3135fbb90_1_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8" name="Google Shape;1628;g2f3135fbb90_1_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9" name="Google Shape;1629;g2f3135fbb90_1_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2"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2f30817caea_0_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2" name="Google Shape;1632;g2f30817caea_0_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33" name="Google Shape;1633;g2f30817caea_0_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4" name="Google Shape;1634;g2f30817caea_0_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5" name="Google Shape;1635;g2f30817caea_0_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3"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2f30817caea_0_18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8" name="Google Shape;1638;g2f30817caea_0_18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39" name="Google Shape;1639;g2f30817caea_0_1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0" name="Google Shape;1640;g2f30817caea_0_1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1" name="Google Shape;1641;g2f30817caea_0_1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7" name="Google Shape;1647;g37583ab6e9c_1_1782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9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1648" name="Google Shape;1648;g37583ab6e9c_1_1782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49" name="Google Shape;1649;g37583ab6e9c_1_1782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1_Title slide">
    <p:spTree>
      <p:nvGrpSpPr>
        <p:cNvPr id="1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g37583ab6e9c_1_1786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7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652" name="Google Shape;1652;g37583ab6e9c_1_1786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7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653" name="Google Shape;1653;g37583ab6e9c_1_1786"/>
          <p:cNvGrpSpPr/>
          <p:nvPr/>
        </p:nvGrpSpPr>
        <p:grpSpPr>
          <a:xfrm>
            <a:off x="10478997" y="3948579"/>
            <a:ext cx="1570951" cy="3360758"/>
            <a:chOff x="7859445" y="2961507"/>
            <a:chExt cx="1178243" cy="2520631"/>
          </a:xfrm>
        </p:grpSpPr>
        <p:sp>
          <p:nvSpPr>
            <p:cNvPr id="1654" name="Google Shape;1654;g37583ab6e9c_1_1786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g37583ab6e9c_1_1786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g37583ab6e9c_1_1786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g37583ab6e9c_1_1786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g37583ab6e9c_1_1786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g37583ab6e9c_1_1786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g37583ab6e9c_1_1786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g37583ab6e9c_1_1786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g37583ab6e9c_1_1786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g37583ab6e9c_1_1786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g37583ab6e9c_1_1786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g37583ab6e9c_1_1786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g37583ab6e9c_1_1786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g37583ab6e9c_1_1786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g37583ab6e9c_1_1786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g37583ab6e9c_1_1786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g37583ab6e9c_1_1786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g37583ab6e9c_1_1786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g37583ab6e9c_1_1786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g37583ab6e9c_1_1786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g37583ab6e9c_1_1786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g37583ab6e9c_1_1786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g37583ab6e9c_1_1786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g37583ab6e9c_1_1786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g37583ab6e9c_1_1786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g37583ab6e9c_1_1786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g37583ab6e9c_1_1786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g37583ab6e9c_1_1786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g37583ab6e9c_1_1786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g37583ab6e9c_1_1786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g37583ab6e9c_1_1786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g37583ab6e9c_1_1786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g37583ab6e9c_1_1786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g37583ab6e9c_1_1786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g37583ab6e9c_1_1786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g37583ab6e9c_1_1786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g37583ab6e9c_1_1786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g37583ab6e9c_1_1786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g37583ab6e9c_1_1786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g37583ab6e9c_1_1786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g37583ab6e9c_1_1786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g37583ab6e9c_1_1786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g37583ab6e9c_1_1786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g37583ab6e9c_1_1786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g37583ab6e9c_1_1786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g37583ab6e9c_1_1786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g37583ab6e9c_1_1786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g37583ab6e9c_1_1786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g37583ab6e9c_1_1786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g37583ab6e9c_1_1786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g37583ab6e9c_1_1786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g37583ab6e9c_1_1786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g37583ab6e9c_1_1786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g37583ab6e9c_1_1786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g37583ab6e9c_1_1786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g37583ab6e9c_1_1786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g37583ab6e9c_1_1786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g37583ab6e9c_1_1786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g37583ab6e9c_1_1786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g37583ab6e9c_1_1786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g37583ab6e9c_1_1786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g37583ab6e9c_1_1786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g37583ab6e9c_1_1786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g37583ab6e9c_1_1786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g37583ab6e9c_1_1786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g37583ab6e9c_1_1786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g37583ab6e9c_1_1786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g37583ab6e9c_1_1786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g37583ab6e9c_1_1786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g37583ab6e9c_1_1786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g37583ab6e9c_1_1786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g37583ab6e9c_1_1786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g37583ab6e9c_1_1786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g37583ab6e9c_1_1786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g37583ab6e9c_1_1786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g37583ab6e9c_1_1786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g37583ab6e9c_1_1786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g37583ab6e9c_1_1786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g37583ab6e9c_1_1786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g37583ab6e9c_1_1786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g37583ab6e9c_1_1786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g37583ab6e9c_1_1786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g37583ab6e9c_1_1786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g37583ab6e9c_1_1786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g37583ab6e9c_1_1786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g37583ab6e9c_1_1786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g37583ab6e9c_1_1786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g37583ab6e9c_1_1786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g37583ab6e9c_1_1786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g37583ab6e9c_1_1786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g37583ab6e9c_1_1786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g37583ab6e9c_1_1786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g37583ab6e9c_1_1786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g37583ab6e9c_1_1786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g37583ab6e9c_1_1786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g37583ab6e9c_1_1786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g37583ab6e9c_1_1786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g37583ab6e9c_1_1786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g37583ab6e9c_1_1786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g37583ab6e9c_1_1786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g37583ab6e9c_1_1786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g37583ab6e9c_1_1786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g37583ab6e9c_1_1786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g37583ab6e9c_1_1786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g37583ab6e9c_1_1786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g37583ab6e9c_1_1786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g37583ab6e9c_1_1786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g37583ab6e9c_1_1786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g37583ab6e9c_1_1786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g37583ab6e9c_1_1786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g37583ab6e9c_1_1786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g37583ab6e9c_1_1786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g37583ab6e9c_1_1786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g37583ab6e9c_1_1786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g37583ab6e9c_1_1786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g37583ab6e9c_1_1786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g37583ab6e9c_1_1786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g37583ab6e9c_1_1786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g37583ab6e9c_1_1786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g37583ab6e9c_1_1786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g37583ab6e9c_1_1786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g37583ab6e9c_1_1786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g37583ab6e9c_1_1786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g37583ab6e9c_1_1786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g37583ab6e9c_1_1786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g37583ab6e9c_1_1786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g37583ab6e9c_1_1786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g37583ab6e9c_1_1786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g37583ab6e9c_1_1786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g37583ab6e9c_1_1786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g37583ab6e9c_1_1786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g37583ab6e9c_1_1786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g37583ab6e9c_1_1786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g37583ab6e9c_1_1786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g37583ab6e9c_1_1786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g37583ab6e9c_1_1786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g37583ab6e9c_1_1786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g37583ab6e9c_1_1786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g37583ab6e9c_1_1786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g37583ab6e9c_1_1786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g37583ab6e9c_1_1786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g37583ab6e9c_1_1786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g37583ab6e9c_1_1786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g37583ab6e9c_1_1786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98" name="Google Shape;1798;g37583ab6e9c_1_1786" descr="一張含有 螢幕擷取畫面, 行, 圖形, 文字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915" y="-7253"/>
            <a:ext cx="12271767" cy="6902868"/>
          </a:xfrm>
          <a:prstGeom prst="rect">
            <a:avLst/>
          </a:prstGeom>
          <a:noFill/>
          <a:ln>
            <a:noFill/>
          </a:ln>
        </p:spPr>
      </p:pic>
      <p:sp>
        <p:nvSpPr>
          <p:cNvPr id="1799" name="Google Shape;1799;g37583ab6e9c_1_1786"/>
          <p:cNvSpPr txBox="1">
            <a:spLocks noGrp="1"/>
          </p:cNvSpPr>
          <p:nvPr>
            <p:ph type="body" idx="2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">
    <p:spTree>
      <p:nvGrpSpPr>
        <p:cNvPr id="1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g37583ab6e9c_1_193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02" name="Google Shape;1802;g37583ab6e9c_1_1936"/>
          <p:cNvSpPr txBox="1">
            <a:spLocks noGrp="1"/>
          </p:cNvSpPr>
          <p:nvPr>
            <p:ph type="title" idx="2"/>
          </p:nvPr>
        </p:nvSpPr>
        <p:spPr>
          <a:xfrm>
            <a:off x="1273607" y="21329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803" name="Google Shape;1803;g37583ab6e9c_1_1936"/>
          <p:cNvSpPr txBox="1">
            <a:spLocks noGrp="1"/>
          </p:cNvSpPr>
          <p:nvPr>
            <p:ph type="title" idx="3"/>
          </p:nvPr>
        </p:nvSpPr>
        <p:spPr>
          <a:xfrm>
            <a:off x="1273608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804" name="Google Shape;1804;g37583ab6e9c_1_1936"/>
          <p:cNvSpPr txBox="1">
            <a:spLocks noGrp="1"/>
          </p:cNvSpPr>
          <p:nvPr>
            <p:ph type="title" idx="4"/>
          </p:nvPr>
        </p:nvSpPr>
        <p:spPr>
          <a:xfrm>
            <a:off x="1273619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805" name="Google Shape;1805;g37583ab6e9c_1_1936"/>
          <p:cNvSpPr txBox="1">
            <a:spLocks noGrp="1"/>
          </p:cNvSpPr>
          <p:nvPr>
            <p:ph type="title" idx="5"/>
          </p:nvPr>
        </p:nvSpPr>
        <p:spPr>
          <a:xfrm>
            <a:off x="6197585" y="21330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806" name="Google Shape;1806;g37583ab6e9c_1_1936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807" name="Google Shape;1807;g37583ab6e9c_1_1936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808" name="Google Shape;1808;g37583ab6e9c_1_1936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809" name="Google Shape;1809;g37583ab6e9c_1_1936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810" name="Google Shape;1810;g37583ab6e9c_1_1936"/>
          <p:cNvSpPr txBox="1">
            <a:spLocks noGrp="1"/>
          </p:cNvSpPr>
          <p:nvPr>
            <p:ph type="title" idx="9"/>
          </p:nvPr>
        </p:nvSpPr>
        <p:spPr>
          <a:xfrm>
            <a:off x="6197573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811" name="Google Shape;1811;g37583ab6e9c_1_1936"/>
          <p:cNvSpPr txBox="1">
            <a:spLocks noGrp="1"/>
          </p:cNvSpPr>
          <p:nvPr>
            <p:ph type="title" idx="13"/>
          </p:nvPr>
        </p:nvSpPr>
        <p:spPr>
          <a:xfrm>
            <a:off x="6197583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812" name="Google Shape;1812;g37583ab6e9c_1_1936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813" name="Google Shape;1813;g37583ab6e9c_1_1936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1814" name="Google Shape;1814;g37583ab6e9c_1_1936"/>
          <p:cNvGrpSpPr/>
          <p:nvPr/>
        </p:nvGrpSpPr>
        <p:grpSpPr>
          <a:xfrm rot="-5400000">
            <a:off x="1246059" y="-97254"/>
            <a:ext cx="691183" cy="975076"/>
            <a:chOff x="6610575" y="4117375"/>
            <a:chExt cx="518400" cy="731325"/>
          </a:xfrm>
        </p:grpSpPr>
        <p:sp>
          <p:nvSpPr>
            <p:cNvPr id="1815" name="Google Shape;1815;g37583ab6e9c_1_1936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g37583ab6e9c_1_1936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g37583ab6e9c_1_1936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g37583ab6e9c_1_1936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g37583ab6e9c_1_1936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g37583ab6e9c_1_1936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g37583ab6e9c_1_1936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g37583ab6e9c_1_1936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23" name="Google Shape;1823;g37583ab6e9c_1_19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4" name="Google Shape;1824;g37583ab6e9c_1_1936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5" name="Google Shape;1825;g37583ab6e9c_1_1936"/>
          <p:cNvGrpSpPr/>
          <p:nvPr/>
        </p:nvGrpSpPr>
        <p:grpSpPr>
          <a:xfrm>
            <a:off x="8228028" y="6520319"/>
            <a:ext cx="1428647" cy="83198"/>
            <a:chOff x="4296859" y="976864"/>
            <a:chExt cx="1071512" cy="62400"/>
          </a:xfrm>
        </p:grpSpPr>
        <p:sp>
          <p:nvSpPr>
            <p:cNvPr id="1826" name="Google Shape;1826;g37583ab6e9c_1_1936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g37583ab6e9c_1_1936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g37583ab6e9c_1_1936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g37583ab6e9c_1_1936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g37583ab6e9c_1_1936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g37583ab6e9c_1_1936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g28336ace52f_1_4050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900" cy="1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834" name="Google Shape;1834;g28336ace52f_1_4050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35" name="Google Shape;1835;g28336ace52f_1_4050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6" name="Google Shape;1836;g28336ace52f_1_4050"/>
          <p:cNvGrpSpPr/>
          <p:nvPr/>
        </p:nvGrpSpPr>
        <p:grpSpPr>
          <a:xfrm rot="-5400000">
            <a:off x="8866390" y="74497"/>
            <a:ext cx="691183" cy="975076"/>
            <a:chOff x="6610575" y="4117375"/>
            <a:chExt cx="518400" cy="731325"/>
          </a:xfrm>
        </p:grpSpPr>
        <p:sp>
          <p:nvSpPr>
            <p:cNvPr id="1837" name="Google Shape;1837;g28336ace52f_1_405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8" name="Google Shape;1838;g28336ace52f_1_405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g28336ace52f_1_405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g28336ace52f_1_405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g28336ace52f_1_405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g28336ace52f_1_405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g28336ace52f_1_405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g28336ace52f_1_405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5" name="Google Shape;1845;g28336ace52f_1_4050"/>
          <p:cNvGrpSpPr/>
          <p:nvPr/>
        </p:nvGrpSpPr>
        <p:grpSpPr>
          <a:xfrm rot="-5400000">
            <a:off x="1039576" y="-768198"/>
            <a:ext cx="1570951" cy="3360758"/>
            <a:chOff x="7859445" y="2961507"/>
            <a:chExt cx="1178243" cy="2520631"/>
          </a:xfrm>
        </p:grpSpPr>
        <p:sp>
          <p:nvSpPr>
            <p:cNvPr id="1846" name="Google Shape;1846;g28336ace52f_1_405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7" name="Google Shape;1847;g28336ace52f_1_405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8" name="Google Shape;1848;g28336ace52f_1_405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9" name="Google Shape;1849;g28336ace52f_1_405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0" name="Google Shape;1850;g28336ace52f_1_405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g28336ace52f_1_405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2" name="Google Shape;1852;g28336ace52f_1_405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g28336ace52f_1_405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g28336ace52f_1_405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g28336ace52f_1_405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g28336ace52f_1_405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g28336ace52f_1_405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g28336ace52f_1_405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g28336ace52f_1_405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g28336ace52f_1_405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g28336ace52f_1_405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g28336ace52f_1_405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g28336ace52f_1_405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4" name="Google Shape;1864;g28336ace52f_1_405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g28336ace52f_1_405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6" name="Google Shape;1866;g28336ace52f_1_405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g28336ace52f_1_405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8" name="Google Shape;1868;g28336ace52f_1_405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9" name="Google Shape;1869;g28336ace52f_1_405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0" name="Google Shape;1870;g28336ace52f_1_405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1" name="Google Shape;1871;g28336ace52f_1_405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2" name="Google Shape;1872;g28336ace52f_1_405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3" name="Google Shape;1873;g28336ace52f_1_405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4" name="Google Shape;1874;g28336ace52f_1_405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5" name="Google Shape;1875;g28336ace52f_1_405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6" name="Google Shape;1876;g28336ace52f_1_405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7" name="Google Shape;1877;g28336ace52f_1_405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8" name="Google Shape;1878;g28336ace52f_1_405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g28336ace52f_1_405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g28336ace52f_1_405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g28336ace52f_1_405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g28336ace52f_1_405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g28336ace52f_1_405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g28336ace52f_1_405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g28336ace52f_1_405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g28336ace52f_1_405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g28336ace52f_1_405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g28336ace52f_1_405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g28336ace52f_1_405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g28336ace52f_1_405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g28336ace52f_1_405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g28336ace52f_1_405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3" name="Google Shape;1893;g28336ace52f_1_405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g28336ace52f_1_405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g28336ace52f_1_405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g28336ace52f_1_405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g28336ace52f_1_405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g28336ace52f_1_405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g28336ace52f_1_405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g28336ace52f_1_405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g28336ace52f_1_405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g28336ace52f_1_405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g28336ace52f_1_405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g28336ace52f_1_405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g28336ace52f_1_405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6" name="Google Shape;1906;g28336ace52f_1_405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g28336ace52f_1_405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g28336ace52f_1_405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9" name="Google Shape;1909;g28336ace52f_1_405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0" name="Google Shape;1910;g28336ace52f_1_405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g28336ace52f_1_405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2" name="Google Shape;1912;g28336ace52f_1_405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g28336ace52f_1_405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4" name="Google Shape;1914;g28336ace52f_1_405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5" name="Google Shape;1915;g28336ace52f_1_405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g28336ace52f_1_405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g28336ace52f_1_405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g28336ace52f_1_405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9" name="Google Shape;1919;g28336ace52f_1_405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0" name="Google Shape;1920;g28336ace52f_1_405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1" name="Google Shape;1921;g28336ace52f_1_405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g28336ace52f_1_405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g28336ace52f_1_405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g28336ace52f_1_405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g28336ace52f_1_405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g28336ace52f_1_405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g28336ace52f_1_405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g28336ace52f_1_405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g28336ace52f_1_405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g28336ace52f_1_405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g28336ace52f_1_405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2" name="Google Shape;1932;g28336ace52f_1_405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g28336ace52f_1_405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g28336ace52f_1_405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g28336ace52f_1_405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g28336ace52f_1_405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g28336ace52f_1_405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8" name="Google Shape;1938;g28336ace52f_1_405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g28336ace52f_1_405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g28336ace52f_1_405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g28336ace52f_1_405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2" name="Google Shape;1942;g28336ace52f_1_405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g28336ace52f_1_405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g28336ace52f_1_405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g28336ace52f_1_405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g28336ace52f_1_405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7" name="Google Shape;1947;g28336ace52f_1_405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g28336ace52f_1_405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9" name="Google Shape;1949;g28336ace52f_1_405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0" name="Google Shape;1950;g28336ace52f_1_405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1" name="Google Shape;1951;g28336ace52f_1_405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g28336ace52f_1_405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3" name="Google Shape;1953;g28336ace52f_1_405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g28336ace52f_1_405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g28336ace52f_1_405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g28336ace52f_1_405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" name="Google Shape;1957;g28336ace52f_1_405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g28336ace52f_1_405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g28336ace52f_1_405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0" name="Google Shape;1960;g28336ace52f_1_405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1" name="Google Shape;1961;g28336ace52f_1_405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2" name="Google Shape;1962;g28336ace52f_1_405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3" name="Google Shape;1963;g28336ace52f_1_405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4" name="Google Shape;1964;g28336ace52f_1_405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5" name="Google Shape;1965;g28336ace52f_1_405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g28336ace52f_1_405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g28336ace52f_1_405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8" name="Google Shape;1968;g28336ace52f_1_405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g28336ace52f_1_405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g28336ace52f_1_405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1" name="Google Shape;1971;g28336ace52f_1_405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g28336ace52f_1_405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3" name="Google Shape;1973;g28336ace52f_1_405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4" name="Google Shape;1974;g28336ace52f_1_405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g28336ace52f_1_405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6" name="Google Shape;1976;g28336ace52f_1_405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7" name="Google Shape;1977;g28336ace52f_1_405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g28336ace52f_1_405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g28336ace52f_1_405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0" name="Google Shape;1980;g28336ace52f_1_405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g28336ace52f_1_405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g28336ace52f_1_405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g28336ace52f_1_405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g28336ace52f_1_405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g28336ace52f_1_405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g28336ace52f_1_405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g28336ace52f_1_405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g28336ace52f_1_405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g28336ace52f_1_405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90" name="Google Shape;1990;g28336ace52f_1_4050"/>
          <p:cNvGrpSpPr/>
          <p:nvPr/>
        </p:nvGrpSpPr>
        <p:grpSpPr>
          <a:xfrm>
            <a:off x="5197217" y="6481418"/>
            <a:ext cx="1428647" cy="83198"/>
            <a:chOff x="4296859" y="976864"/>
            <a:chExt cx="1071512" cy="62400"/>
          </a:xfrm>
        </p:grpSpPr>
        <p:sp>
          <p:nvSpPr>
            <p:cNvPr id="1991" name="Google Shape;1991;g28336ace52f_1_405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g28336ace52f_1_405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g28336ace52f_1_405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g28336ace52f_1_405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g28336ace52f_1_405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g28336ace52f_1_405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 slide_1">
    <p:spTree>
      <p:nvGrpSpPr>
        <p:cNvPr id="1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8" name="Google Shape;1998;g37583ab6e9c_1_3884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9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1999" name="Google Shape;1999;g37583ab6e9c_1_3884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00" name="Google Shape;2000;g37583ab6e9c_1_3884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_2"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2" name="Google Shape;2002;g37583ab6e9c_1_3793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9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2003" name="Google Shape;2003;g37583ab6e9c_1_3793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04" name="Google Shape;2004;g37583ab6e9c_1_3793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Google Shape;2006;g28336ace52f_1_238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07" name="Google Shape;2007;g28336ace52f_1_2382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008" name="Google Shape;2008;g28336ace52f_1_2382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9" name="Google Shape;2009;g28336ace52f_1_2382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0" name="Google Shape;2010;g28336ace52f_1_238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28336ace52f_1_2388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7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013" name="Google Shape;2013;g28336ace52f_1_2388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7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2014" name="Google Shape;2014;g28336ace52f_1_2388"/>
          <p:cNvGrpSpPr/>
          <p:nvPr/>
        </p:nvGrpSpPr>
        <p:grpSpPr>
          <a:xfrm>
            <a:off x="10479003" y="3948582"/>
            <a:ext cx="1570951" cy="3360758"/>
            <a:chOff x="7859445" y="2961507"/>
            <a:chExt cx="1178243" cy="2520631"/>
          </a:xfrm>
        </p:grpSpPr>
        <p:sp>
          <p:nvSpPr>
            <p:cNvPr id="2015" name="Google Shape;2015;g28336ace52f_1_238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g28336ace52f_1_238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g28336ace52f_1_238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g28336ace52f_1_238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g28336ace52f_1_238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g28336ace52f_1_238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g28336ace52f_1_238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g28336ace52f_1_238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g28336ace52f_1_238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g28336ace52f_1_238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g28336ace52f_1_238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g28336ace52f_1_238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g28336ace52f_1_238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g28336ace52f_1_238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g28336ace52f_1_238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g28336ace52f_1_238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g28336ace52f_1_238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g28336ace52f_1_238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g28336ace52f_1_238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g28336ace52f_1_238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g28336ace52f_1_238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g28336ace52f_1_238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g28336ace52f_1_238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g28336ace52f_1_238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g28336ace52f_1_238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g28336ace52f_1_238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g28336ace52f_1_238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g28336ace52f_1_238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g28336ace52f_1_238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g28336ace52f_1_238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g28336ace52f_1_238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g28336ace52f_1_238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g28336ace52f_1_238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g28336ace52f_1_238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g28336ace52f_1_238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g28336ace52f_1_238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g28336ace52f_1_238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g28336ace52f_1_238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g28336ace52f_1_238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g28336ace52f_1_238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g28336ace52f_1_238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g28336ace52f_1_238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g28336ace52f_1_238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g28336ace52f_1_238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g28336ace52f_1_238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g28336ace52f_1_238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g28336ace52f_1_238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g28336ace52f_1_238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g28336ace52f_1_238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g28336ace52f_1_238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g28336ace52f_1_238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g28336ace52f_1_238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g28336ace52f_1_238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g28336ace52f_1_238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g28336ace52f_1_238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g28336ace52f_1_238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g28336ace52f_1_238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g28336ace52f_1_238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g28336ace52f_1_238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g28336ace52f_1_238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g28336ace52f_1_238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g28336ace52f_1_238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g28336ace52f_1_238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g28336ace52f_1_238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g28336ace52f_1_238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0" name="Google Shape;2080;g28336ace52f_1_238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1" name="Google Shape;2081;g28336ace52f_1_238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2" name="Google Shape;2082;g28336ace52f_1_238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3" name="Google Shape;2083;g28336ace52f_1_238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4" name="Google Shape;2084;g28336ace52f_1_238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5" name="Google Shape;2085;g28336ace52f_1_238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g28336ace52f_1_238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g28336ace52f_1_238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8" name="Google Shape;2088;g28336ace52f_1_238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g28336ace52f_1_238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g28336ace52f_1_238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g28336ace52f_1_238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g28336ace52f_1_238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g28336ace52f_1_238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g28336ace52f_1_238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g28336ace52f_1_238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g28336ace52f_1_238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g28336ace52f_1_238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g28336ace52f_1_238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g28336ace52f_1_238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g28336ace52f_1_238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g28336ace52f_1_238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g28336ace52f_1_238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g28336ace52f_1_238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g28336ace52f_1_238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g28336ace52f_1_238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g28336ace52f_1_238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g28336ace52f_1_238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g28336ace52f_1_238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g28336ace52f_1_238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g28336ace52f_1_238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g28336ace52f_1_238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g28336ace52f_1_238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g28336ace52f_1_238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g28336ace52f_1_238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g28336ace52f_1_238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g28336ace52f_1_238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g28336ace52f_1_238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g28336ace52f_1_238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g28336ace52f_1_238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g28336ace52f_1_238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g28336ace52f_1_238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g28336ace52f_1_238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g28336ace52f_1_238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g28336ace52f_1_238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g28336ace52f_1_238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g28336ace52f_1_238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g28336ace52f_1_238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g28336ace52f_1_238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g28336ace52f_1_238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g28336ace52f_1_238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g28336ace52f_1_238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g28336ace52f_1_238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g28336ace52f_1_238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g28336ace52f_1_238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g28336ace52f_1_238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g28336ace52f_1_238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g28336ace52f_1_238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g28336ace52f_1_238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g28336ace52f_1_238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g28336ace52f_1_238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g28336ace52f_1_238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g28336ace52f_1_238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g28336ace52f_1_238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g28336ace52f_1_238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g28336ace52f_1_238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g28336ace52f_1_238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g28336ace52f_1_238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g28336ace52f_1_238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g28336ace52f_1_238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g28336ace52f_1_238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g28336ace52f_1_238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g28336ace52f_1_238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g28336ace52f_1_238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g28336ace52f_1_238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g28336ace52f_1_238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g28336ace52f_1_238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g28336ace52f_1_238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g28336ace52f_1_238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59" name="Google Shape;2159;g28336ace52f_1_2388" descr="一張含有 螢幕擷取畫面, 行, 圖形, 文字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914" y="-7253"/>
            <a:ext cx="12271769" cy="6902869"/>
          </a:xfrm>
          <a:prstGeom prst="rect">
            <a:avLst/>
          </a:prstGeom>
          <a:noFill/>
          <a:ln>
            <a:noFill/>
          </a:ln>
        </p:spPr>
      </p:pic>
      <p:sp>
        <p:nvSpPr>
          <p:cNvPr id="2160" name="Google Shape;2160;g28336ace52f_1_2388"/>
          <p:cNvSpPr txBox="1">
            <a:spLocks noGrp="1"/>
          </p:cNvSpPr>
          <p:nvPr>
            <p:ph type="body" idx="2"/>
          </p:nvPr>
        </p:nvSpPr>
        <p:spPr>
          <a:xfrm>
            <a:off x="963168" y="2209448"/>
            <a:ext cx="9750000" cy="3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g28336ace52f_1_2538"/>
          <p:cNvSpPr txBox="1">
            <a:spLocks noGrp="1"/>
          </p:cNvSpPr>
          <p:nvPr>
            <p:ph type="title"/>
          </p:nvPr>
        </p:nvSpPr>
        <p:spPr>
          <a:xfrm>
            <a:off x="4150319" y="2295696"/>
            <a:ext cx="5512500" cy="1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163" name="Google Shape;2163;g28336ace52f_1_2538"/>
          <p:cNvSpPr txBox="1">
            <a:spLocks noGrp="1"/>
          </p:cNvSpPr>
          <p:nvPr>
            <p:ph type="subTitle" idx="1"/>
          </p:nvPr>
        </p:nvSpPr>
        <p:spPr>
          <a:xfrm>
            <a:off x="4150319" y="3969504"/>
            <a:ext cx="60639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164" name="Google Shape;2164;g28336ace52f_1_2538"/>
          <p:cNvSpPr txBox="1">
            <a:spLocks noGrp="1"/>
          </p:cNvSpPr>
          <p:nvPr>
            <p:ph type="title" idx="2"/>
          </p:nvPr>
        </p:nvSpPr>
        <p:spPr>
          <a:xfrm>
            <a:off x="2134452" y="2806296"/>
            <a:ext cx="1501200" cy="1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grpSp>
        <p:nvGrpSpPr>
          <p:cNvPr id="2165" name="Google Shape;2165;g28336ace52f_1_2538"/>
          <p:cNvGrpSpPr/>
          <p:nvPr/>
        </p:nvGrpSpPr>
        <p:grpSpPr>
          <a:xfrm rot="-5400000">
            <a:off x="10811757" y="2769126"/>
            <a:ext cx="691183" cy="975076"/>
            <a:chOff x="6610575" y="4117375"/>
            <a:chExt cx="518400" cy="731325"/>
          </a:xfrm>
        </p:grpSpPr>
        <p:sp>
          <p:nvSpPr>
            <p:cNvPr id="2166" name="Google Shape;2166;g28336ace52f_1_253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g28336ace52f_1_253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g28336ace52f_1_253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g28336ace52f_1_253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g28336ace52f_1_253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g28336ace52f_1_253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g28336ace52f_1_253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g28336ace52f_1_253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4" name="Google Shape;2174;g28336ace52f_1_2538"/>
          <p:cNvGrpSpPr/>
          <p:nvPr/>
        </p:nvGrpSpPr>
        <p:grpSpPr>
          <a:xfrm>
            <a:off x="3330850" y="6481418"/>
            <a:ext cx="1428647" cy="83198"/>
            <a:chOff x="4296859" y="976864"/>
            <a:chExt cx="1071512" cy="62400"/>
          </a:xfrm>
        </p:grpSpPr>
        <p:sp>
          <p:nvSpPr>
            <p:cNvPr id="2175" name="Google Shape;2175;g28336ace52f_1_253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g28336ace52f_1_253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g28336ace52f_1_253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g28336ace52f_1_253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g28336ace52f_1_253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g28336ace52f_1_253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g28336ace52f_1_255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83" name="Google Shape;2183;g28336ace52f_1_2558"/>
          <p:cNvSpPr txBox="1">
            <a:spLocks noGrp="1"/>
          </p:cNvSpPr>
          <p:nvPr>
            <p:ph type="subTitle" idx="1"/>
          </p:nvPr>
        </p:nvSpPr>
        <p:spPr>
          <a:xfrm>
            <a:off x="1593533" y="3797137"/>
            <a:ext cx="3873900" cy="21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84" name="Google Shape;2184;g28336ace52f_1_2558"/>
          <p:cNvSpPr txBox="1">
            <a:spLocks noGrp="1"/>
          </p:cNvSpPr>
          <p:nvPr>
            <p:ph type="subTitle" idx="2"/>
          </p:nvPr>
        </p:nvSpPr>
        <p:spPr>
          <a:xfrm>
            <a:off x="6724307" y="3797137"/>
            <a:ext cx="3873900" cy="21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85" name="Google Shape;2185;g28336ace52f_1_2558"/>
          <p:cNvSpPr txBox="1">
            <a:spLocks noGrp="1"/>
          </p:cNvSpPr>
          <p:nvPr>
            <p:ph type="subTitle" idx="3"/>
          </p:nvPr>
        </p:nvSpPr>
        <p:spPr>
          <a:xfrm>
            <a:off x="1593533" y="3247833"/>
            <a:ext cx="38739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9pPr>
          </a:lstStyle>
          <a:p>
            <a:endParaRPr/>
          </a:p>
        </p:txBody>
      </p:sp>
      <p:sp>
        <p:nvSpPr>
          <p:cNvPr id="2186" name="Google Shape;2186;g28336ace52f_1_2558"/>
          <p:cNvSpPr txBox="1">
            <a:spLocks noGrp="1"/>
          </p:cNvSpPr>
          <p:nvPr>
            <p:ph type="subTitle" idx="4"/>
          </p:nvPr>
        </p:nvSpPr>
        <p:spPr>
          <a:xfrm>
            <a:off x="6724300" y="3247833"/>
            <a:ext cx="38739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9pPr>
          </a:lstStyle>
          <a:p>
            <a:endParaRPr/>
          </a:p>
        </p:txBody>
      </p:sp>
      <p:grpSp>
        <p:nvGrpSpPr>
          <p:cNvPr id="2187" name="Google Shape;2187;g28336ace52f_1_2558"/>
          <p:cNvGrpSpPr/>
          <p:nvPr/>
        </p:nvGrpSpPr>
        <p:grpSpPr>
          <a:xfrm rot="-5400000">
            <a:off x="4121" y="3106129"/>
            <a:ext cx="691183" cy="975076"/>
            <a:chOff x="6610575" y="4117375"/>
            <a:chExt cx="518400" cy="731325"/>
          </a:xfrm>
        </p:grpSpPr>
        <p:sp>
          <p:nvSpPr>
            <p:cNvPr id="2188" name="Google Shape;2188;g28336ace52f_1_255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g28336ace52f_1_255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g28336ace52f_1_255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g28336ace52f_1_255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g28336ace52f_1_255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g28336ace52f_1_255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g28336ace52f_1_255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g28336ace52f_1_255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96" name="Google Shape;2196;g28336ace52f_1_2558"/>
          <p:cNvGrpSpPr/>
          <p:nvPr/>
        </p:nvGrpSpPr>
        <p:grpSpPr>
          <a:xfrm>
            <a:off x="7515117" y="6543885"/>
            <a:ext cx="1428647" cy="83198"/>
            <a:chOff x="4296859" y="976864"/>
            <a:chExt cx="1071512" cy="62400"/>
          </a:xfrm>
        </p:grpSpPr>
        <p:sp>
          <p:nvSpPr>
            <p:cNvPr id="2197" name="Google Shape;2197;g28336ace52f_1_255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g28336ace52f_1_255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g28336ace52f_1_255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g28336ace52f_1_255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g28336ace52f_1_255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g28336ace52f_1_255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3" name="Google Shape;2203;g28336ace52f_1_2558"/>
          <p:cNvGrpSpPr/>
          <p:nvPr/>
        </p:nvGrpSpPr>
        <p:grpSpPr>
          <a:xfrm>
            <a:off x="11228503" y="1134126"/>
            <a:ext cx="1570951" cy="3360758"/>
            <a:chOff x="7859445" y="2961507"/>
            <a:chExt cx="1178243" cy="2520631"/>
          </a:xfrm>
        </p:grpSpPr>
        <p:sp>
          <p:nvSpPr>
            <p:cNvPr id="2204" name="Google Shape;2204;g28336ace52f_1_255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g28336ace52f_1_255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g28336ace52f_1_255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g28336ace52f_1_255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g28336ace52f_1_255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g28336ace52f_1_255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g28336ace52f_1_255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g28336ace52f_1_255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g28336ace52f_1_255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g28336ace52f_1_255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g28336ace52f_1_255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g28336ace52f_1_255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g28336ace52f_1_255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g28336ace52f_1_255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g28336ace52f_1_255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g28336ace52f_1_255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g28336ace52f_1_255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g28336ace52f_1_255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g28336ace52f_1_255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g28336ace52f_1_255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g28336ace52f_1_255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g28336ace52f_1_255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g28336ace52f_1_255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g28336ace52f_1_255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g28336ace52f_1_255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g28336ace52f_1_255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g28336ace52f_1_255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g28336ace52f_1_255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g28336ace52f_1_255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g28336ace52f_1_255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g28336ace52f_1_255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g28336ace52f_1_255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g28336ace52f_1_255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g28336ace52f_1_255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g28336ace52f_1_255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g28336ace52f_1_255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g28336ace52f_1_255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g28336ace52f_1_255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g28336ace52f_1_255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g28336ace52f_1_255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g28336ace52f_1_255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g28336ace52f_1_255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g28336ace52f_1_255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g28336ace52f_1_255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g28336ace52f_1_255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g28336ace52f_1_255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g28336ace52f_1_255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g28336ace52f_1_255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g28336ace52f_1_255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g28336ace52f_1_255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g28336ace52f_1_255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g28336ace52f_1_255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g28336ace52f_1_255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g28336ace52f_1_255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g28336ace52f_1_255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g28336ace52f_1_255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g28336ace52f_1_255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g28336ace52f_1_255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g28336ace52f_1_255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g28336ace52f_1_255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g28336ace52f_1_255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g28336ace52f_1_255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g28336ace52f_1_255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g28336ace52f_1_255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g28336ace52f_1_255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g28336ace52f_1_255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g28336ace52f_1_255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g28336ace52f_1_255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g28336ace52f_1_255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g28336ace52f_1_255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g28336ace52f_1_255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g28336ace52f_1_255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g28336ace52f_1_255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g28336ace52f_1_255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g28336ace52f_1_255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g28336ace52f_1_255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g28336ace52f_1_255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g28336ace52f_1_255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g28336ace52f_1_255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g28336ace52f_1_255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g28336ace52f_1_255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g28336ace52f_1_255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g28336ace52f_1_255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g28336ace52f_1_255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g28336ace52f_1_255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g28336ace52f_1_255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g28336ace52f_1_255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g28336ace52f_1_255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g28336ace52f_1_255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g28336ace52f_1_255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g28336ace52f_1_255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g28336ace52f_1_255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g28336ace52f_1_255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g28336ace52f_1_255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g28336ace52f_1_255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g28336ace52f_1_255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g28336ace52f_1_255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g28336ace52f_1_255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g28336ace52f_1_255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g28336ace52f_1_255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g28336ace52f_1_255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g28336ace52f_1_255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g28336ace52f_1_255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g28336ace52f_1_255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g28336ace52f_1_255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g28336ace52f_1_255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g28336ace52f_1_255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g28336ace52f_1_255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g28336ace52f_1_255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g28336ace52f_1_255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g28336ace52f_1_255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g28336ace52f_1_255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g28336ace52f_1_255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g28336ace52f_1_255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g28336ace52f_1_255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g28336ace52f_1_255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g28336ace52f_1_255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g28336ace52f_1_255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g28336ace52f_1_255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g28336ace52f_1_255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g28336ace52f_1_255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g28336ace52f_1_255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g28336ace52f_1_255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g28336ace52f_1_255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g28336ace52f_1_255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g28336ace52f_1_255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g28336ace52f_1_255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g28336ace52f_1_255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g28336ace52f_1_255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g28336ace52f_1_255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g28336ace52f_1_255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g28336ace52f_1_255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g28336ace52f_1_255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g28336ace52f_1_255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g28336ace52f_1_255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g28336ace52f_1_255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g28336ace52f_1_255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g28336ace52f_1_255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g28336ace52f_1_255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g28336ace52f_1_255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g28336ace52f_1_255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g28336ace52f_1_255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g28336ace52f_1_255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g28336ace52f_1_255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Google Shape;2349;g28336ace52f_1_272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350" name="Google Shape;2350;g28336ace52f_1_2725"/>
          <p:cNvGrpSpPr/>
          <p:nvPr/>
        </p:nvGrpSpPr>
        <p:grpSpPr>
          <a:xfrm flipH="1">
            <a:off x="-807569" y="3192182"/>
            <a:ext cx="1570951" cy="3360758"/>
            <a:chOff x="7859445" y="2961507"/>
            <a:chExt cx="1178243" cy="2520631"/>
          </a:xfrm>
        </p:grpSpPr>
        <p:sp>
          <p:nvSpPr>
            <p:cNvPr id="2351" name="Google Shape;2351;g28336ace52f_1_27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2" name="Google Shape;2352;g28336ace52f_1_27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g28336ace52f_1_27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g28336ace52f_1_27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g28336ace52f_1_27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g28336ace52f_1_27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g28336ace52f_1_27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8" name="Google Shape;2358;g28336ace52f_1_27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g28336ace52f_1_27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g28336ace52f_1_27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g28336ace52f_1_27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2" name="Google Shape;2362;g28336ace52f_1_27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3" name="Google Shape;2363;g28336ace52f_1_27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g28336ace52f_1_27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g28336ace52f_1_27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g28336ace52f_1_27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g28336ace52f_1_27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g28336ace52f_1_27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g28336ace52f_1_27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g28336ace52f_1_27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g28336ace52f_1_27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g28336ace52f_1_27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g28336ace52f_1_27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g28336ace52f_1_27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g28336ace52f_1_27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g28336ace52f_1_27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g28336ace52f_1_27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g28336ace52f_1_27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g28336ace52f_1_27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g28336ace52f_1_27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g28336ace52f_1_27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g28336ace52f_1_27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g28336ace52f_1_27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g28336ace52f_1_27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g28336ace52f_1_27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g28336ace52f_1_27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g28336ace52f_1_27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g28336ace52f_1_27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g28336ace52f_1_27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g28336ace52f_1_27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g28336ace52f_1_27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g28336ace52f_1_27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g28336ace52f_1_27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g28336ace52f_1_27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g28336ace52f_1_27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g28336ace52f_1_27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g28336ace52f_1_27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g28336ace52f_1_27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g28336ace52f_1_27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g28336ace52f_1_27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g28336ace52f_1_27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g28336ace52f_1_27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g28336ace52f_1_27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g28336ace52f_1_27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g28336ace52f_1_27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g28336ace52f_1_27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7" name="Google Shape;2407;g28336ace52f_1_27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8" name="Google Shape;2408;g28336ace52f_1_27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g28336ace52f_1_27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g28336ace52f_1_27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g28336ace52f_1_27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g28336ace52f_1_27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g28336ace52f_1_27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g28336ace52f_1_27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g28336ace52f_1_27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g28336ace52f_1_27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g28336ace52f_1_27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g28336ace52f_1_27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g28336ace52f_1_27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g28336ace52f_1_27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g28336ace52f_1_27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g28336ace52f_1_27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g28336ace52f_1_27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g28336ace52f_1_27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g28336ace52f_1_27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g28336ace52f_1_27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g28336ace52f_1_27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g28336ace52f_1_27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g28336ace52f_1_27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g28336ace52f_1_27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g28336ace52f_1_27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g28336ace52f_1_27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g28336ace52f_1_27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g28336ace52f_1_27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g28336ace52f_1_27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g28336ace52f_1_27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g28336ace52f_1_27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g28336ace52f_1_27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g28336ace52f_1_27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g28336ace52f_1_27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g28336ace52f_1_27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g28336ace52f_1_27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g28336ace52f_1_27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g28336ace52f_1_27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g28336ace52f_1_27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g28336ace52f_1_27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g28336ace52f_1_27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g28336ace52f_1_27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g28336ace52f_1_27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g28336ace52f_1_27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g28336ace52f_1_27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g28336ace52f_1_27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g28336ace52f_1_27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g28336ace52f_1_27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g28336ace52f_1_27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g28336ace52f_1_27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g28336ace52f_1_27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g28336ace52f_1_27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g28336ace52f_1_27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g28336ace52f_1_27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g28336ace52f_1_27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g28336ace52f_1_27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g28336ace52f_1_27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g28336ace52f_1_27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g28336ace52f_1_27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g28336ace52f_1_27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g28336ace52f_1_27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g28336ace52f_1_27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g28336ace52f_1_27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g28336ace52f_1_27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g28336ace52f_1_27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g28336ace52f_1_27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g28336ace52f_1_27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g28336ace52f_1_27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g28336ace52f_1_27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g28336ace52f_1_27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g28336ace52f_1_27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g28336ace52f_1_27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g28336ace52f_1_27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g28336ace52f_1_27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g28336ace52f_1_27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g28336ace52f_1_27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g28336ace52f_1_27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g28336ace52f_1_27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g28336ace52f_1_27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g28336ace52f_1_27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g28336ace52f_1_27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g28336ace52f_1_27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g28336ace52f_1_27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g28336ace52f_1_27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g28336ace52f_1_27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g28336ace52f_1_27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g28336ace52f_1_27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g28336ace52f_1_27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5" name="Google Shape;2495;g28336ace52f_1_2725"/>
          <p:cNvGrpSpPr/>
          <p:nvPr/>
        </p:nvGrpSpPr>
        <p:grpSpPr>
          <a:xfrm rot="-5400000">
            <a:off x="11759204" y="2596096"/>
            <a:ext cx="691183" cy="975076"/>
            <a:chOff x="6610575" y="4117375"/>
            <a:chExt cx="518400" cy="731325"/>
          </a:xfrm>
        </p:grpSpPr>
        <p:sp>
          <p:nvSpPr>
            <p:cNvPr id="2496" name="Google Shape;2496;g28336ace52f_1_27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g28336ace52f_1_27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g28336ace52f_1_27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g28336ace52f_1_27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g28336ace52f_1_27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g28336ace52f_1_27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g28336ace52f_1_27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g28336ace52f_1_27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04" name="Google Shape;2504;g28336ace52f_1_2725"/>
          <p:cNvGrpSpPr/>
          <p:nvPr/>
        </p:nvGrpSpPr>
        <p:grpSpPr>
          <a:xfrm>
            <a:off x="4853682" y="6553085"/>
            <a:ext cx="1428647" cy="83198"/>
            <a:chOff x="4296859" y="976864"/>
            <a:chExt cx="1071512" cy="62400"/>
          </a:xfrm>
        </p:grpSpPr>
        <p:sp>
          <p:nvSpPr>
            <p:cNvPr id="2505" name="Google Shape;2505;g28336ace52f_1_27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g28336ace52f_1_27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g28336ace52f_1_27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g28336ace52f_1_27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g28336ace52f_1_27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g28336ace52f_1_27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g28336ace52f_1_288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13" name="Google Shape;2513;g28336ace52f_1_2888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500" cy="25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2514" name="Google Shape;2514;g28336ace52f_1_2888"/>
          <p:cNvGrpSpPr/>
          <p:nvPr/>
        </p:nvGrpSpPr>
        <p:grpSpPr>
          <a:xfrm rot="-5400000">
            <a:off x="1620876" y="-1746265"/>
            <a:ext cx="1570951" cy="3360758"/>
            <a:chOff x="7859445" y="2961507"/>
            <a:chExt cx="1178243" cy="2520631"/>
          </a:xfrm>
        </p:grpSpPr>
        <p:sp>
          <p:nvSpPr>
            <p:cNvPr id="2515" name="Google Shape;2515;g28336ace52f_1_288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6" name="Google Shape;2516;g28336ace52f_1_288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g28336ace52f_1_288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8" name="Google Shape;2518;g28336ace52f_1_288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9" name="Google Shape;2519;g28336ace52f_1_288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g28336ace52f_1_288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1" name="Google Shape;2521;g28336ace52f_1_288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2" name="Google Shape;2522;g28336ace52f_1_288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3" name="Google Shape;2523;g28336ace52f_1_288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4" name="Google Shape;2524;g28336ace52f_1_288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g28336ace52f_1_288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6" name="Google Shape;2526;g28336ace52f_1_288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7" name="Google Shape;2527;g28336ace52f_1_288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8" name="Google Shape;2528;g28336ace52f_1_288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9" name="Google Shape;2529;g28336ace52f_1_288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0" name="Google Shape;2530;g28336ace52f_1_288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1" name="Google Shape;2531;g28336ace52f_1_288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2" name="Google Shape;2532;g28336ace52f_1_288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3" name="Google Shape;2533;g28336ace52f_1_288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g28336ace52f_1_288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g28336ace52f_1_288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6" name="Google Shape;2536;g28336ace52f_1_288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7" name="Google Shape;2537;g28336ace52f_1_288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g28336ace52f_1_288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g28336ace52f_1_288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0" name="Google Shape;2540;g28336ace52f_1_288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1" name="Google Shape;2541;g28336ace52f_1_288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2" name="Google Shape;2542;g28336ace52f_1_288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3" name="Google Shape;2543;g28336ace52f_1_288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4" name="Google Shape;2544;g28336ace52f_1_288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5" name="Google Shape;2545;g28336ace52f_1_288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6" name="Google Shape;2546;g28336ace52f_1_288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7" name="Google Shape;2547;g28336ace52f_1_288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8" name="Google Shape;2548;g28336ace52f_1_288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9" name="Google Shape;2549;g28336ace52f_1_288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0" name="Google Shape;2550;g28336ace52f_1_288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1" name="Google Shape;2551;g28336ace52f_1_288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2" name="Google Shape;2552;g28336ace52f_1_288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3" name="Google Shape;2553;g28336ace52f_1_288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4" name="Google Shape;2554;g28336ace52f_1_288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5" name="Google Shape;2555;g28336ace52f_1_288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6" name="Google Shape;2556;g28336ace52f_1_288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7" name="Google Shape;2557;g28336ace52f_1_288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8" name="Google Shape;2558;g28336ace52f_1_288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9" name="Google Shape;2559;g28336ace52f_1_288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0" name="Google Shape;2560;g28336ace52f_1_288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1" name="Google Shape;2561;g28336ace52f_1_288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g28336ace52f_1_288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g28336ace52f_1_288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g28336ace52f_1_288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g28336ace52f_1_288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g28336ace52f_1_288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g28336ace52f_1_288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g28336ace52f_1_288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g28336ace52f_1_288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g28336ace52f_1_288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g28336ace52f_1_288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g28336ace52f_1_288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g28336ace52f_1_288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g28336ace52f_1_288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g28336ace52f_1_288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g28336ace52f_1_288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g28336ace52f_1_288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g28336ace52f_1_288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g28336ace52f_1_288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0" name="Google Shape;2580;g28336ace52f_1_288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1" name="Google Shape;2581;g28336ace52f_1_288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g28336ace52f_1_288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g28336ace52f_1_288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g28336ace52f_1_288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g28336ace52f_1_288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g28336ace52f_1_288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g28336ace52f_1_288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g28336ace52f_1_288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g28336ace52f_1_288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g28336ace52f_1_288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g28336ace52f_1_288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g28336ace52f_1_288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g28336ace52f_1_288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g28336ace52f_1_288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g28336ace52f_1_288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g28336ace52f_1_288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g28336ace52f_1_288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g28336ace52f_1_288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g28336ace52f_1_288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g28336ace52f_1_288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g28336ace52f_1_288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g28336ace52f_1_288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g28336ace52f_1_288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g28336ace52f_1_288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g28336ace52f_1_288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g28336ace52f_1_288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g28336ace52f_1_288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g28336ace52f_1_288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g28336ace52f_1_288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g28336ace52f_1_288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g28336ace52f_1_288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g28336ace52f_1_288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g28336ace52f_1_288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g28336ace52f_1_288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g28336ace52f_1_288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g28336ace52f_1_288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g28336ace52f_1_288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g28336ace52f_1_288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g28336ace52f_1_288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g28336ace52f_1_288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g28336ace52f_1_288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g28336ace52f_1_288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g28336ace52f_1_288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g28336ace52f_1_288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g28336ace52f_1_288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g28336ace52f_1_288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g28336ace52f_1_288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g28336ace52f_1_288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g28336ace52f_1_288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g28336ace52f_1_288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g28336ace52f_1_288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g28336ace52f_1_288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g28336ace52f_1_288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g28336ace52f_1_288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g28336ace52f_1_288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6" name="Google Shape;2636;g28336ace52f_1_288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7" name="Google Shape;2637;g28336ace52f_1_288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g28336ace52f_1_288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9" name="Google Shape;2639;g28336ace52f_1_288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0" name="Google Shape;2640;g28336ace52f_1_288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1" name="Google Shape;2641;g28336ace52f_1_288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2" name="Google Shape;2642;g28336ace52f_1_288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g28336ace52f_1_288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g28336ace52f_1_288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5" name="Google Shape;2645;g28336ace52f_1_288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6" name="Google Shape;2646;g28336ace52f_1_288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g28336ace52f_1_288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g28336ace52f_1_288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g28336ace52f_1_288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g28336ace52f_1_288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g28336ace52f_1_288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g28336ace52f_1_288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3" name="Google Shape;2653;g28336ace52f_1_288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4" name="Google Shape;2654;g28336ace52f_1_288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g28336ace52f_1_288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g28336ace52f_1_288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g28336ace52f_1_288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g28336ace52f_1_288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9" name="Google Shape;2659;g28336ace52f_1_2888"/>
          <p:cNvGrpSpPr/>
          <p:nvPr/>
        </p:nvGrpSpPr>
        <p:grpSpPr>
          <a:xfrm rot="-5400000">
            <a:off x="10265457" y="-96774"/>
            <a:ext cx="691183" cy="975076"/>
            <a:chOff x="6610575" y="4117375"/>
            <a:chExt cx="518400" cy="731325"/>
          </a:xfrm>
        </p:grpSpPr>
        <p:sp>
          <p:nvSpPr>
            <p:cNvPr id="2660" name="Google Shape;2660;g28336ace52f_1_288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g28336ace52f_1_288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2" name="Google Shape;2662;g28336ace52f_1_288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3" name="Google Shape;2663;g28336ace52f_1_288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4" name="Google Shape;2664;g28336ace52f_1_288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5" name="Google Shape;2665;g28336ace52f_1_288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6" name="Google Shape;2666;g28336ace52f_1_288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7" name="Google Shape;2667;g28336ace52f_1_288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8" name="Google Shape;2668;g28336ace52f_1_2888"/>
          <p:cNvSpPr/>
          <p:nvPr/>
        </p:nvSpPr>
        <p:spPr>
          <a:xfrm>
            <a:off x="9451383" y="3909616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9" name="Google Shape;2669;g28336ace52f_1_28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583" y="3531412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70" name="Google Shape;2670;g28336ace52f_1_2888"/>
          <p:cNvGrpSpPr/>
          <p:nvPr/>
        </p:nvGrpSpPr>
        <p:grpSpPr>
          <a:xfrm>
            <a:off x="5381517" y="6475318"/>
            <a:ext cx="1428647" cy="83198"/>
            <a:chOff x="4296859" y="976864"/>
            <a:chExt cx="1071512" cy="62400"/>
          </a:xfrm>
        </p:grpSpPr>
        <p:sp>
          <p:nvSpPr>
            <p:cNvPr id="2671" name="Google Shape;2671;g28336ace52f_1_288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2" name="Google Shape;2672;g28336ace52f_1_288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3" name="Google Shape;2673;g28336ace52f_1_288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g28336ace52f_1_288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5" name="Google Shape;2675;g28336ace52f_1_288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g28336ace52f_1_288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28336ace52f_1_3054"/>
          <p:cNvSpPr/>
          <p:nvPr/>
        </p:nvSpPr>
        <p:spPr>
          <a:xfrm>
            <a:off x="-1354621" y="4658815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9" name="Google Shape;2679;g28336ace52f_1_3054"/>
          <p:cNvSpPr/>
          <p:nvPr/>
        </p:nvSpPr>
        <p:spPr>
          <a:xfrm>
            <a:off x="10712875" y="-24418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0" name="Google Shape;2680;g28336ace52f_1_30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81" name="Google Shape;2681;g28336ace52f_1_3054"/>
          <p:cNvGrpSpPr/>
          <p:nvPr/>
        </p:nvGrpSpPr>
        <p:grpSpPr>
          <a:xfrm>
            <a:off x="1173250" y="396951"/>
            <a:ext cx="1428647" cy="83198"/>
            <a:chOff x="4296859" y="976864"/>
            <a:chExt cx="1071512" cy="62400"/>
          </a:xfrm>
        </p:grpSpPr>
        <p:sp>
          <p:nvSpPr>
            <p:cNvPr id="2682" name="Google Shape;2682;g28336ace52f_1_305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3" name="Google Shape;2683;g28336ace52f_1_305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4" name="Google Shape;2684;g28336ace52f_1_305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g28336ace52f_1_305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6" name="Google Shape;2686;g28336ace52f_1_305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7" name="Google Shape;2687;g28336ace52f_1_305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8" name="Google Shape;2688;g28336ace52f_1_3054"/>
          <p:cNvGrpSpPr/>
          <p:nvPr/>
        </p:nvGrpSpPr>
        <p:grpSpPr>
          <a:xfrm rot="-5400000">
            <a:off x="10967590" y="3228696"/>
            <a:ext cx="691183" cy="975076"/>
            <a:chOff x="6610575" y="4117375"/>
            <a:chExt cx="518400" cy="731325"/>
          </a:xfrm>
        </p:grpSpPr>
        <p:sp>
          <p:nvSpPr>
            <p:cNvPr id="2689" name="Google Shape;2689;g28336ace52f_1_305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0" name="Google Shape;2690;g28336ace52f_1_305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1" name="Google Shape;2691;g28336ace52f_1_305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2" name="Google Shape;2692;g28336ace52f_1_305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3" name="Google Shape;2693;g28336ace52f_1_305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4" name="Google Shape;2694;g28336ace52f_1_305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5" name="Google Shape;2695;g28336ace52f_1_305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g28336ace52f_1_305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97" name="Google Shape;2697;g28336ace52f_1_3054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300" cy="4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9" name="Google Shape;2699;g28336ace52f_1_3075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700" name="Google Shape;2700;g28336ace52f_1_3075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2701" name="Google Shape;2701;g28336ace52f_1_3075"/>
          <p:cNvGrpSpPr/>
          <p:nvPr/>
        </p:nvGrpSpPr>
        <p:grpSpPr>
          <a:xfrm rot="-5400000">
            <a:off x="2565890" y="5651364"/>
            <a:ext cx="691183" cy="975076"/>
            <a:chOff x="6610575" y="4117375"/>
            <a:chExt cx="518400" cy="731325"/>
          </a:xfrm>
        </p:grpSpPr>
        <p:sp>
          <p:nvSpPr>
            <p:cNvPr id="2702" name="Google Shape;2702;g28336ace52f_1_307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3" name="Google Shape;2703;g28336ace52f_1_307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g28336ace52f_1_307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5" name="Google Shape;2705;g28336ace52f_1_307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6" name="Google Shape;2706;g28336ace52f_1_307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g28336ace52f_1_307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8" name="Google Shape;2708;g28336ace52f_1_307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g28336ace52f_1_307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1" name="Google Shape;2711;g28336ace52f_1_3087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12" name="Google Shape;2712;g28336ace52f_1_3087"/>
          <p:cNvSpPr/>
          <p:nvPr/>
        </p:nvSpPr>
        <p:spPr>
          <a:xfrm>
            <a:off x="353797" y="473135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3" name="Google Shape;2713;g28336ace52f_1_30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8871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4" name="Google Shape;2714;g28336ace52f_1_3087"/>
          <p:cNvGrpSpPr/>
          <p:nvPr/>
        </p:nvGrpSpPr>
        <p:grpSpPr>
          <a:xfrm>
            <a:off x="1173250" y="396951"/>
            <a:ext cx="1428647" cy="83198"/>
            <a:chOff x="4296859" y="976864"/>
            <a:chExt cx="1071512" cy="62400"/>
          </a:xfrm>
        </p:grpSpPr>
        <p:sp>
          <p:nvSpPr>
            <p:cNvPr id="2715" name="Google Shape;2715;g28336ace52f_1_308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6" name="Google Shape;2716;g28336ace52f_1_308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7" name="Google Shape;2717;g28336ace52f_1_308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8" name="Google Shape;2718;g28336ace52f_1_308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9" name="Google Shape;2719;g28336ace52f_1_308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0" name="Google Shape;2720;g28336ace52f_1_308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21" name="Google Shape;2721;g28336ace52f_1_3087"/>
          <p:cNvGrpSpPr/>
          <p:nvPr/>
        </p:nvGrpSpPr>
        <p:grpSpPr>
          <a:xfrm rot="-5400000">
            <a:off x="10967590" y="3228696"/>
            <a:ext cx="691183" cy="975076"/>
            <a:chOff x="6610575" y="4117375"/>
            <a:chExt cx="518400" cy="731325"/>
          </a:xfrm>
        </p:grpSpPr>
        <p:sp>
          <p:nvSpPr>
            <p:cNvPr id="2722" name="Google Shape;2722;g28336ace52f_1_308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3" name="Google Shape;2723;g28336ace52f_1_308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4" name="Google Shape;2724;g28336ace52f_1_308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5" name="Google Shape;2725;g28336ace52f_1_308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6" name="Google Shape;2726;g28336ace52f_1_308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7" name="Google Shape;2727;g28336ace52f_1_308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8" name="Google Shape;2728;g28336ace52f_1_308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9" name="Google Shape;2729;g28336ace52f_1_308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0" name="Google Shape;2730;g28336ace52f_1_3087"/>
          <p:cNvGrpSpPr/>
          <p:nvPr/>
        </p:nvGrpSpPr>
        <p:grpSpPr>
          <a:xfrm rot="5400000">
            <a:off x="2444142" y="4458009"/>
            <a:ext cx="1570951" cy="3360758"/>
            <a:chOff x="7859445" y="2961507"/>
            <a:chExt cx="1178243" cy="2520631"/>
          </a:xfrm>
        </p:grpSpPr>
        <p:sp>
          <p:nvSpPr>
            <p:cNvPr id="2731" name="Google Shape;2731;g28336ace52f_1_308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2" name="Google Shape;2732;g28336ace52f_1_308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3" name="Google Shape;2733;g28336ace52f_1_308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4" name="Google Shape;2734;g28336ace52f_1_308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5" name="Google Shape;2735;g28336ace52f_1_308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6" name="Google Shape;2736;g28336ace52f_1_308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7" name="Google Shape;2737;g28336ace52f_1_308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8" name="Google Shape;2738;g28336ace52f_1_308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9" name="Google Shape;2739;g28336ace52f_1_308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0" name="Google Shape;2740;g28336ace52f_1_308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1" name="Google Shape;2741;g28336ace52f_1_308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2" name="Google Shape;2742;g28336ace52f_1_308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3" name="Google Shape;2743;g28336ace52f_1_308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g28336ace52f_1_308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g28336ace52f_1_308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6" name="Google Shape;2746;g28336ace52f_1_308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7" name="Google Shape;2747;g28336ace52f_1_308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8" name="Google Shape;2748;g28336ace52f_1_308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9" name="Google Shape;2749;g28336ace52f_1_308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0" name="Google Shape;2750;g28336ace52f_1_308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1" name="Google Shape;2751;g28336ace52f_1_308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2" name="Google Shape;2752;g28336ace52f_1_308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3" name="Google Shape;2753;g28336ace52f_1_308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4" name="Google Shape;2754;g28336ace52f_1_308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5" name="Google Shape;2755;g28336ace52f_1_308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6" name="Google Shape;2756;g28336ace52f_1_308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7" name="Google Shape;2757;g28336ace52f_1_308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8" name="Google Shape;2758;g28336ace52f_1_308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9" name="Google Shape;2759;g28336ace52f_1_308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0" name="Google Shape;2760;g28336ace52f_1_308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1" name="Google Shape;2761;g28336ace52f_1_308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2" name="Google Shape;2762;g28336ace52f_1_308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3" name="Google Shape;2763;g28336ace52f_1_308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4" name="Google Shape;2764;g28336ace52f_1_308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5" name="Google Shape;2765;g28336ace52f_1_308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6" name="Google Shape;2766;g28336ace52f_1_308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7" name="Google Shape;2767;g28336ace52f_1_308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8" name="Google Shape;2768;g28336ace52f_1_308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9" name="Google Shape;2769;g28336ace52f_1_308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0" name="Google Shape;2770;g28336ace52f_1_308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1" name="Google Shape;2771;g28336ace52f_1_308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2" name="Google Shape;2772;g28336ace52f_1_308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3" name="Google Shape;2773;g28336ace52f_1_308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4" name="Google Shape;2774;g28336ace52f_1_308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5" name="Google Shape;2775;g28336ace52f_1_308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6" name="Google Shape;2776;g28336ace52f_1_308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7" name="Google Shape;2777;g28336ace52f_1_308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8" name="Google Shape;2778;g28336ace52f_1_308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9" name="Google Shape;2779;g28336ace52f_1_308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0" name="Google Shape;2780;g28336ace52f_1_308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1" name="Google Shape;2781;g28336ace52f_1_308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2" name="Google Shape;2782;g28336ace52f_1_308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3" name="Google Shape;2783;g28336ace52f_1_308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4" name="Google Shape;2784;g28336ace52f_1_308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5" name="Google Shape;2785;g28336ace52f_1_308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6" name="Google Shape;2786;g28336ace52f_1_308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7" name="Google Shape;2787;g28336ace52f_1_308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8" name="Google Shape;2788;g28336ace52f_1_308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9" name="Google Shape;2789;g28336ace52f_1_308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0" name="Google Shape;2790;g28336ace52f_1_308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1" name="Google Shape;2791;g28336ace52f_1_308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2" name="Google Shape;2792;g28336ace52f_1_308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3" name="Google Shape;2793;g28336ace52f_1_308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4" name="Google Shape;2794;g28336ace52f_1_308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5" name="Google Shape;2795;g28336ace52f_1_308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6" name="Google Shape;2796;g28336ace52f_1_308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7" name="Google Shape;2797;g28336ace52f_1_308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8" name="Google Shape;2798;g28336ace52f_1_308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9" name="Google Shape;2799;g28336ace52f_1_308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0" name="Google Shape;2800;g28336ace52f_1_308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1" name="Google Shape;2801;g28336ace52f_1_308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2" name="Google Shape;2802;g28336ace52f_1_308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3" name="Google Shape;2803;g28336ace52f_1_308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4" name="Google Shape;2804;g28336ace52f_1_308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5" name="Google Shape;2805;g28336ace52f_1_308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6" name="Google Shape;2806;g28336ace52f_1_308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7" name="Google Shape;2807;g28336ace52f_1_308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8" name="Google Shape;2808;g28336ace52f_1_308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9" name="Google Shape;2809;g28336ace52f_1_308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0" name="Google Shape;2810;g28336ace52f_1_308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1" name="Google Shape;2811;g28336ace52f_1_308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2" name="Google Shape;2812;g28336ace52f_1_308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3" name="Google Shape;2813;g28336ace52f_1_308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4" name="Google Shape;2814;g28336ace52f_1_308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5" name="Google Shape;2815;g28336ace52f_1_308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6" name="Google Shape;2816;g28336ace52f_1_308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7" name="Google Shape;2817;g28336ace52f_1_308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8" name="Google Shape;2818;g28336ace52f_1_308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9" name="Google Shape;2819;g28336ace52f_1_308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0" name="Google Shape;2820;g28336ace52f_1_308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1" name="Google Shape;2821;g28336ace52f_1_308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2" name="Google Shape;2822;g28336ace52f_1_308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3" name="Google Shape;2823;g28336ace52f_1_308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4" name="Google Shape;2824;g28336ace52f_1_308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5" name="Google Shape;2825;g28336ace52f_1_308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6" name="Google Shape;2826;g28336ace52f_1_308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7" name="Google Shape;2827;g28336ace52f_1_308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8" name="Google Shape;2828;g28336ace52f_1_308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9" name="Google Shape;2829;g28336ace52f_1_308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0" name="Google Shape;2830;g28336ace52f_1_308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1" name="Google Shape;2831;g28336ace52f_1_308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2" name="Google Shape;2832;g28336ace52f_1_308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3" name="Google Shape;2833;g28336ace52f_1_308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4" name="Google Shape;2834;g28336ace52f_1_308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5" name="Google Shape;2835;g28336ace52f_1_308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6" name="Google Shape;2836;g28336ace52f_1_308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7" name="Google Shape;2837;g28336ace52f_1_308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8" name="Google Shape;2838;g28336ace52f_1_308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9" name="Google Shape;2839;g28336ace52f_1_308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0" name="Google Shape;2840;g28336ace52f_1_308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g28336ace52f_1_308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g28336ace52f_1_308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3" name="Google Shape;2843;g28336ace52f_1_308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4" name="Google Shape;2844;g28336ace52f_1_308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5" name="Google Shape;2845;g28336ace52f_1_308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6" name="Google Shape;2846;g28336ace52f_1_308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7" name="Google Shape;2847;g28336ace52f_1_308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8" name="Google Shape;2848;g28336ace52f_1_308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9" name="Google Shape;2849;g28336ace52f_1_308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g28336ace52f_1_308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g28336ace52f_1_308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g28336ace52f_1_308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g28336ace52f_1_308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4" name="Google Shape;2854;g28336ace52f_1_308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5" name="Google Shape;2855;g28336ace52f_1_308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g28336ace52f_1_308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7" name="Google Shape;2857;g28336ace52f_1_308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8" name="Google Shape;2858;g28336ace52f_1_308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9" name="Google Shape;2859;g28336ace52f_1_308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0" name="Google Shape;2860;g28336ace52f_1_308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1" name="Google Shape;2861;g28336ace52f_1_308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2" name="Google Shape;2862;g28336ace52f_1_308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3" name="Google Shape;2863;g28336ace52f_1_308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4" name="Google Shape;2864;g28336ace52f_1_308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5" name="Google Shape;2865;g28336ace52f_1_308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6" name="Google Shape;2866;g28336ace52f_1_308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7" name="Google Shape;2867;g28336ace52f_1_308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8" name="Google Shape;2868;g28336ace52f_1_308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9" name="Google Shape;2869;g28336ace52f_1_308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0" name="Google Shape;2870;g28336ace52f_1_308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1" name="Google Shape;2871;g28336ace52f_1_308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2" name="Google Shape;2872;g28336ace52f_1_308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3" name="Google Shape;2873;g28336ace52f_1_308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4" name="Google Shape;2874;g28336ace52f_1_308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6" name="Google Shape;2876;g28336ace52f_1_3252"/>
          <p:cNvSpPr txBox="1">
            <a:spLocks noGrp="1"/>
          </p:cNvSpPr>
          <p:nvPr>
            <p:ph type="title"/>
          </p:nvPr>
        </p:nvSpPr>
        <p:spPr>
          <a:xfrm>
            <a:off x="2039448" y="2399467"/>
            <a:ext cx="8113200" cy="15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2877" name="Google Shape;2877;g28336ace52f_1_3252"/>
          <p:cNvSpPr txBox="1">
            <a:spLocks noGrp="1"/>
          </p:cNvSpPr>
          <p:nvPr>
            <p:ph type="subTitle" idx="1"/>
          </p:nvPr>
        </p:nvSpPr>
        <p:spPr>
          <a:xfrm>
            <a:off x="2039400" y="3912133"/>
            <a:ext cx="81132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78" name="Google Shape;2878;g28336ace52f_1_3252"/>
          <p:cNvSpPr/>
          <p:nvPr/>
        </p:nvSpPr>
        <p:spPr>
          <a:xfrm>
            <a:off x="-1353733" y="4720867"/>
            <a:ext cx="3604500" cy="3604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79" name="Google Shape;2879;g28336ace52f_1_3252"/>
          <p:cNvGrpSpPr/>
          <p:nvPr/>
        </p:nvGrpSpPr>
        <p:grpSpPr>
          <a:xfrm>
            <a:off x="4734317" y="6467985"/>
            <a:ext cx="1428647" cy="83198"/>
            <a:chOff x="4296859" y="976864"/>
            <a:chExt cx="1071512" cy="62400"/>
          </a:xfrm>
        </p:grpSpPr>
        <p:sp>
          <p:nvSpPr>
            <p:cNvPr id="2880" name="Google Shape;2880;g28336ace52f_1_325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1" name="Google Shape;2881;g28336ace52f_1_325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2" name="Google Shape;2882;g28336ace52f_1_325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3" name="Google Shape;2883;g28336ace52f_1_325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4" name="Google Shape;2884;g28336ace52f_1_325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5" name="Google Shape;2885;g28336ace52f_1_325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86" name="Google Shape;2886;g28336ace52f_1_3252"/>
          <p:cNvGrpSpPr/>
          <p:nvPr/>
        </p:nvGrpSpPr>
        <p:grpSpPr>
          <a:xfrm rot="-5400000">
            <a:off x="6304924" y="841597"/>
            <a:ext cx="691183" cy="975076"/>
            <a:chOff x="6610575" y="4117375"/>
            <a:chExt cx="518400" cy="731325"/>
          </a:xfrm>
        </p:grpSpPr>
        <p:sp>
          <p:nvSpPr>
            <p:cNvPr id="2887" name="Google Shape;2887;g28336ace52f_1_325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8" name="Google Shape;2888;g28336ace52f_1_325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9" name="Google Shape;2889;g28336ace52f_1_325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0" name="Google Shape;2890;g28336ace52f_1_325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1" name="Google Shape;2891;g28336ace52f_1_325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2" name="Google Shape;2892;g28336ace52f_1_325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3" name="Google Shape;2893;g28336ace52f_1_325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4" name="Google Shape;2894;g28336ace52f_1_325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95" name="Google Shape;2895;g28336ace52f_1_3252"/>
          <p:cNvGrpSpPr/>
          <p:nvPr/>
        </p:nvGrpSpPr>
        <p:grpSpPr>
          <a:xfrm rot="-5400000">
            <a:off x="9605094" y="-791098"/>
            <a:ext cx="1570951" cy="3360758"/>
            <a:chOff x="7859445" y="2961507"/>
            <a:chExt cx="1178243" cy="2520631"/>
          </a:xfrm>
        </p:grpSpPr>
        <p:sp>
          <p:nvSpPr>
            <p:cNvPr id="2896" name="Google Shape;2896;g28336ace52f_1_325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7" name="Google Shape;2897;g28336ace52f_1_325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8" name="Google Shape;2898;g28336ace52f_1_325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9" name="Google Shape;2899;g28336ace52f_1_325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0" name="Google Shape;2900;g28336ace52f_1_325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1" name="Google Shape;2901;g28336ace52f_1_325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2" name="Google Shape;2902;g28336ace52f_1_325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3" name="Google Shape;2903;g28336ace52f_1_325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4" name="Google Shape;2904;g28336ace52f_1_325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5" name="Google Shape;2905;g28336ace52f_1_325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6" name="Google Shape;2906;g28336ace52f_1_325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7" name="Google Shape;2907;g28336ace52f_1_325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8" name="Google Shape;2908;g28336ace52f_1_325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g28336ace52f_1_325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0" name="Google Shape;2910;g28336ace52f_1_325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g28336ace52f_1_325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2" name="Google Shape;2912;g28336ace52f_1_325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3" name="Google Shape;2913;g28336ace52f_1_325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4" name="Google Shape;2914;g28336ace52f_1_325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5" name="Google Shape;2915;g28336ace52f_1_325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6" name="Google Shape;2916;g28336ace52f_1_325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7" name="Google Shape;2917;g28336ace52f_1_325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8" name="Google Shape;2918;g28336ace52f_1_325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9" name="Google Shape;2919;g28336ace52f_1_325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g28336ace52f_1_325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1" name="Google Shape;2921;g28336ace52f_1_325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2" name="Google Shape;2922;g28336ace52f_1_325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3" name="Google Shape;2923;g28336ace52f_1_325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4" name="Google Shape;2924;g28336ace52f_1_325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5" name="Google Shape;2925;g28336ace52f_1_325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6" name="Google Shape;2926;g28336ace52f_1_325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7" name="Google Shape;2927;g28336ace52f_1_325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8" name="Google Shape;2928;g28336ace52f_1_325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9" name="Google Shape;2929;g28336ace52f_1_325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0" name="Google Shape;2930;g28336ace52f_1_325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1" name="Google Shape;2931;g28336ace52f_1_325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2" name="Google Shape;2932;g28336ace52f_1_325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3" name="Google Shape;2933;g28336ace52f_1_325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4" name="Google Shape;2934;g28336ace52f_1_325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5" name="Google Shape;2935;g28336ace52f_1_325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6" name="Google Shape;2936;g28336ace52f_1_325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7" name="Google Shape;2937;g28336ace52f_1_325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8" name="Google Shape;2938;g28336ace52f_1_325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9" name="Google Shape;2939;g28336ace52f_1_325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0" name="Google Shape;2940;g28336ace52f_1_325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1" name="Google Shape;2941;g28336ace52f_1_325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2" name="Google Shape;2942;g28336ace52f_1_325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3" name="Google Shape;2943;g28336ace52f_1_325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4" name="Google Shape;2944;g28336ace52f_1_325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5" name="Google Shape;2945;g28336ace52f_1_325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6" name="Google Shape;2946;g28336ace52f_1_325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7" name="Google Shape;2947;g28336ace52f_1_325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8" name="Google Shape;2948;g28336ace52f_1_325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9" name="Google Shape;2949;g28336ace52f_1_325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0" name="Google Shape;2950;g28336ace52f_1_325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1" name="Google Shape;2951;g28336ace52f_1_325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2" name="Google Shape;2952;g28336ace52f_1_325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3" name="Google Shape;2953;g28336ace52f_1_325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4" name="Google Shape;2954;g28336ace52f_1_325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g28336ace52f_1_325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g28336ace52f_1_325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7" name="Google Shape;2957;g28336ace52f_1_325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8" name="Google Shape;2958;g28336ace52f_1_325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g28336ace52f_1_325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g28336ace52f_1_325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1" name="Google Shape;2961;g28336ace52f_1_325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g28336ace52f_1_325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g28336ace52f_1_325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g28336ace52f_1_325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g28336ace52f_1_325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6" name="Google Shape;2966;g28336ace52f_1_325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7" name="Google Shape;2967;g28336ace52f_1_325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g28336ace52f_1_325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g28336ace52f_1_325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g28336ace52f_1_325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g28336ace52f_1_325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2" name="Google Shape;2972;g28336ace52f_1_325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3" name="Google Shape;2973;g28336ace52f_1_325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g28336ace52f_1_325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5" name="Google Shape;2975;g28336ace52f_1_325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6" name="Google Shape;2976;g28336ace52f_1_325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7" name="Google Shape;2977;g28336ace52f_1_325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8" name="Google Shape;2978;g28336ace52f_1_325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9" name="Google Shape;2979;g28336ace52f_1_325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g28336ace52f_1_325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g28336ace52f_1_325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g28336ace52f_1_325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3" name="Google Shape;2983;g28336ace52f_1_325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4" name="Google Shape;2984;g28336ace52f_1_325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g28336ace52f_1_325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6" name="Google Shape;2986;g28336ace52f_1_325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7" name="Google Shape;2987;g28336ace52f_1_325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8" name="Google Shape;2988;g28336ace52f_1_325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9" name="Google Shape;2989;g28336ace52f_1_325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0" name="Google Shape;2990;g28336ace52f_1_325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1" name="Google Shape;2991;g28336ace52f_1_325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2" name="Google Shape;2992;g28336ace52f_1_325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3" name="Google Shape;2993;g28336ace52f_1_325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4" name="Google Shape;2994;g28336ace52f_1_325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5" name="Google Shape;2995;g28336ace52f_1_325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6" name="Google Shape;2996;g28336ace52f_1_325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7" name="Google Shape;2997;g28336ace52f_1_325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8" name="Google Shape;2998;g28336ace52f_1_325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9" name="Google Shape;2999;g28336ace52f_1_325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0" name="Google Shape;3000;g28336ace52f_1_325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1" name="Google Shape;3001;g28336ace52f_1_325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2" name="Google Shape;3002;g28336ace52f_1_325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3" name="Google Shape;3003;g28336ace52f_1_325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4" name="Google Shape;3004;g28336ace52f_1_325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5" name="Google Shape;3005;g28336ace52f_1_325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6" name="Google Shape;3006;g28336ace52f_1_325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7" name="Google Shape;3007;g28336ace52f_1_325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8" name="Google Shape;3008;g28336ace52f_1_325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9" name="Google Shape;3009;g28336ace52f_1_325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0" name="Google Shape;3010;g28336ace52f_1_325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1" name="Google Shape;3011;g28336ace52f_1_325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2" name="Google Shape;3012;g28336ace52f_1_325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3" name="Google Shape;3013;g28336ace52f_1_325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4" name="Google Shape;3014;g28336ace52f_1_325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5" name="Google Shape;3015;g28336ace52f_1_325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6" name="Google Shape;3016;g28336ace52f_1_325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7" name="Google Shape;3017;g28336ace52f_1_325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8" name="Google Shape;3018;g28336ace52f_1_325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9" name="Google Shape;3019;g28336ace52f_1_325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0" name="Google Shape;3020;g28336ace52f_1_325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1" name="Google Shape;3021;g28336ace52f_1_325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2" name="Google Shape;3022;g28336ace52f_1_325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3" name="Google Shape;3023;g28336ace52f_1_325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4" name="Google Shape;3024;g28336ace52f_1_325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5" name="Google Shape;3025;g28336ace52f_1_325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6" name="Google Shape;3026;g28336ace52f_1_325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7" name="Google Shape;3027;g28336ace52f_1_325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8" name="Google Shape;3028;g28336ace52f_1_325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g28336ace52f_1_325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0" name="Google Shape;3030;g28336ace52f_1_325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1" name="Google Shape;3031;g28336ace52f_1_325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2" name="Google Shape;3032;g28336ace52f_1_325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3" name="Google Shape;3033;g28336ace52f_1_325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4" name="Google Shape;3034;g28336ace52f_1_325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5" name="Google Shape;3035;g28336ace52f_1_325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6" name="Google Shape;3036;g28336ace52f_1_325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7" name="Google Shape;3037;g28336ace52f_1_325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8" name="Google Shape;3038;g28336ace52f_1_325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9" name="Google Shape;3039;g28336ace52f_1_325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2" name="Google Shape;3042;g28336ace52f_1_341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43" name="Google Shape;3043;g28336ace52f_1_3418"/>
          <p:cNvSpPr txBox="1">
            <a:spLocks noGrp="1"/>
          </p:cNvSpPr>
          <p:nvPr>
            <p:ph type="title" idx="2"/>
          </p:nvPr>
        </p:nvSpPr>
        <p:spPr>
          <a:xfrm>
            <a:off x="1273607" y="21329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44" name="Google Shape;3044;g28336ace52f_1_3418"/>
          <p:cNvSpPr txBox="1">
            <a:spLocks noGrp="1"/>
          </p:cNvSpPr>
          <p:nvPr>
            <p:ph type="title" idx="3"/>
          </p:nvPr>
        </p:nvSpPr>
        <p:spPr>
          <a:xfrm>
            <a:off x="1273608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45" name="Google Shape;3045;g28336ace52f_1_3418"/>
          <p:cNvSpPr txBox="1">
            <a:spLocks noGrp="1"/>
          </p:cNvSpPr>
          <p:nvPr>
            <p:ph type="title" idx="4"/>
          </p:nvPr>
        </p:nvSpPr>
        <p:spPr>
          <a:xfrm>
            <a:off x="1273619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46" name="Google Shape;3046;g28336ace52f_1_3418"/>
          <p:cNvSpPr txBox="1">
            <a:spLocks noGrp="1"/>
          </p:cNvSpPr>
          <p:nvPr>
            <p:ph type="title" idx="5"/>
          </p:nvPr>
        </p:nvSpPr>
        <p:spPr>
          <a:xfrm>
            <a:off x="6197585" y="2133000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47" name="Google Shape;3047;g28336ace52f_1_3418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48" name="Google Shape;3048;g28336ace52f_1_3418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49" name="Google Shape;3049;g28336ace52f_1_3418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50" name="Google Shape;3050;g28336ace52f_1_3418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51" name="Google Shape;3051;g28336ace52f_1_3418"/>
          <p:cNvSpPr txBox="1">
            <a:spLocks noGrp="1"/>
          </p:cNvSpPr>
          <p:nvPr>
            <p:ph type="title" idx="9"/>
          </p:nvPr>
        </p:nvSpPr>
        <p:spPr>
          <a:xfrm>
            <a:off x="6197573" y="507769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52" name="Google Shape;3052;g28336ace52f_1_3418"/>
          <p:cNvSpPr txBox="1">
            <a:spLocks noGrp="1"/>
          </p:cNvSpPr>
          <p:nvPr>
            <p:ph type="title" idx="13"/>
          </p:nvPr>
        </p:nvSpPr>
        <p:spPr>
          <a:xfrm>
            <a:off x="6197583" y="3605307"/>
            <a:ext cx="10965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53" name="Google Shape;3053;g28336ace52f_1_3418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054" name="Google Shape;3054;g28336ace52f_1_3418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3055" name="Google Shape;3055;g28336ace52f_1_3418"/>
          <p:cNvGrpSpPr/>
          <p:nvPr/>
        </p:nvGrpSpPr>
        <p:grpSpPr>
          <a:xfrm rot="-5400000">
            <a:off x="1246057" y="-97249"/>
            <a:ext cx="691183" cy="975076"/>
            <a:chOff x="6610575" y="4117375"/>
            <a:chExt cx="518400" cy="731325"/>
          </a:xfrm>
        </p:grpSpPr>
        <p:sp>
          <p:nvSpPr>
            <p:cNvPr id="3056" name="Google Shape;3056;g28336ace52f_1_341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7" name="Google Shape;3057;g28336ace52f_1_341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8" name="Google Shape;3058;g28336ace52f_1_341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9" name="Google Shape;3059;g28336ace52f_1_341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0" name="Google Shape;3060;g28336ace52f_1_341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g28336ace52f_1_341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2" name="Google Shape;3062;g28336ace52f_1_341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3" name="Google Shape;3063;g28336ace52f_1_341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64" name="Google Shape;3064;g28336ace52f_1_34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5" name="Google Shape;3065;g28336ace52f_1_3418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6" name="Google Shape;3066;g28336ace52f_1_3418"/>
          <p:cNvGrpSpPr/>
          <p:nvPr/>
        </p:nvGrpSpPr>
        <p:grpSpPr>
          <a:xfrm>
            <a:off x="8228030" y="6520318"/>
            <a:ext cx="1428647" cy="83198"/>
            <a:chOff x="4296859" y="976864"/>
            <a:chExt cx="1071512" cy="62400"/>
          </a:xfrm>
        </p:grpSpPr>
        <p:sp>
          <p:nvSpPr>
            <p:cNvPr id="3067" name="Google Shape;3067;g28336ace52f_1_341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g28336ace52f_1_341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9" name="Google Shape;3069;g28336ace52f_1_341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g28336ace52f_1_341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1" name="Google Shape;3071;g28336ace52f_1_341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2" name="Google Shape;3072;g28336ace52f_1_341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074;g28336ace52f_1_345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075" name="Google Shape;3075;g28336ace52f_1_3450"/>
          <p:cNvGrpSpPr/>
          <p:nvPr/>
        </p:nvGrpSpPr>
        <p:grpSpPr>
          <a:xfrm rot="-5400000">
            <a:off x="11267386" y="4014044"/>
            <a:ext cx="691183" cy="975076"/>
            <a:chOff x="6610575" y="4117375"/>
            <a:chExt cx="518400" cy="731325"/>
          </a:xfrm>
        </p:grpSpPr>
        <p:sp>
          <p:nvSpPr>
            <p:cNvPr id="3076" name="Google Shape;3076;g28336ace52f_1_345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7" name="Google Shape;3077;g28336ace52f_1_345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8" name="Google Shape;3078;g28336ace52f_1_345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9" name="Google Shape;3079;g28336ace52f_1_345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0" name="Google Shape;3080;g28336ace52f_1_345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1" name="Google Shape;3081;g28336ace52f_1_345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2" name="Google Shape;3082;g28336ace52f_1_345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3" name="Google Shape;3083;g28336ace52f_1_345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4" name="Google Shape;3084;g28336ace52f_1_3450"/>
          <p:cNvSpPr/>
          <p:nvPr/>
        </p:nvSpPr>
        <p:spPr>
          <a:xfrm>
            <a:off x="-713013" y="6012133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3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Google Shape;3086;g28336ace52f_1_3462"/>
          <p:cNvSpPr txBox="1">
            <a:spLocks noGrp="1"/>
          </p:cNvSpPr>
          <p:nvPr>
            <p:ph type="title"/>
          </p:nvPr>
        </p:nvSpPr>
        <p:spPr>
          <a:xfrm>
            <a:off x="2794633" y="2427500"/>
            <a:ext cx="4172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87" name="Google Shape;3087;g28336ace52f_1_3462"/>
          <p:cNvSpPr txBox="1">
            <a:spLocks noGrp="1"/>
          </p:cNvSpPr>
          <p:nvPr>
            <p:ph type="subTitle" idx="1"/>
          </p:nvPr>
        </p:nvSpPr>
        <p:spPr>
          <a:xfrm>
            <a:off x="2794452" y="3098900"/>
            <a:ext cx="4172100" cy="18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88" name="Google Shape;3088;g28336ace52f_1_3462"/>
          <p:cNvSpPr/>
          <p:nvPr/>
        </p:nvSpPr>
        <p:spPr>
          <a:xfrm>
            <a:off x="-233967" y="474006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89" name="Google Shape;3089;g28336ace52f_1_3462"/>
          <p:cNvGrpSpPr/>
          <p:nvPr/>
        </p:nvGrpSpPr>
        <p:grpSpPr>
          <a:xfrm>
            <a:off x="4305782" y="6332351"/>
            <a:ext cx="1428647" cy="83198"/>
            <a:chOff x="4296859" y="976864"/>
            <a:chExt cx="1071512" cy="62400"/>
          </a:xfrm>
        </p:grpSpPr>
        <p:sp>
          <p:nvSpPr>
            <p:cNvPr id="3090" name="Google Shape;3090;g28336ace52f_1_346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1" name="Google Shape;3091;g28336ace52f_1_346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2" name="Google Shape;3092;g28336ace52f_1_346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3" name="Google Shape;3093;g28336ace52f_1_346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4" name="Google Shape;3094;g28336ace52f_1_346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5" name="Google Shape;3095;g28336ace52f_1_346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96" name="Google Shape;3096;g28336ace52f_1_3462"/>
          <p:cNvGrpSpPr/>
          <p:nvPr/>
        </p:nvGrpSpPr>
        <p:grpSpPr>
          <a:xfrm rot="-5400000">
            <a:off x="7796742" y="6025096"/>
            <a:ext cx="691183" cy="975076"/>
            <a:chOff x="6610575" y="4117375"/>
            <a:chExt cx="518400" cy="731325"/>
          </a:xfrm>
        </p:grpSpPr>
        <p:sp>
          <p:nvSpPr>
            <p:cNvPr id="3097" name="Google Shape;3097;g28336ace52f_1_346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8" name="Google Shape;3098;g28336ace52f_1_346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g28336ace52f_1_346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g28336ace52f_1_346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g28336ace52f_1_346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g28336ace52f_1_346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g28336ace52f_1_346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g28336ace52f_1_346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05" name="Google Shape;3105;g28336ace52f_1_34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7467" y="39486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6" name="Google Shape;3106;g28336ace52f_1_3462"/>
          <p:cNvGrpSpPr/>
          <p:nvPr/>
        </p:nvGrpSpPr>
        <p:grpSpPr>
          <a:xfrm rot="-5400000">
            <a:off x="1011610" y="-757473"/>
            <a:ext cx="1570951" cy="3360758"/>
            <a:chOff x="7859445" y="2961507"/>
            <a:chExt cx="1178243" cy="2520631"/>
          </a:xfrm>
        </p:grpSpPr>
        <p:sp>
          <p:nvSpPr>
            <p:cNvPr id="3107" name="Google Shape;3107;g28336ace52f_1_346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g28336ace52f_1_346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g28336ace52f_1_346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g28336ace52f_1_346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g28336ace52f_1_346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g28336ace52f_1_346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g28336ace52f_1_346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g28336ace52f_1_346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g28336ace52f_1_346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g28336ace52f_1_346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7" name="Google Shape;3117;g28336ace52f_1_346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8" name="Google Shape;3118;g28336ace52f_1_346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g28336ace52f_1_346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g28336ace52f_1_346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g28336ace52f_1_346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g28336ace52f_1_346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g28336ace52f_1_346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g28336ace52f_1_346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g28336ace52f_1_346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g28336ace52f_1_346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g28336ace52f_1_346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g28336ace52f_1_346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g28336ace52f_1_346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g28336ace52f_1_346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g28336ace52f_1_346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g28336ace52f_1_346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g28336ace52f_1_346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g28336ace52f_1_346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g28336ace52f_1_346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g28336ace52f_1_346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g28336ace52f_1_346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g28336ace52f_1_346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g28336ace52f_1_346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g28336ace52f_1_346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g28336ace52f_1_346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g28336ace52f_1_346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g28336ace52f_1_346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g28336ace52f_1_346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g28336ace52f_1_346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g28336ace52f_1_346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g28336ace52f_1_346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g28336ace52f_1_346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g28336ace52f_1_346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g28336ace52f_1_346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g28336ace52f_1_346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g28336ace52f_1_346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g28336ace52f_1_346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g28336ace52f_1_346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g28336ace52f_1_346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g28336ace52f_1_346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g28336ace52f_1_346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g28336ace52f_1_346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g28336ace52f_1_346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g28336ace52f_1_346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g28336ace52f_1_346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2" name="Google Shape;3162;g28336ace52f_1_346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g28336ace52f_1_346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g28336ace52f_1_346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5" name="Google Shape;3165;g28336ace52f_1_346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6" name="Google Shape;3166;g28336ace52f_1_346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7" name="Google Shape;3167;g28336ace52f_1_346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8" name="Google Shape;3168;g28336ace52f_1_346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9" name="Google Shape;3169;g28336ace52f_1_346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0" name="Google Shape;3170;g28336ace52f_1_346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1" name="Google Shape;3171;g28336ace52f_1_346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2" name="Google Shape;3172;g28336ace52f_1_346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3" name="Google Shape;3173;g28336ace52f_1_346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4" name="Google Shape;3174;g28336ace52f_1_346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5" name="Google Shape;3175;g28336ace52f_1_346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6" name="Google Shape;3176;g28336ace52f_1_346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7" name="Google Shape;3177;g28336ace52f_1_346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8" name="Google Shape;3178;g28336ace52f_1_346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9" name="Google Shape;3179;g28336ace52f_1_346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0" name="Google Shape;3180;g28336ace52f_1_346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1" name="Google Shape;3181;g28336ace52f_1_346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2" name="Google Shape;3182;g28336ace52f_1_346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3" name="Google Shape;3183;g28336ace52f_1_346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4" name="Google Shape;3184;g28336ace52f_1_346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5" name="Google Shape;3185;g28336ace52f_1_346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6" name="Google Shape;3186;g28336ace52f_1_346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7" name="Google Shape;3187;g28336ace52f_1_346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8" name="Google Shape;3188;g28336ace52f_1_346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9" name="Google Shape;3189;g28336ace52f_1_346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g28336ace52f_1_346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g28336ace52f_1_346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2" name="Google Shape;3192;g28336ace52f_1_346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3" name="Google Shape;3193;g28336ace52f_1_346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4" name="Google Shape;3194;g28336ace52f_1_346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5" name="Google Shape;3195;g28336ace52f_1_346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6" name="Google Shape;3196;g28336ace52f_1_346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7" name="Google Shape;3197;g28336ace52f_1_346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8" name="Google Shape;3198;g28336ace52f_1_346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9" name="Google Shape;3199;g28336ace52f_1_346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0" name="Google Shape;3200;g28336ace52f_1_346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1" name="Google Shape;3201;g28336ace52f_1_346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2" name="Google Shape;3202;g28336ace52f_1_346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3" name="Google Shape;3203;g28336ace52f_1_346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4" name="Google Shape;3204;g28336ace52f_1_346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5" name="Google Shape;3205;g28336ace52f_1_346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6" name="Google Shape;3206;g28336ace52f_1_346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7" name="Google Shape;3207;g28336ace52f_1_346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8" name="Google Shape;3208;g28336ace52f_1_346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9" name="Google Shape;3209;g28336ace52f_1_346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0" name="Google Shape;3210;g28336ace52f_1_346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1" name="Google Shape;3211;g28336ace52f_1_346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2" name="Google Shape;3212;g28336ace52f_1_346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3" name="Google Shape;3213;g28336ace52f_1_346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4" name="Google Shape;3214;g28336ace52f_1_346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5" name="Google Shape;3215;g28336ace52f_1_346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6" name="Google Shape;3216;g28336ace52f_1_346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7" name="Google Shape;3217;g28336ace52f_1_346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8" name="Google Shape;3218;g28336ace52f_1_346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9" name="Google Shape;3219;g28336ace52f_1_346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0" name="Google Shape;3220;g28336ace52f_1_346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1" name="Google Shape;3221;g28336ace52f_1_346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2" name="Google Shape;3222;g28336ace52f_1_346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3" name="Google Shape;3223;g28336ace52f_1_346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4" name="Google Shape;3224;g28336ace52f_1_346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5" name="Google Shape;3225;g28336ace52f_1_346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6" name="Google Shape;3226;g28336ace52f_1_346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7" name="Google Shape;3227;g28336ace52f_1_346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8" name="Google Shape;3228;g28336ace52f_1_346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9" name="Google Shape;3229;g28336ace52f_1_346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0" name="Google Shape;3230;g28336ace52f_1_346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1" name="Google Shape;3231;g28336ace52f_1_346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2" name="Google Shape;3232;g28336ace52f_1_346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3" name="Google Shape;3233;g28336ace52f_1_346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4" name="Google Shape;3234;g28336ace52f_1_346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5" name="Google Shape;3235;g28336ace52f_1_346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6" name="Google Shape;3236;g28336ace52f_1_346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g28336ace52f_1_346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8" name="Google Shape;3238;g28336ace52f_1_346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9" name="Google Shape;3239;g28336ace52f_1_346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0" name="Google Shape;3240;g28336ace52f_1_346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1" name="Google Shape;3241;g28336ace52f_1_346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2" name="Google Shape;3242;g28336ace52f_1_346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3" name="Google Shape;3243;g28336ace52f_1_346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4" name="Google Shape;3244;g28336ace52f_1_346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5" name="Google Shape;3245;g28336ace52f_1_346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6" name="Google Shape;3246;g28336ace52f_1_346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7" name="Google Shape;3247;g28336ace52f_1_346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8" name="Google Shape;3248;g28336ace52f_1_346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9" name="Google Shape;3249;g28336ace52f_1_346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0" name="Google Shape;3250;g28336ace52f_1_346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3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2" name="Google Shape;3252;g28336ace52f_1_362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53" name="Google Shape;3253;g28336ace52f_1_3628"/>
          <p:cNvSpPr txBox="1">
            <a:spLocks noGrp="1"/>
          </p:cNvSpPr>
          <p:nvPr>
            <p:ph type="subTitle" idx="1"/>
          </p:nvPr>
        </p:nvSpPr>
        <p:spPr>
          <a:xfrm>
            <a:off x="7958967" y="4906200"/>
            <a:ext cx="3269700" cy="12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54" name="Google Shape;3254;g28336ace52f_1_3628"/>
          <p:cNvSpPr>
            <a:spLocks noGrp="1"/>
          </p:cNvSpPr>
          <p:nvPr>
            <p:ph type="pic" idx="2"/>
          </p:nvPr>
        </p:nvSpPr>
        <p:spPr>
          <a:xfrm>
            <a:off x="1271584" y="18126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55" name="Google Shape;3255;g28336ace52f_1_3628"/>
          <p:cNvSpPr>
            <a:spLocks noGrp="1"/>
          </p:cNvSpPr>
          <p:nvPr>
            <p:ph type="pic" idx="3"/>
          </p:nvPr>
        </p:nvSpPr>
        <p:spPr>
          <a:xfrm>
            <a:off x="3749851" y="2097800"/>
            <a:ext cx="4017300" cy="4017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56" name="Google Shape;3256;g28336ace52f_1_3628"/>
          <p:cNvSpPr>
            <a:spLocks noGrp="1"/>
          </p:cNvSpPr>
          <p:nvPr>
            <p:ph type="pic" idx="4"/>
          </p:nvPr>
        </p:nvSpPr>
        <p:spPr>
          <a:xfrm>
            <a:off x="8170351" y="1812599"/>
            <a:ext cx="2750100" cy="2750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57" name="Google Shape;3257;g28336ace52f_1_3628"/>
          <p:cNvSpPr>
            <a:spLocks noGrp="1"/>
          </p:cNvSpPr>
          <p:nvPr>
            <p:ph type="pic" idx="5"/>
          </p:nvPr>
        </p:nvSpPr>
        <p:spPr>
          <a:xfrm>
            <a:off x="1271584" y="40450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58" name="Google Shape;3258;g28336ace52f_1_3628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59" name="Google Shape;3259;g28336ace52f_1_3628"/>
          <p:cNvGrpSpPr/>
          <p:nvPr/>
        </p:nvGrpSpPr>
        <p:grpSpPr>
          <a:xfrm>
            <a:off x="5381517" y="304251"/>
            <a:ext cx="1428647" cy="83198"/>
            <a:chOff x="4296859" y="976864"/>
            <a:chExt cx="1071512" cy="62400"/>
          </a:xfrm>
        </p:grpSpPr>
        <p:sp>
          <p:nvSpPr>
            <p:cNvPr id="3260" name="Google Shape;3260;g28336ace52f_1_362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1" name="Google Shape;3261;g28336ace52f_1_362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2" name="Google Shape;3262;g28336ace52f_1_362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3" name="Google Shape;3263;g28336ace52f_1_362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4" name="Google Shape;3264;g28336ace52f_1_362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5" name="Google Shape;3265;g28336ace52f_1_362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66" name="Google Shape;3266;g28336ace52f_1_3628"/>
          <p:cNvGrpSpPr/>
          <p:nvPr/>
        </p:nvGrpSpPr>
        <p:grpSpPr>
          <a:xfrm rot="-5400000">
            <a:off x="438290" y="-96761"/>
            <a:ext cx="691183" cy="975076"/>
            <a:chOff x="6610575" y="4117375"/>
            <a:chExt cx="518400" cy="731325"/>
          </a:xfrm>
        </p:grpSpPr>
        <p:sp>
          <p:nvSpPr>
            <p:cNvPr id="3267" name="Google Shape;3267;g28336ace52f_1_362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8" name="Google Shape;3268;g28336ace52f_1_362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9" name="Google Shape;3269;g28336ace52f_1_362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0" name="Google Shape;3270;g28336ace52f_1_362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1" name="Google Shape;3271;g28336ace52f_1_362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2" name="Google Shape;3272;g28336ace52f_1_362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3" name="Google Shape;3273;g28336ace52f_1_362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4" name="Google Shape;3274;g28336ace52f_1_362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75" name="Google Shape;3275;g28336ace52f_1_36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76" name="Google Shape;3276;g28336ace52f_1_3628"/>
          <p:cNvGrpSpPr/>
          <p:nvPr/>
        </p:nvGrpSpPr>
        <p:grpSpPr>
          <a:xfrm>
            <a:off x="11228310" y="2273399"/>
            <a:ext cx="1570951" cy="3360758"/>
            <a:chOff x="7859445" y="2961507"/>
            <a:chExt cx="1178243" cy="2520631"/>
          </a:xfrm>
        </p:grpSpPr>
        <p:sp>
          <p:nvSpPr>
            <p:cNvPr id="3277" name="Google Shape;3277;g28336ace52f_1_362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8" name="Google Shape;3278;g28336ace52f_1_362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9" name="Google Shape;3279;g28336ace52f_1_362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0" name="Google Shape;3280;g28336ace52f_1_362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1" name="Google Shape;3281;g28336ace52f_1_362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2" name="Google Shape;3282;g28336ace52f_1_362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3" name="Google Shape;3283;g28336ace52f_1_362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4" name="Google Shape;3284;g28336ace52f_1_362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5" name="Google Shape;3285;g28336ace52f_1_362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6" name="Google Shape;3286;g28336ace52f_1_362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7" name="Google Shape;3287;g28336ace52f_1_362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8" name="Google Shape;3288;g28336ace52f_1_362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9" name="Google Shape;3289;g28336ace52f_1_362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0" name="Google Shape;3290;g28336ace52f_1_362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1" name="Google Shape;3291;g28336ace52f_1_362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2" name="Google Shape;3292;g28336ace52f_1_362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3" name="Google Shape;3293;g28336ace52f_1_362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4" name="Google Shape;3294;g28336ace52f_1_362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5" name="Google Shape;3295;g28336ace52f_1_362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6" name="Google Shape;3296;g28336ace52f_1_362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7" name="Google Shape;3297;g28336ace52f_1_362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8" name="Google Shape;3298;g28336ace52f_1_362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9" name="Google Shape;3299;g28336ace52f_1_362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0" name="Google Shape;3300;g28336ace52f_1_362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1" name="Google Shape;3301;g28336ace52f_1_362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2" name="Google Shape;3302;g28336ace52f_1_362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3" name="Google Shape;3303;g28336ace52f_1_362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4" name="Google Shape;3304;g28336ace52f_1_362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5" name="Google Shape;3305;g28336ace52f_1_362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6" name="Google Shape;3306;g28336ace52f_1_362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7" name="Google Shape;3307;g28336ace52f_1_362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8" name="Google Shape;3308;g28336ace52f_1_362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9" name="Google Shape;3309;g28336ace52f_1_362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0" name="Google Shape;3310;g28336ace52f_1_362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1" name="Google Shape;3311;g28336ace52f_1_362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2" name="Google Shape;3312;g28336ace52f_1_362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3" name="Google Shape;3313;g28336ace52f_1_362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4" name="Google Shape;3314;g28336ace52f_1_362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5" name="Google Shape;3315;g28336ace52f_1_362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6" name="Google Shape;3316;g28336ace52f_1_362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7" name="Google Shape;3317;g28336ace52f_1_362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8" name="Google Shape;3318;g28336ace52f_1_362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9" name="Google Shape;3319;g28336ace52f_1_362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0" name="Google Shape;3320;g28336ace52f_1_362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1" name="Google Shape;3321;g28336ace52f_1_362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2" name="Google Shape;3322;g28336ace52f_1_362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3" name="Google Shape;3323;g28336ace52f_1_362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4" name="Google Shape;3324;g28336ace52f_1_362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5" name="Google Shape;3325;g28336ace52f_1_362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6" name="Google Shape;3326;g28336ace52f_1_362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7" name="Google Shape;3327;g28336ace52f_1_362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8" name="Google Shape;3328;g28336ace52f_1_362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9" name="Google Shape;3329;g28336ace52f_1_362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0" name="Google Shape;3330;g28336ace52f_1_362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1" name="Google Shape;3331;g28336ace52f_1_362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2" name="Google Shape;3332;g28336ace52f_1_362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3" name="Google Shape;3333;g28336ace52f_1_362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4" name="Google Shape;3334;g28336ace52f_1_362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5" name="Google Shape;3335;g28336ace52f_1_362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6" name="Google Shape;3336;g28336ace52f_1_362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7" name="Google Shape;3337;g28336ace52f_1_362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8" name="Google Shape;3338;g28336ace52f_1_362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9" name="Google Shape;3339;g28336ace52f_1_362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0" name="Google Shape;3340;g28336ace52f_1_362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1" name="Google Shape;3341;g28336ace52f_1_362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2" name="Google Shape;3342;g28336ace52f_1_362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3" name="Google Shape;3343;g28336ace52f_1_362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4" name="Google Shape;3344;g28336ace52f_1_362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5" name="Google Shape;3345;g28336ace52f_1_362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6" name="Google Shape;3346;g28336ace52f_1_362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7" name="Google Shape;3347;g28336ace52f_1_362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8" name="Google Shape;3348;g28336ace52f_1_362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9" name="Google Shape;3349;g28336ace52f_1_362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0" name="Google Shape;3350;g28336ace52f_1_362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1" name="Google Shape;3351;g28336ace52f_1_362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2" name="Google Shape;3352;g28336ace52f_1_362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3" name="Google Shape;3353;g28336ace52f_1_362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4" name="Google Shape;3354;g28336ace52f_1_362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5" name="Google Shape;3355;g28336ace52f_1_362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6" name="Google Shape;3356;g28336ace52f_1_362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7" name="Google Shape;3357;g28336ace52f_1_362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8" name="Google Shape;3358;g28336ace52f_1_362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9" name="Google Shape;3359;g28336ace52f_1_362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0" name="Google Shape;3360;g28336ace52f_1_362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1" name="Google Shape;3361;g28336ace52f_1_362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2" name="Google Shape;3362;g28336ace52f_1_362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3" name="Google Shape;3363;g28336ace52f_1_362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4" name="Google Shape;3364;g28336ace52f_1_362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5" name="Google Shape;3365;g28336ace52f_1_362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6" name="Google Shape;3366;g28336ace52f_1_362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7" name="Google Shape;3367;g28336ace52f_1_362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8" name="Google Shape;3368;g28336ace52f_1_362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9" name="Google Shape;3369;g28336ace52f_1_362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0" name="Google Shape;3370;g28336ace52f_1_362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1" name="Google Shape;3371;g28336ace52f_1_362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2" name="Google Shape;3372;g28336ace52f_1_362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3" name="Google Shape;3373;g28336ace52f_1_362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4" name="Google Shape;3374;g28336ace52f_1_362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5" name="Google Shape;3375;g28336ace52f_1_362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6" name="Google Shape;3376;g28336ace52f_1_362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7" name="Google Shape;3377;g28336ace52f_1_362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g28336ace52f_1_362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g28336ace52f_1_362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g28336ace52f_1_362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g28336ace52f_1_362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2" name="Google Shape;3382;g28336ace52f_1_362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g28336ace52f_1_362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g28336ace52f_1_362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g28336ace52f_1_362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6" name="Google Shape;3386;g28336ace52f_1_362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7" name="Google Shape;3387;g28336ace52f_1_362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8" name="Google Shape;3388;g28336ace52f_1_362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9" name="Google Shape;3389;g28336ace52f_1_362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0" name="Google Shape;3390;g28336ace52f_1_362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g28336ace52f_1_362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2" name="Google Shape;3392;g28336ace52f_1_362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3" name="Google Shape;3393;g28336ace52f_1_362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4" name="Google Shape;3394;g28336ace52f_1_362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5" name="Google Shape;3395;g28336ace52f_1_362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6" name="Google Shape;3396;g28336ace52f_1_362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7" name="Google Shape;3397;g28336ace52f_1_362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8" name="Google Shape;3398;g28336ace52f_1_362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9" name="Google Shape;3399;g28336ace52f_1_362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0" name="Google Shape;3400;g28336ace52f_1_362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1" name="Google Shape;3401;g28336ace52f_1_362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2" name="Google Shape;3402;g28336ace52f_1_362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3" name="Google Shape;3403;g28336ace52f_1_362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4" name="Google Shape;3404;g28336ace52f_1_362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5" name="Google Shape;3405;g28336ace52f_1_362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6" name="Google Shape;3406;g28336ace52f_1_362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7" name="Google Shape;3407;g28336ace52f_1_362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8" name="Google Shape;3408;g28336ace52f_1_362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9" name="Google Shape;3409;g28336ace52f_1_362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0" name="Google Shape;3410;g28336ace52f_1_362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1" name="Google Shape;3411;g28336ace52f_1_362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2" name="Google Shape;3412;g28336ace52f_1_362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3" name="Google Shape;3413;g28336ace52f_1_362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4" name="Google Shape;3414;g28336ace52f_1_362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5" name="Google Shape;3415;g28336ace52f_1_362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416;g28336ace52f_1_362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7" name="Google Shape;3417;g28336ace52f_1_362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8" name="Google Shape;3418;g28336ace52f_1_362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419;g28336ace52f_1_362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0" name="Google Shape;3420;g28336ace52f_1_362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2" name="Google Shape;3422;g28336ace52f_1_379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23" name="Google Shape;3423;g28336ace52f_1_3798"/>
          <p:cNvSpPr txBox="1">
            <a:spLocks noGrp="1"/>
          </p:cNvSpPr>
          <p:nvPr>
            <p:ph type="subTitle" idx="1"/>
          </p:nvPr>
        </p:nvSpPr>
        <p:spPr>
          <a:xfrm>
            <a:off x="1042767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24" name="Google Shape;3424;g28336ace52f_1_3798"/>
          <p:cNvSpPr txBox="1">
            <a:spLocks noGrp="1"/>
          </p:cNvSpPr>
          <p:nvPr>
            <p:ph type="subTitle" idx="2"/>
          </p:nvPr>
        </p:nvSpPr>
        <p:spPr>
          <a:xfrm>
            <a:off x="1042767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25" name="Google Shape;3425;g28336ace52f_1_3798"/>
          <p:cNvSpPr txBox="1">
            <a:spLocks noGrp="1"/>
          </p:cNvSpPr>
          <p:nvPr>
            <p:ph type="subTitle" idx="3"/>
          </p:nvPr>
        </p:nvSpPr>
        <p:spPr>
          <a:xfrm>
            <a:off x="45176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26" name="Google Shape;3426;g28336ace52f_1_3798"/>
          <p:cNvSpPr txBox="1">
            <a:spLocks noGrp="1"/>
          </p:cNvSpPr>
          <p:nvPr>
            <p:ph type="subTitle" idx="4"/>
          </p:nvPr>
        </p:nvSpPr>
        <p:spPr>
          <a:xfrm>
            <a:off x="4517636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27" name="Google Shape;3427;g28336ace52f_1_3798"/>
          <p:cNvSpPr txBox="1">
            <a:spLocks noGrp="1"/>
          </p:cNvSpPr>
          <p:nvPr>
            <p:ph type="subTitle" idx="5"/>
          </p:nvPr>
        </p:nvSpPr>
        <p:spPr>
          <a:xfrm>
            <a:off x="7992533" y="3941531"/>
            <a:ext cx="31569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28" name="Google Shape;3428;g28336ace52f_1_3798"/>
          <p:cNvSpPr txBox="1">
            <a:spLocks noGrp="1"/>
          </p:cNvSpPr>
          <p:nvPr>
            <p:ph type="subTitle" idx="6"/>
          </p:nvPr>
        </p:nvSpPr>
        <p:spPr>
          <a:xfrm>
            <a:off x="7992540" y="3502100"/>
            <a:ext cx="3156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3429" name="Google Shape;3429;g28336ace52f_1_3798"/>
          <p:cNvGrpSpPr/>
          <p:nvPr/>
        </p:nvGrpSpPr>
        <p:grpSpPr>
          <a:xfrm>
            <a:off x="2394882" y="245351"/>
            <a:ext cx="1428647" cy="83198"/>
            <a:chOff x="4296859" y="976864"/>
            <a:chExt cx="1071512" cy="62400"/>
          </a:xfrm>
        </p:grpSpPr>
        <p:sp>
          <p:nvSpPr>
            <p:cNvPr id="3430" name="Google Shape;3430;g28336ace52f_1_379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1" name="Google Shape;3431;g28336ace52f_1_379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2" name="Google Shape;3432;g28336ace52f_1_379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3" name="Google Shape;3433;g28336ace52f_1_379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434;g28336ace52f_1_379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5" name="Google Shape;3435;g28336ace52f_1_379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36" name="Google Shape;3436;g28336ace52f_1_3798"/>
          <p:cNvGrpSpPr/>
          <p:nvPr/>
        </p:nvGrpSpPr>
        <p:grpSpPr>
          <a:xfrm rot="-5400000">
            <a:off x="11370574" y="4316206"/>
            <a:ext cx="691183" cy="975076"/>
            <a:chOff x="6610575" y="4117375"/>
            <a:chExt cx="518400" cy="731325"/>
          </a:xfrm>
        </p:grpSpPr>
        <p:sp>
          <p:nvSpPr>
            <p:cNvPr id="3437" name="Google Shape;3437;g28336ace52f_1_379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8" name="Google Shape;3438;g28336ace52f_1_379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9" name="Google Shape;3439;g28336ace52f_1_379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0" name="Google Shape;3440;g28336ace52f_1_379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1" name="Google Shape;3441;g28336ace52f_1_379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2" name="Google Shape;3442;g28336ace52f_1_379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3" name="Google Shape;3443;g28336ace52f_1_379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4" name="Google Shape;3444;g28336ace52f_1_379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6" name="Google Shape;3446;g28336ace52f_1_3822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47" name="Google Shape;3447;g28336ace52f_1_3822"/>
          <p:cNvSpPr txBox="1">
            <a:spLocks noGrp="1"/>
          </p:cNvSpPr>
          <p:nvPr>
            <p:ph type="subTitle" idx="1"/>
          </p:nvPr>
        </p:nvSpPr>
        <p:spPr>
          <a:xfrm>
            <a:off x="2403096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48" name="Google Shape;3448;g28336ace52f_1_3822"/>
          <p:cNvSpPr txBox="1">
            <a:spLocks noGrp="1"/>
          </p:cNvSpPr>
          <p:nvPr>
            <p:ph type="subTitle" idx="2"/>
          </p:nvPr>
        </p:nvSpPr>
        <p:spPr>
          <a:xfrm>
            <a:off x="24030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49" name="Google Shape;3449;g28336ace52f_1_3822"/>
          <p:cNvSpPr txBox="1">
            <a:spLocks noGrp="1"/>
          </p:cNvSpPr>
          <p:nvPr>
            <p:ph type="subTitle" idx="3"/>
          </p:nvPr>
        </p:nvSpPr>
        <p:spPr>
          <a:xfrm>
            <a:off x="7816500" y="2649099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50" name="Google Shape;3450;g28336ace52f_1_3822"/>
          <p:cNvSpPr txBox="1">
            <a:spLocks noGrp="1"/>
          </p:cNvSpPr>
          <p:nvPr>
            <p:ph type="subTitle" idx="4"/>
          </p:nvPr>
        </p:nvSpPr>
        <p:spPr>
          <a:xfrm>
            <a:off x="7816495" y="2209667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51" name="Google Shape;3451;g28336ace52f_1_3822"/>
          <p:cNvSpPr txBox="1">
            <a:spLocks noGrp="1"/>
          </p:cNvSpPr>
          <p:nvPr>
            <p:ph type="subTitle" idx="5"/>
          </p:nvPr>
        </p:nvSpPr>
        <p:spPr>
          <a:xfrm>
            <a:off x="2403096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52" name="Google Shape;3452;g28336ace52f_1_3822"/>
          <p:cNvSpPr txBox="1">
            <a:spLocks noGrp="1"/>
          </p:cNvSpPr>
          <p:nvPr>
            <p:ph type="subTitle" idx="6"/>
          </p:nvPr>
        </p:nvSpPr>
        <p:spPr>
          <a:xfrm>
            <a:off x="24030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53" name="Google Shape;3453;g28336ace52f_1_3822"/>
          <p:cNvSpPr txBox="1">
            <a:spLocks noGrp="1"/>
          </p:cNvSpPr>
          <p:nvPr>
            <p:ph type="subTitle" idx="7"/>
          </p:nvPr>
        </p:nvSpPr>
        <p:spPr>
          <a:xfrm>
            <a:off x="7816500" y="4782067"/>
            <a:ext cx="31704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54" name="Google Shape;3454;g28336ace52f_1_3822"/>
          <p:cNvSpPr txBox="1">
            <a:spLocks noGrp="1"/>
          </p:cNvSpPr>
          <p:nvPr>
            <p:ph type="subTitle" idx="8"/>
          </p:nvPr>
        </p:nvSpPr>
        <p:spPr>
          <a:xfrm>
            <a:off x="7816495" y="4342631"/>
            <a:ext cx="317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55" name="Google Shape;3455;g28336ace52f_1_3822"/>
          <p:cNvSpPr/>
          <p:nvPr/>
        </p:nvSpPr>
        <p:spPr>
          <a:xfrm>
            <a:off x="10817833" y="-634167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6" name="Google Shape;3456;g28336ace52f_1_3822"/>
          <p:cNvGrpSpPr/>
          <p:nvPr/>
        </p:nvGrpSpPr>
        <p:grpSpPr>
          <a:xfrm rot="-5400000">
            <a:off x="388257" y="-99681"/>
            <a:ext cx="691183" cy="975076"/>
            <a:chOff x="6610575" y="4117375"/>
            <a:chExt cx="518400" cy="731325"/>
          </a:xfrm>
        </p:grpSpPr>
        <p:sp>
          <p:nvSpPr>
            <p:cNvPr id="3457" name="Google Shape;3457;g28336ace52f_1_382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8" name="Google Shape;3458;g28336ace52f_1_382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9" name="Google Shape;3459;g28336ace52f_1_382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0" name="Google Shape;3460;g28336ace52f_1_382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1" name="Google Shape;3461;g28336ace52f_1_382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2" name="Google Shape;3462;g28336ace52f_1_382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3" name="Google Shape;3463;g28336ace52f_1_382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4" name="Google Shape;3464;g28336ace52f_1_382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65" name="Google Shape;3465;g28336ace52f_1_38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28833" y="4475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66" name="Google Shape;3466;g28336ace52f_1_3822"/>
          <p:cNvGrpSpPr/>
          <p:nvPr/>
        </p:nvGrpSpPr>
        <p:grpSpPr>
          <a:xfrm flipH="1">
            <a:off x="-762557" y="2563915"/>
            <a:ext cx="1570951" cy="3360758"/>
            <a:chOff x="7859445" y="2961507"/>
            <a:chExt cx="1178243" cy="2520631"/>
          </a:xfrm>
        </p:grpSpPr>
        <p:sp>
          <p:nvSpPr>
            <p:cNvPr id="3467" name="Google Shape;3467;g28336ace52f_1_382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8" name="Google Shape;3468;g28336ace52f_1_382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9" name="Google Shape;3469;g28336ace52f_1_382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0" name="Google Shape;3470;g28336ace52f_1_382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1" name="Google Shape;3471;g28336ace52f_1_382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2" name="Google Shape;3472;g28336ace52f_1_382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3" name="Google Shape;3473;g28336ace52f_1_382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4" name="Google Shape;3474;g28336ace52f_1_382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5" name="Google Shape;3475;g28336ace52f_1_382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6" name="Google Shape;3476;g28336ace52f_1_382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7" name="Google Shape;3477;g28336ace52f_1_382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8" name="Google Shape;3478;g28336ace52f_1_382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9" name="Google Shape;3479;g28336ace52f_1_382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0" name="Google Shape;3480;g28336ace52f_1_382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1" name="Google Shape;3481;g28336ace52f_1_382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2" name="Google Shape;3482;g28336ace52f_1_382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" name="Google Shape;3483;g28336ace52f_1_382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4" name="Google Shape;3484;g28336ace52f_1_382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5" name="Google Shape;3485;g28336ace52f_1_382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" name="Google Shape;3486;g28336ace52f_1_382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7" name="Google Shape;3487;g28336ace52f_1_382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8" name="Google Shape;3488;g28336ace52f_1_382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9" name="Google Shape;3489;g28336ace52f_1_382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0" name="Google Shape;3490;g28336ace52f_1_382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1" name="Google Shape;3491;g28336ace52f_1_382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2" name="Google Shape;3492;g28336ace52f_1_382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3" name="Google Shape;3493;g28336ace52f_1_382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4" name="Google Shape;3494;g28336ace52f_1_382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5" name="Google Shape;3495;g28336ace52f_1_382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6" name="Google Shape;3496;g28336ace52f_1_382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7" name="Google Shape;3497;g28336ace52f_1_382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8" name="Google Shape;3498;g28336ace52f_1_382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9" name="Google Shape;3499;g28336ace52f_1_382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0" name="Google Shape;3500;g28336ace52f_1_382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1" name="Google Shape;3501;g28336ace52f_1_382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2" name="Google Shape;3502;g28336ace52f_1_382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3" name="Google Shape;3503;g28336ace52f_1_382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4" name="Google Shape;3504;g28336ace52f_1_382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5" name="Google Shape;3505;g28336ace52f_1_382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6" name="Google Shape;3506;g28336ace52f_1_382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7" name="Google Shape;3507;g28336ace52f_1_382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8" name="Google Shape;3508;g28336ace52f_1_382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9" name="Google Shape;3509;g28336ace52f_1_382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0" name="Google Shape;3510;g28336ace52f_1_382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1" name="Google Shape;3511;g28336ace52f_1_382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2" name="Google Shape;3512;g28336ace52f_1_382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3" name="Google Shape;3513;g28336ace52f_1_382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4" name="Google Shape;3514;g28336ace52f_1_382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5" name="Google Shape;3515;g28336ace52f_1_382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6" name="Google Shape;3516;g28336ace52f_1_382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7" name="Google Shape;3517;g28336ace52f_1_382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8" name="Google Shape;3518;g28336ace52f_1_382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9" name="Google Shape;3519;g28336ace52f_1_382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0" name="Google Shape;3520;g28336ace52f_1_382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1" name="Google Shape;3521;g28336ace52f_1_382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2" name="Google Shape;3522;g28336ace52f_1_382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3" name="Google Shape;3523;g28336ace52f_1_382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4" name="Google Shape;3524;g28336ace52f_1_382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5" name="Google Shape;3525;g28336ace52f_1_382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6" name="Google Shape;3526;g28336ace52f_1_382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7" name="Google Shape;3527;g28336ace52f_1_382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8" name="Google Shape;3528;g28336ace52f_1_382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9" name="Google Shape;3529;g28336ace52f_1_382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0" name="Google Shape;3530;g28336ace52f_1_382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1" name="Google Shape;3531;g28336ace52f_1_382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2" name="Google Shape;3532;g28336ace52f_1_382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3" name="Google Shape;3533;g28336ace52f_1_382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4" name="Google Shape;3534;g28336ace52f_1_382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5" name="Google Shape;3535;g28336ace52f_1_382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6" name="Google Shape;3536;g28336ace52f_1_382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7" name="Google Shape;3537;g28336ace52f_1_382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8" name="Google Shape;3538;g28336ace52f_1_382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9" name="Google Shape;3539;g28336ace52f_1_382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0" name="Google Shape;3540;g28336ace52f_1_382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1" name="Google Shape;3541;g28336ace52f_1_382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2" name="Google Shape;3542;g28336ace52f_1_382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3" name="Google Shape;3543;g28336ace52f_1_382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4" name="Google Shape;3544;g28336ace52f_1_382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5" name="Google Shape;3545;g28336ace52f_1_382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6" name="Google Shape;3546;g28336ace52f_1_382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7" name="Google Shape;3547;g28336ace52f_1_382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8" name="Google Shape;3548;g28336ace52f_1_382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9" name="Google Shape;3549;g28336ace52f_1_382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0" name="Google Shape;3550;g28336ace52f_1_382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1" name="Google Shape;3551;g28336ace52f_1_382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2" name="Google Shape;3552;g28336ace52f_1_382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3" name="Google Shape;3553;g28336ace52f_1_382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4" name="Google Shape;3554;g28336ace52f_1_382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5" name="Google Shape;3555;g28336ace52f_1_382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6" name="Google Shape;3556;g28336ace52f_1_382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7" name="Google Shape;3557;g28336ace52f_1_382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8" name="Google Shape;3558;g28336ace52f_1_382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9" name="Google Shape;3559;g28336ace52f_1_382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0" name="Google Shape;3560;g28336ace52f_1_382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1" name="Google Shape;3561;g28336ace52f_1_382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2" name="Google Shape;3562;g28336ace52f_1_382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3" name="Google Shape;3563;g28336ace52f_1_382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4" name="Google Shape;3564;g28336ace52f_1_382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5" name="Google Shape;3565;g28336ace52f_1_382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6" name="Google Shape;3566;g28336ace52f_1_382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7" name="Google Shape;3567;g28336ace52f_1_382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8" name="Google Shape;3568;g28336ace52f_1_382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9" name="Google Shape;3569;g28336ace52f_1_382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0" name="Google Shape;3570;g28336ace52f_1_382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1" name="Google Shape;3571;g28336ace52f_1_382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2" name="Google Shape;3572;g28336ace52f_1_382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3" name="Google Shape;3573;g28336ace52f_1_382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4" name="Google Shape;3574;g28336ace52f_1_382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5" name="Google Shape;3575;g28336ace52f_1_382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6" name="Google Shape;3576;g28336ace52f_1_382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7" name="Google Shape;3577;g28336ace52f_1_382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8" name="Google Shape;3578;g28336ace52f_1_382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9" name="Google Shape;3579;g28336ace52f_1_382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0" name="Google Shape;3580;g28336ace52f_1_382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1" name="Google Shape;3581;g28336ace52f_1_382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2" name="Google Shape;3582;g28336ace52f_1_382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3" name="Google Shape;3583;g28336ace52f_1_382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4" name="Google Shape;3584;g28336ace52f_1_382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5" name="Google Shape;3585;g28336ace52f_1_382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6" name="Google Shape;3586;g28336ace52f_1_382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7" name="Google Shape;3587;g28336ace52f_1_382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8" name="Google Shape;3588;g28336ace52f_1_382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9" name="Google Shape;3589;g28336ace52f_1_382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0" name="Google Shape;3590;g28336ace52f_1_382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1" name="Google Shape;3591;g28336ace52f_1_382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2" name="Google Shape;3592;g28336ace52f_1_382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3" name="Google Shape;3593;g28336ace52f_1_382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4" name="Google Shape;3594;g28336ace52f_1_382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5" name="Google Shape;3595;g28336ace52f_1_382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6" name="Google Shape;3596;g28336ace52f_1_382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7" name="Google Shape;3597;g28336ace52f_1_382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8" name="Google Shape;3598;g28336ace52f_1_382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9" name="Google Shape;3599;g28336ace52f_1_382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0" name="Google Shape;3600;g28336ace52f_1_382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1" name="Google Shape;3601;g28336ace52f_1_382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2" name="Google Shape;3602;g28336ace52f_1_382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3" name="Google Shape;3603;g28336ace52f_1_382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4" name="Google Shape;3604;g28336ace52f_1_382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5" name="Google Shape;3605;g28336ace52f_1_382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6" name="Google Shape;3606;g28336ace52f_1_382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7" name="Google Shape;3607;g28336ace52f_1_382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8" name="Google Shape;3608;g28336ace52f_1_382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9" name="Google Shape;3609;g28336ace52f_1_382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0" name="Google Shape;3610;g28336ace52f_1_382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11" name="Google Shape;3611;g28336ace52f_1_3822"/>
          <p:cNvGrpSpPr/>
          <p:nvPr/>
        </p:nvGrpSpPr>
        <p:grpSpPr>
          <a:xfrm>
            <a:off x="8471350" y="6484218"/>
            <a:ext cx="1428647" cy="83198"/>
            <a:chOff x="4296859" y="976864"/>
            <a:chExt cx="1071512" cy="62400"/>
          </a:xfrm>
        </p:grpSpPr>
        <p:sp>
          <p:nvSpPr>
            <p:cNvPr id="3612" name="Google Shape;3612;g28336ace52f_1_382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3" name="Google Shape;3613;g28336ace52f_1_382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4" name="Google Shape;3614;g28336ace52f_1_382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5" name="Google Shape;3615;g28336ace52f_1_382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6" name="Google Shape;3616;g28336ace52f_1_382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7" name="Google Shape;3617;g28336ace52f_1_382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9" name="Google Shape;3619;g28336ace52f_1_399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20" name="Google Shape;3620;g28336ace52f_1_3995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1" name="Google Shape;3621;g28336ace52f_1_3995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22" name="Google Shape;3622;g28336ace52f_1_3995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3" name="Google Shape;3623;g28336ace52f_1_3995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24" name="Google Shape;3624;g28336ace52f_1_3995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5" name="Google Shape;3625;g28336ace52f_1_3995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26" name="Google Shape;3626;g28336ace52f_1_3995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7" name="Google Shape;3627;g28336ace52f_1_3995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28" name="Google Shape;3628;g28336ace52f_1_3995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9" name="Google Shape;3629;g28336ace52f_1_3995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30" name="Google Shape;3630;g28336ace52f_1_3995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59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31" name="Google Shape;3631;g28336ace52f_1_3995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5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3632" name="Google Shape;3632;g28336ace52f_1_3995"/>
          <p:cNvGrpSpPr/>
          <p:nvPr/>
        </p:nvGrpSpPr>
        <p:grpSpPr>
          <a:xfrm>
            <a:off x="4601282" y="278970"/>
            <a:ext cx="1428647" cy="83198"/>
            <a:chOff x="4296859" y="976864"/>
            <a:chExt cx="1071512" cy="62400"/>
          </a:xfrm>
        </p:grpSpPr>
        <p:sp>
          <p:nvSpPr>
            <p:cNvPr id="3633" name="Google Shape;3633;g28336ace52f_1_399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4" name="Google Shape;3634;g28336ace52f_1_399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5" name="Google Shape;3635;g28336ace52f_1_399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6" name="Google Shape;3636;g28336ace52f_1_399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7" name="Google Shape;3637;g28336ace52f_1_399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8" name="Google Shape;3638;g28336ace52f_1_399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39" name="Google Shape;3639;g28336ace52f_1_3995"/>
          <p:cNvGrpSpPr/>
          <p:nvPr/>
        </p:nvGrpSpPr>
        <p:grpSpPr>
          <a:xfrm rot="-5400000">
            <a:off x="289457" y="5980164"/>
            <a:ext cx="691183" cy="975076"/>
            <a:chOff x="6610575" y="4117375"/>
            <a:chExt cx="518400" cy="731325"/>
          </a:xfrm>
        </p:grpSpPr>
        <p:sp>
          <p:nvSpPr>
            <p:cNvPr id="3640" name="Google Shape;3640;g28336ace52f_1_399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1" name="Google Shape;3641;g28336ace52f_1_399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2" name="Google Shape;3642;g28336ace52f_1_399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3" name="Google Shape;3643;g28336ace52f_1_399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4" name="Google Shape;3644;g28336ace52f_1_399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5" name="Google Shape;3645;g28336ace52f_1_399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6" name="Google Shape;3646;g28336ace52f_1_399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7" name="Google Shape;3647;g28336ace52f_1_399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9" name="Google Shape;3649;g28336ace52f_1_4025"/>
          <p:cNvSpPr txBox="1">
            <a:spLocks noGrp="1"/>
          </p:cNvSpPr>
          <p:nvPr>
            <p:ph type="subTitle" idx="1"/>
          </p:nvPr>
        </p:nvSpPr>
        <p:spPr>
          <a:xfrm>
            <a:off x="3300133" y="1721545"/>
            <a:ext cx="55917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50" name="Google Shape;3650;g28336ace52f_1_4025"/>
          <p:cNvSpPr txBox="1">
            <a:spLocks noGrp="1"/>
          </p:cNvSpPr>
          <p:nvPr>
            <p:ph type="title"/>
          </p:nvPr>
        </p:nvSpPr>
        <p:spPr>
          <a:xfrm>
            <a:off x="3300433" y="1025133"/>
            <a:ext cx="55917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651" name="Google Shape;3651;g28336ace52f_1_4025"/>
          <p:cNvSpPr txBox="1">
            <a:spLocks noGrp="1"/>
          </p:cNvSpPr>
          <p:nvPr>
            <p:ph type="subTitle" idx="2"/>
          </p:nvPr>
        </p:nvSpPr>
        <p:spPr>
          <a:xfrm>
            <a:off x="3300133" y="3588205"/>
            <a:ext cx="55917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52" name="Google Shape;3652;g28336ace52f_1_4025"/>
          <p:cNvSpPr txBox="1">
            <a:spLocks noGrp="1"/>
          </p:cNvSpPr>
          <p:nvPr>
            <p:ph type="title" idx="3"/>
          </p:nvPr>
        </p:nvSpPr>
        <p:spPr>
          <a:xfrm>
            <a:off x="3300433" y="2891801"/>
            <a:ext cx="55917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653" name="Google Shape;3653;g28336ace52f_1_4025"/>
          <p:cNvSpPr txBox="1">
            <a:spLocks noGrp="1"/>
          </p:cNvSpPr>
          <p:nvPr>
            <p:ph type="subTitle" idx="4"/>
          </p:nvPr>
        </p:nvSpPr>
        <p:spPr>
          <a:xfrm>
            <a:off x="3300133" y="5353267"/>
            <a:ext cx="55917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54" name="Google Shape;3654;g28336ace52f_1_4025"/>
          <p:cNvSpPr txBox="1">
            <a:spLocks noGrp="1"/>
          </p:cNvSpPr>
          <p:nvPr>
            <p:ph type="title" idx="5"/>
          </p:nvPr>
        </p:nvSpPr>
        <p:spPr>
          <a:xfrm>
            <a:off x="3300433" y="4656869"/>
            <a:ext cx="55917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3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655" name="Google Shape;3655;g28336ace52f_1_4025"/>
          <p:cNvSpPr/>
          <p:nvPr/>
        </p:nvSpPr>
        <p:spPr>
          <a:xfrm>
            <a:off x="11078367" y="-924500"/>
            <a:ext cx="1814700" cy="181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56" name="Google Shape;3656;g28336ace52f_1_4025"/>
          <p:cNvGrpSpPr/>
          <p:nvPr/>
        </p:nvGrpSpPr>
        <p:grpSpPr>
          <a:xfrm rot="-5400000">
            <a:off x="10883074" y="2789214"/>
            <a:ext cx="691183" cy="975076"/>
            <a:chOff x="6610575" y="4117375"/>
            <a:chExt cx="518400" cy="731325"/>
          </a:xfrm>
        </p:grpSpPr>
        <p:sp>
          <p:nvSpPr>
            <p:cNvPr id="3657" name="Google Shape;3657;g28336ace52f_1_40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8" name="Google Shape;3658;g28336ace52f_1_40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9" name="Google Shape;3659;g28336ace52f_1_40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0" name="Google Shape;3660;g28336ace52f_1_40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1" name="Google Shape;3661;g28336ace52f_1_40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2" name="Google Shape;3662;g28336ace52f_1_40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3" name="Google Shape;3663;g28336ace52f_1_40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4" name="Google Shape;3664;g28336ace52f_1_40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65" name="Google Shape;3665;g28336ace52f_1_40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66" name="Google Shape;3666;g28336ace52f_1_4025"/>
          <p:cNvGrpSpPr/>
          <p:nvPr/>
        </p:nvGrpSpPr>
        <p:grpSpPr>
          <a:xfrm>
            <a:off x="4120850" y="6481418"/>
            <a:ext cx="1428647" cy="83198"/>
            <a:chOff x="4296859" y="976864"/>
            <a:chExt cx="1071512" cy="62400"/>
          </a:xfrm>
        </p:grpSpPr>
        <p:sp>
          <p:nvSpPr>
            <p:cNvPr id="3667" name="Google Shape;3667;g28336ace52f_1_40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8" name="Google Shape;3668;g28336ace52f_1_40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9" name="Google Shape;3669;g28336ace52f_1_40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0" name="Google Shape;3670;g28336ace52f_1_40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1" name="Google Shape;3671;g28336ace52f_1_40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2" name="Google Shape;3672;g28336ace52f_1_40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6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5" name="Google Shape;3675;g28336ace52f_1_4216"/>
          <p:cNvGrpSpPr/>
          <p:nvPr/>
        </p:nvGrpSpPr>
        <p:grpSpPr>
          <a:xfrm rot="-5400000">
            <a:off x="9617987" y="-779164"/>
            <a:ext cx="1570951" cy="3360758"/>
            <a:chOff x="7859445" y="2961507"/>
            <a:chExt cx="1178243" cy="2520631"/>
          </a:xfrm>
        </p:grpSpPr>
        <p:sp>
          <p:nvSpPr>
            <p:cNvPr id="3676" name="Google Shape;3676;g28336ace52f_1_4216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7" name="Google Shape;3677;g28336ace52f_1_4216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8" name="Google Shape;3678;g28336ace52f_1_4216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9" name="Google Shape;3679;g28336ace52f_1_4216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0" name="Google Shape;3680;g28336ace52f_1_4216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1" name="Google Shape;3681;g28336ace52f_1_4216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2" name="Google Shape;3682;g28336ace52f_1_4216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3" name="Google Shape;3683;g28336ace52f_1_4216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4" name="Google Shape;3684;g28336ace52f_1_4216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5" name="Google Shape;3685;g28336ace52f_1_4216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6" name="Google Shape;3686;g28336ace52f_1_4216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7" name="Google Shape;3687;g28336ace52f_1_4216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8" name="Google Shape;3688;g28336ace52f_1_4216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9" name="Google Shape;3689;g28336ace52f_1_4216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0" name="Google Shape;3690;g28336ace52f_1_4216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1" name="Google Shape;3691;g28336ace52f_1_4216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2" name="Google Shape;3692;g28336ace52f_1_4216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3" name="Google Shape;3693;g28336ace52f_1_4216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4" name="Google Shape;3694;g28336ace52f_1_4216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5" name="Google Shape;3695;g28336ace52f_1_4216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6" name="Google Shape;3696;g28336ace52f_1_4216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7" name="Google Shape;3697;g28336ace52f_1_4216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8" name="Google Shape;3698;g28336ace52f_1_4216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9" name="Google Shape;3699;g28336ace52f_1_4216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0" name="Google Shape;3700;g28336ace52f_1_4216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1" name="Google Shape;3701;g28336ace52f_1_4216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2" name="Google Shape;3702;g28336ace52f_1_4216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3" name="Google Shape;3703;g28336ace52f_1_4216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4" name="Google Shape;3704;g28336ace52f_1_4216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5" name="Google Shape;3705;g28336ace52f_1_4216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6" name="Google Shape;3706;g28336ace52f_1_4216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7" name="Google Shape;3707;g28336ace52f_1_4216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8" name="Google Shape;3708;g28336ace52f_1_4216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9" name="Google Shape;3709;g28336ace52f_1_4216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0" name="Google Shape;3710;g28336ace52f_1_4216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1" name="Google Shape;3711;g28336ace52f_1_4216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2" name="Google Shape;3712;g28336ace52f_1_4216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3" name="Google Shape;3713;g28336ace52f_1_4216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4" name="Google Shape;3714;g28336ace52f_1_4216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5" name="Google Shape;3715;g28336ace52f_1_4216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6" name="Google Shape;3716;g28336ace52f_1_4216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7" name="Google Shape;3717;g28336ace52f_1_4216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8" name="Google Shape;3718;g28336ace52f_1_4216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9" name="Google Shape;3719;g28336ace52f_1_4216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0" name="Google Shape;3720;g28336ace52f_1_4216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1" name="Google Shape;3721;g28336ace52f_1_4216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2" name="Google Shape;3722;g28336ace52f_1_4216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3" name="Google Shape;3723;g28336ace52f_1_4216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4" name="Google Shape;3724;g28336ace52f_1_4216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5" name="Google Shape;3725;g28336ace52f_1_4216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6" name="Google Shape;3726;g28336ace52f_1_4216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7" name="Google Shape;3727;g28336ace52f_1_4216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8" name="Google Shape;3728;g28336ace52f_1_4216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9" name="Google Shape;3729;g28336ace52f_1_4216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0" name="Google Shape;3730;g28336ace52f_1_4216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1" name="Google Shape;3731;g28336ace52f_1_4216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2" name="Google Shape;3732;g28336ace52f_1_4216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3" name="Google Shape;3733;g28336ace52f_1_4216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4" name="Google Shape;3734;g28336ace52f_1_4216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5" name="Google Shape;3735;g28336ace52f_1_4216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6" name="Google Shape;3736;g28336ace52f_1_4216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7" name="Google Shape;3737;g28336ace52f_1_4216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8" name="Google Shape;3738;g28336ace52f_1_4216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9" name="Google Shape;3739;g28336ace52f_1_4216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0" name="Google Shape;3740;g28336ace52f_1_4216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1" name="Google Shape;3741;g28336ace52f_1_4216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2" name="Google Shape;3742;g28336ace52f_1_4216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3" name="Google Shape;3743;g28336ace52f_1_4216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4" name="Google Shape;3744;g28336ace52f_1_4216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5" name="Google Shape;3745;g28336ace52f_1_4216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6" name="Google Shape;3746;g28336ace52f_1_4216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7" name="Google Shape;3747;g28336ace52f_1_4216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8" name="Google Shape;3748;g28336ace52f_1_4216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9" name="Google Shape;3749;g28336ace52f_1_4216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0" name="Google Shape;3750;g28336ace52f_1_4216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1" name="Google Shape;3751;g28336ace52f_1_4216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2" name="Google Shape;3752;g28336ace52f_1_4216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3" name="Google Shape;3753;g28336ace52f_1_4216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4" name="Google Shape;3754;g28336ace52f_1_4216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5" name="Google Shape;3755;g28336ace52f_1_4216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6" name="Google Shape;3756;g28336ace52f_1_4216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7" name="Google Shape;3757;g28336ace52f_1_4216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8" name="Google Shape;3758;g28336ace52f_1_4216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9" name="Google Shape;3759;g28336ace52f_1_4216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0" name="Google Shape;3760;g28336ace52f_1_4216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1" name="Google Shape;3761;g28336ace52f_1_4216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2" name="Google Shape;3762;g28336ace52f_1_4216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3" name="Google Shape;3763;g28336ace52f_1_4216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4" name="Google Shape;3764;g28336ace52f_1_4216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5" name="Google Shape;3765;g28336ace52f_1_4216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6" name="Google Shape;3766;g28336ace52f_1_4216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7" name="Google Shape;3767;g28336ace52f_1_4216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8" name="Google Shape;3768;g28336ace52f_1_4216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9" name="Google Shape;3769;g28336ace52f_1_4216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0" name="Google Shape;3770;g28336ace52f_1_4216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1" name="Google Shape;3771;g28336ace52f_1_4216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2" name="Google Shape;3772;g28336ace52f_1_4216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3" name="Google Shape;3773;g28336ace52f_1_4216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4" name="Google Shape;3774;g28336ace52f_1_4216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5" name="Google Shape;3775;g28336ace52f_1_4216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6" name="Google Shape;3776;g28336ace52f_1_4216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7" name="Google Shape;3777;g28336ace52f_1_4216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8" name="Google Shape;3778;g28336ace52f_1_4216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9" name="Google Shape;3779;g28336ace52f_1_4216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0" name="Google Shape;3780;g28336ace52f_1_4216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1" name="Google Shape;3781;g28336ace52f_1_4216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2" name="Google Shape;3782;g28336ace52f_1_4216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3" name="Google Shape;3783;g28336ace52f_1_4216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4" name="Google Shape;3784;g28336ace52f_1_4216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5" name="Google Shape;3785;g28336ace52f_1_4216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6" name="Google Shape;3786;g28336ace52f_1_4216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7" name="Google Shape;3787;g28336ace52f_1_4216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8" name="Google Shape;3788;g28336ace52f_1_4216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9" name="Google Shape;3789;g28336ace52f_1_4216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0" name="Google Shape;3790;g28336ace52f_1_4216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1" name="Google Shape;3791;g28336ace52f_1_4216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2" name="Google Shape;3792;g28336ace52f_1_4216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3" name="Google Shape;3793;g28336ace52f_1_4216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4" name="Google Shape;3794;g28336ace52f_1_4216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5" name="Google Shape;3795;g28336ace52f_1_4216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6" name="Google Shape;3796;g28336ace52f_1_4216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7" name="Google Shape;3797;g28336ace52f_1_4216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8" name="Google Shape;3798;g28336ace52f_1_4216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9" name="Google Shape;3799;g28336ace52f_1_4216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0" name="Google Shape;3800;g28336ace52f_1_4216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1" name="Google Shape;3801;g28336ace52f_1_4216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2" name="Google Shape;3802;g28336ace52f_1_4216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3" name="Google Shape;3803;g28336ace52f_1_4216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4" name="Google Shape;3804;g28336ace52f_1_4216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5" name="Google Shape;3805;g28336ace52f_1_4216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6" name="Google Shape;3806;g28336ace52f_1_4216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7" name="Google Shape;3807;g28336ace52f_1_4216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8" name="Google Shape;3808;g28336ace52f_1_4216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9" name="Google Shape;3809;g28336ace52f_1_4216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0" name="Google Shape;3810;g28336ace52f_1_4216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1" name="Google Shape;3811;g28336ace52f_1_4216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2" name="Google Shape;3812;g28336ace52f_1_4216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3" name="Google Shape;3813;g28336ace52f_1_4216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4" name="Google Shape;3814;g28336ace52f_1_4216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5" name="Google Shape;3815;g28336ace52f_1_4216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6" name="Google Shape;3816;g28336ace52f_1_4216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7" name="Google Shape;3817;g28336ace52f_1_4216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8" name="Google Shape;3818;g28336ace52f_1_4216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9" name="Google Shape;3819;g28336ace52f_1_4216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0" name="Google Shape;3820;g28336ace52f_1_4216"/>
          <p:cNvGrpSpPr/>
          <p:nvPr/>
        </p:nvGrpSpPr>
        <p:grpSpPr>
          <a:xfrm>
            <a:off x="370782" y="390618"/>
            <a:ext cx="1428647" cy="83198"/>
            <a:chOff x="4296859" y="976864"/>
            <a:chExt cx="1071512" cy="62400"/>
          </a:xfrm>
        </p:grpSpPr>
        <p:sp>
          <p:nvSpPr>
            <p:cNvPr id="3821" name="Google Shape;3821;g28336ace52f_1_4216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2" name="Google Shape;3822;g28336ace52f_1_4216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3" name="Google Shape;3823;g28336ace52f_1_4216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4" name="Google Shape;3824;g28336ace52f_1_4216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5" name="Google Shape;3825;g28336ace52f_1_4216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6" name="Google Shape;3826;g28336ace52f_1_4216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7" name="Google Shape;3827;g28336ace52f_1_4216"/>
          <p:cNvGrpSpPr/>
          <p:nvPr/>
        </p:nvGrpSpPr>
        <p:grpSpPr>
          <a:xfrm rot="-5400000">
            <a:off x="4707941" y="413639"/>
            <a:ext cx="691183" cy="975076"/>
            <a:chOff x="6610575" y="4117375"/>
            <a:chExt cx="518400" cy="731325"/>
          </a:xfrm>
        </p:grpSpPr>
        <p:sp>
          <p:nvSpPr>
            <p:cNvPr id="3828" name="Google Shape;3828;g28336ace52f_1_4216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9" name="Google Shape;3829;g28336ace52f_1_4216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0" name="Google Shape;3830;g28336ace52f_1_4216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1" name="Google Shape;3831;g28336ace52f_1_4216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2" name="Google Shape;3832;g28336ace52f_1_4216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3" name="Google Shape;3833;g28336ace52f_1_4216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4" name="Google Shape;3834;g28336ace52f_1_4216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5" name="Google Shape;3835;g28336ace52f_1_4216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3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7" name="Google Shape;3837;g28336ace52f_1_4378"/>
          <p:cNvGrpSpPr/>
          <p:nvPr/>
        </p:nvGrpSpPr>
        <p:grpSpPr>
          <a:xfrm rot="10800000">
            <a:off x="309" y="3176099"/>
            <a:ext cx="1570951" cy="3360758"/>
            <a:chOff x="7859445" y="2961507"/>
            <a:chExt cx="1178243" cy="2520631"/>
          </a:xfrm>
        </p:grpSpPr>
        <p:sp>
          <p:nvSpPr>
            <p:cNvPr id="3838" name="Google Shape;3838;g28336ace52f_1_4378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9" name="Google Shape;3839;g28336ace52f_1_4378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0" name="Google Shape;3840;g28336ace52f_1_4378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1" name="Google Shape;3841;g28336ace52f_1_4378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2" name="Google Shape;3842;g28336ace52f_1_4378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3" name="Google Shape;3843;g28336ace52f_1_4378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4" name="Google Shape;3844;g28336ace52f_1_4378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5" name="Google Shape;3845;g28336ace52f_1_4378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6" name="Google Shape;3846;g28336ace52f_1_4378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7" name="Google Shape;3847;g28336ace52f_1_4378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8" name="Google Shape;3848;g28336ace52f_1_4378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9" name="Google Shape;3849;g28336ace52f_1_4378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0" name="Google Shape;3850;g28336ace52f_1_4378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1" name="Google Shape;3851;g28336ace52f_1_4378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2" name="Google Shape;3852;g28336ace52f_1_4378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3" name="Google Shape;3853;g28336ace52f_1_4378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4" name="Google Shape;3854;g28336ace52f_1_4378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5" name="Google Shape;3855;g28336ace52f_1_4378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6" name="Google Shape;3856;g28336ace52f_1_4378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7" name="Google Shape;3857;g28336ace52f_1_4378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8" name="Google Shape;3858;g28336ace52f_1_4378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9" name="Google Shape;3859;g28336ace52f_1_4378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0" name="Google Shape;3860;g28336ace52f_1_4378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1" name="Google Shape;3861;g28336ace52f_1_4378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2" name="Google Shape;3862;g28336ace52f_1_4378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3" name="Google Shape;3863;g28336ace52f_1_4378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4" name="Google Shape;3864;g28336ace52f_1_4378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5" name="Google Shape;3865;g28336ace52f_1_4378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6" name="Google Shape;3866;g28336ace52f_1_4378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7" name="Google Shape;3867;g28336ace52f_1_4378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8" name="Google Shape;3868;g28336ace52f_1_4378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9" name="Google Shape;3869;g28336ace52f_1_4378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0" name="Google Shape;3870;g28336ace52f_1_4378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1" name="Google Shape;3871;g28336ace52f_1_4378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2" name="Google Shape;3872;g28336ace52f_1_4378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3" name="Google Shape;3873;g28336ace52f_1_4378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4" name="Google Shape;3874;g28336ace52f_1_4378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5" name="Google Shape;3875;g28336ace52f_1_4378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6" name="Google Shape;3876;g28336ace52f_1_4378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7" name="Google Shape;3877;g28336ace52f_1_4378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8" name="Google Shape;3878;g28336ace52f_1_4378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9" name="Google Shape;3879;g28336ace52f_1_4378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0" name="Google Shape;3880;g28336ace52f_1_4378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1" name="Google Shape;3881;g28336ace52f_1_4378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2" name="Google Shape;3882;g28336ace52f_1_4378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3" name="Google Shape;3883;g28336ace52f_1_4378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4" name="Google Shape;3884;g28336ace52f_1_4378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5" name="Google Shape;3885;g28336ace52f_1_4378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6" name="Google Shape;3886;g28336ace52f_1_4378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7" name="Google Shape;3887;g28336ace52f_1_4378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8" name="Google Shape;3888;g28336ace52f_1_4378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9" name="Google Shape;3889;g28336ace52f_1_4378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0" name="Google Shape;3890;g28336ace52f_1_4378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1" name="Google Shape;3891;g28336ace52f_1_4378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2" name="Google Shape;3892;g28336ace52f_1_4378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3" name="Google Shape;3893;g28336ace52f_1_4378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4" name="Google Shape;3894;g28336ace52f_1_4378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5" name="Google Shape;3895;g28336ace52f_1_4378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6" name="Google Shape;3896;g28336ace52f_1_4378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7" name="Google Shape;3897;g28336ace52f_1_4378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8" name="Google Shape;3898;g28336ace52f_1_4378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9" name="Google Shape;3899;g28336ace52f_1_4378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0" name="Google Shape;3900;g28336ace52f_1_4378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1" name="Google Shape;3901;g28336ace52f_1_4378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2" name="Google Shape;3902;g28336ace52f_1_4378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3" name="Google Shape;3903;g28336ace52f_1_4378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4" name="Google Shape;3904;g28336ace52f_1_4378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5" name="Google Shape;3905;g28336ace52f_1_4378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6" name="Google Shape;3906;g28336ace52f_1_4378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7" name="Google Shape;3907;g28336ace52f_1_4378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8" name="Google Shape;3908;g28336ace52f_1_4378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9" name="Google Shape;3909;g28336ace52f_1_4378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0" name="Google Shape;3910;g28336ace52f_1_4378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1" name="Google Shape;3911;g28336ace52f_1_4378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2" name="Google Shape;3912;g28336ace52f_1_4378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3" name="Google Shape;3913;g28336ace52f_1_4378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4" name="Google Shape;3914;g28336ace52f_1_4378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5" name="Google Shape;3915;g28336ace52f_1_4378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6" name="Google Shape;3916;g28336ace52f_1_4378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7" name="Google Shape;3917;g28336ace52f_1_4378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8" name="Google Shape;3918;g28336ace52f_1_4378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9" name="Google Shape;3919;g28336ace52f_1_4378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0" name="Google Shape;3920;g28336ace52f_1_4378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1" name="Google Shape;3921;g28336ace52f_1_4378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2" name="Google Shape;3922;g28336ace52f_1_4378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3" name="Google Shape;3923;g28336ace52f_1_4378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4" name="Google Shape;3924;g28336ace52f_1_4378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5" name="Google Shape;3925;g28336ace52f_1_4378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6" name="Google Shape;3926;g28336ace52f_1_4378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7" name="Google Shape;3927;g28336ace52f_1_4378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8" name="Google Shape;3928;g28336ace52f_1_4378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9" name="Google Shape;3929;g28336ace52f_1_4378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0" name="Google Shape;3930;g28336ace52f_1_4378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1" name="Google Shape;3931;g28336ace52f_1_4378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2" name="Google Shape;3932;g28336ace52f_1_4378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3" name="Google Shape;3933;g28336ace52f_1_4378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4" name="Google Shape;3934;g28336ace52f_1_4378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5" name="Google Shape;3935;g28336ace52f_1_4378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6" name="Google Shape;3936;g28336ace52f_1_4378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7" name="Google Shape;3937;g28336ace52f_1_4378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8" name="Google Shape;3938;g28336ace52f_1_4378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9" name="Google Shape;3939;g28336ace52f_1_4378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0" name="Google Shape;3940;g28336ace52f_1_4378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1" name="Google Shape;3941;g28336ace52f_1_4378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2" name="Google Shape;3942;g28336ace52f_1_4378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3" name="Google Shape;3943;g28336ace52f_1_4378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4" name="Google Shape;3944;g28336ace52f_1_4378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5" name="Google Shape;3945;g28336ace52f_1_4378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6" name="Google Shape;3946;g28336ace52f_1_4378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7" name="Google Shape;3947;g28336ace52f_1_4378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8" name="Google Shape;3948;g28336ace52f_1_4378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9" name="Google Shape;3949;g28336ace52f_1_4378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0" name="Google Shape;3950;g28336ace52f_1_4378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1" name="Google Shape;3951;g28336ace52f_1_4378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2" name="Google Shape;3952;g28336ace52f_1_4378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3" name="Google Shape;3953;g28336ace52f_1_4378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4" name="Google Shape;3954;g28336ace52f_1_4378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5" name="Google Shape;3955;g28336ace52f_1_4378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6" name="Google Shape;3956;g28336ace52f_1_4378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7" name="Google Shape;3957;g28336ace52f_1_4378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8" name="Google Shape;3958;g28336ace52f_1_4378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9" name="Google Shape;3959;g28336ace52f_1_4378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0" name="Google Shape;3960;g28336ace52f_1_4378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1" name="Google Shape;3961;g28336ace52f_1_4378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2" name="Google Shape;3962;g28336ace52f_1_4378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3" name="Google Shape;3963;g28336ace52f_1_4378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4" name="Google Shape;3964;g28336ace52f_1_4378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5" name="Google Shape;3965;g28336ace52f_1_4378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6" name="Google Shape;3966;g28336ace52f_1_4378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7" name="Google Shape;3967;g28336ace52f_1_4378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8" name="Google Shape;3968;g28336ace52f_1_4378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9" name="Google Shape;3969;g28336ace52f_1_4378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0" name="Google Shape;3970;g28336ace52f_1_4378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1" name="Google Shape;3971;g28336ace52f_1_4378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2" name="Google Shape;3972;g28336ace52f_1_4378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3" name="Google Shape;3973;g28336ace52f_1_4378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4" name="Google Shape;3974;g28336ace52f_1_4378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5" name="Google Shape;3975;g28336ace52f_1_4378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6" name="Google Shape;3976;g28336ace52f_1_4378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7" name="Google Shape;3977;g28336ace52f_1_4378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8" name="Google Shape;3978;g28336ace52f_1_4378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9" name="Google Shape;3979;g28336ace52f_1_4378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0" name="Google Shape;3980;g28336ace52f_1_4378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1" name="Google Shape;3981;g28336ace52f_1_4378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82" name="Google Shape;3982;g28336ace52f_1_4378"/>
          <p:cNvGrpSpPr/>
          <p:nvPr/>
        </p:nvGrpSpPr>
        <p:grpSpPr>
          <a:xfrm>
            <a:off x="8053434" y="6651399"/>
            <a:ext cx="1428647" cy="83198"/>
            <a:chOff x="4296859" y="976864"/>
            <a:chExt cx="1071512" cy="62400"/>
          </a:xfrm>
        </p:grpSpPr>
        <p:sp>
          <p:nvSpPr>
            <p:cNvPr id="3983" name="Google Shape;3983;g28336ace52f_1_437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4" name="Google Shape;3984;g28336ace52f_1_437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5" name="Google Shape;3985;g28336ace52f_1_437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6" name="Google Shape;3986;g28336ace52f_1_437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7" name="Google Shape;3987;g28336ace52f_1_437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8" name="Google Shape;3988;g28336ace52f_1_437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89" name="Google Shape;3989;g28336ace52f_1_4378"/>
          <p:cNvGrpSpPr/>
          <p:nvPr/>
        </p:nvGrpSpPr>
        <p:grpSpPr>
          <a:xfrm rot="-5400000">
            <a:off x="10395541" y="359872"/>
            <a:ext cx="691183" cy="975076"/>
            <a:chOff x="6610575" y="4117375"/>
            <a:chExt cx="518400" cy="731325"/>
          </a:xfrm>
        </p:grpSpPr>
        <p:sp>
          <p:nvSpPr>
            <p:cNvPr id="3990" name="Google Shape;3990;g28336ace52f_1_437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1" name="Google Shape;3991;g28336ace52f_1_437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2" name="Google Shape;3992;g28336ace52f_1_437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3" name="Google Shape;3993;g28336ace52f_1_437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4" name="Google Shape;3994;g28336ace52f_1_437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5" name="Google Shape;3995;g28336ace52f_1_437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6" name="Google Shape;3996;g28336ace52f_1_437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7" name="Google Shape;3997;g28336ace52f_1_437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9" name="Google Shape;3999;g28336ace52f_1_45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00" name="Google Shape;4000;g28336ace52f_1_45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001" name="Google Shape;4001;g28336ace52f_1_454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02" name="Google Shape;4002;g28336ace52f_1_4540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03" name="Google Shape;4003;g28336ace52f_1_454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image" Target="../media/image1.jp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85" descr="一張含有 螢幕擷取畫面, 行, 圖形, 文字 的圖片&#10;&#10;自動產生的描述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-39915" y="-22434"/>
            <a:ext cx="12271763" cy="69028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8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8" name="Google Shape;8;p85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3" name="Google Shape;1643;g28336ace52f_1_2378" descr="一張含有 螢幕擷取畫面, 行, 圖形, 文字 的圖片&#10;&#10;自動產生的描述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-39914" y="-22434"/>
            <a:ext cx="12271769" cy="6902869"/>
          </a:xfrm>
          <a:prstGeom prst="rect">
            <a:avLst/>
          </a:prstGeom>
          <a:noFill/>
          <a:ln>
            <a:noFill/>
          </a:ln>
        </p:spPr>
      </p:pic>
      <p:sp>
        <p:nvSpPr>
          <p:cNvPr id="1644" name="Google Shape;1644;g28336ace52f_1_237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645" name="Google Shape;1645;g28336ace52f_1_2378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file/d/1lzeKxWE_EapKwS2VI7k-CrMUPPCCVfdT/view?usp=drive_link%20%E2%80%8B" TargetMode="External"/><Relationship Id="rId5" Type="http://schemas.openxmlformats.org/officeDocument/2006/relationships/hyperlink" Target="https://drive.google.com/file/d/1lzeKxWE_EapKwS2VI7k-CrMUPPCCVfdT/view?usp=drive_link" TargetMode="Externa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hyperlink" Target="https://www.iaai.hk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zoom.us/j/9659859234?pwd=cE83QitvQ2lJMlZKS2k1SURpSXVJUT09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lemaster@hkmu.edu.h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itohelp@hkmu.edu.h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kmu.edu.hk/lipace/ftp/studentarea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/index_c.html?r=0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XXXX@live.hkmu.edu.hk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myhkmu.hkmu.edu.hk/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admission/enrollment-form/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8.xml"/><Relationship Id="rId4" Type="http://schemas.openxmlformats.org/officeDocument/2006/relationships/hyperlink" Target="https://drive.google.com/file/d/1fRO0az-JW6hWbN3-tUWhKmDn5q70_epP/view?usp=sharing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bXhXKt1nCylI94TSQIKFfi4Seuj6L0Ss/view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drive.google.com/file/d/1Rj6_MKb9ElRzNpPh2F2Uau8e_F8BgONH/view?usp=sharing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F-rAhJvVVbKokUzFP-Zp9PtSinrJj5rL/view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hkmu.qualtrics.com/jfe/form/SV_bpB3veks5h4YdZc" TargetMode="External"/><Relationship Id="rId5" Type="http://schemas.openxmlformats.org/officeDocument/2006/relationships/hyperlink" Target="https://hkmu.qualtrics.com/jfe/form/SV_a9pG9Q9DtSaI" TargetMode="External"/><Relationship Id="rId4" Type="http://schemas.openxmlformats.org/officeDocument/2006/relationships/image" Target="../media/image7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8" name="Google Shape;400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6150" y="-75750"/>
            <a:ext cx="12476524" cy="70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9" name="Google Shape;400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010" name="Google Shape;4010;p1"/>
          <p:cNvSpPr txBox="1"/>
          <p:nvPr/>
        </p:nvSpPr>
        <p:spPr>
          <a:xfrm>
            <a:off x="1899324" y="1489750"/>
            <a:ext cx="6018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11" name="Google Shape;4011;p1"/>
          <p:cNvSpPr txBox="1"/>
          <p:nvPr/>
        </p:nvSpPr>
        <p:spPr>
          <a:xfrm>
            <a:off x="6366163" y="2050794"/>
            <a:ext cx="4987200" cy="29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2" name="Google Shape;4012;p1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寵物護養及生活服務</a:t>
            </a:r>
            <a:r>
              <a:rPr lang="en-US" sz="3600" b="1" i="0" u="none" strike="noStrike" cap="none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高級文憑 </a:t>
            </a: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Higher Diploma in </a:t>
            </a:r>
            <a:r>
              <a:rPr lang="en-US" sz="36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Pet Care and Lifestyle Services</a:t>
            </a:r>
            <a:endParaRPr sz="3600" b="1" i="0" u="none" strike="noStrike" cap="none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7" name="Google Shape;4017;p1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Today’s Agenda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8" name="Google Shape;4018;p10"/>
          <p:cNvSpPr txBox="1"/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Medium"/>
              <a:buChar char="●"/>
            </a:pPr>
            <a:r>
              <a:rPr lang="en-US" sz="2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歡迎及介紹 Welcome and Introductions  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Medium"/>
              <a:buChar char="●"/>
            </a:pPr>
            <a:r>
              <a:rPr lang="en-US" sz="2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重要資訊 Essential Information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Medium"/>
              <a:buChar char="●"/>
            </a:pPr>
            <a:r>
              <a:rPr lang="en-US" sz="24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領取學生證 Student Card Collection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2267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9"/>
          <p:cNvSpPr txBox="1">
            <a:spLocks noGrp="1"/>
          </p:cNvSpPr>
          <p:nvPr>
            <p:ph type="title" idx="4294967295"/>
          </p:nvPr>
        </p:nvSpPr>
        <p:spPr>
          <a:xfrm>
            <a:off x="0" y="2882900"/>
            <a:ext cx="8609013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>
                <a:latin typeface="Montserrat"/>
                <a:ea typeface="Montserrat"/>
                <a:cs typeface="Montserrat"/>
                <a:sym typeface="Montserrat"/>
              </a:rPr>
              <a:t>Welcome to LiPACE!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8" name="Google Shape;4028;g37583ab6e9c_1_30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029" name="Google Shape;4029;g37583ab6e9c_1_3064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歡迎及介紹 </a:t>
            </a: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Welcome and Introductions</a:t>
            </a:r>
            <a:endParaRPr sz="35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g37583ab6e9c_1_809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5" name="Google Shape;4035;g37583ab6e9c_1_809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 i="0" u="none" strike="noStrike" cap="none">
                <a:solidFill>
                  <a:schemeClr val="lt1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學院重要成員 Key Staffs of LiPACE</a:t>
            </a:r>
            <a:endParaRPr sz="22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0" name="Google Shape;4040;g37583ab6e9c_1_53"/>
          <p:cNvSpPr txBox="1">
            <a:spLocks noGrp="1"/>
          </p:cNvSpPr>
          <p:nvPr>
            <p:ph type="body" idx="1"/>
          </p:nvPr>
        </p:nvSpPr>
        <p:spPr>
          <a:xfrm>
            <a:off x="6079253" y="1903597"/>
            <a:ext cx="5149500" cy="43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3200" b="1">
                <a:latin typeface="Montserrat"/>
                <a:ea typeface="Montserrat"/>
                <a:cs typeface="Montserrat"/>
                <a:sym typeface="Montserrat"/>
              </a:rPr>
              <a:t>Dean 院長</a:t>
            </a:r>
            <a:endParaRPr sz="3200" b="1">
              <a:latin typeface="Montserrat"/>
              <a:ea typeface="Montserrat"/>
              <a:cs typeface="Montserrat"/>
              <a:sym typeface="Montserrat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Montserrat Medium"/>
                <a:ea typeface="Montserrat Medium"/>
                <a:cs typeface="Montserrat Medium"/>
                <a:sym typeface="Montserrat Medium"/>
              </a:rPr>
              <a:t>Dr Benjamin CHAN Tak-yuen </a:t>
            </a: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Montserrat Medium"/>
                <a:ea typeface="Montserrat Medium"/>
                <a:cs typeface="Montserrat Medium"/>
                <a:sym typeface="Montserrat Medium"/>
              </a:rPr>
              <a:t>曾德源博士</a:t>
            </a:r>
            <a:endParaRPr sz="24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41" name="Google Shape;4041;g37583ab6e9c_1_53" descr="getStaffImage_new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3309" y="1903597"/>
            <a:ext cx="3036522" cy="354261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g37583ab6e9c_1_53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學院重要成員 Key Staffs of LiPACE</a:t>
            </a:r>
            <a:endParaRPr sz="4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7" name="Google Shape;4047;g37583ab6e9c_1_59"/>
          <p:cNvSpPr txBox="1">
            <a:spLocks noGrp="1"/>
          </p:cNvSpPr>
          <p:nvPr>
            <p:ph type="title"/>
          </p:nvPr>
        </p:nvSpPr>
        <p:spPr>
          <a:xfrm>
            <a:off x="963175" y="1653978"/>
            <a:ext cx="10265700" cy="9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Associate Directors 副院長</a:t>
            </a:r>
            <a:endParaRPr sz="3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48" name="Google Shape;4048;g37583ab6e9c_1_59" descr="getStaffImage_new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3598" y="2849620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49" name="Google Shape;4049;g37583ab6e9c_1_59"/>
          <p:cNvSpPr txBox="1">
            <a:spLocks noGrp="1"/>
          </p:cNvSpPr>
          <p:nvPr>
            <p:ph type="body" idx="1"/>
          </p:nvPr>
        </p:nvSpPr>
        <p:spPr>
          <a:xfrm>
            <a:off x="4233775" y="4862900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Dr Chen Yi-Fan Yvonne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陳羿帆博士</a:t>
            </a:r>
            <a:endParaRPr sz="14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50" name="Google Shape;4050;g37583ab6e9c_1_59" descr="getStaffImage_new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7220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51" name="Google Shape;4051;g37583ab6e9c_1_59"/>
          <p:cNvSpPr txBox="1"/>
          <p:nvPr/>
        </p:nvSpPr>
        <p:spPr>
          <a:xfrm>
            <a:off x="2127225" y="4862900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 Ching Ka Wai Larry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程家偉博士</a:t>
            </a: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52" name="Google Shape;4052;g37583ab6e9c_1_59" descr="getStaffImage_new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5648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53" name="Google Shape;4053;g37583ab6e9c_1_59"/>
          <p:cNvSpPr txBox="1"/>
          <p:nvPr/>
        </p:nvSpPr>
        <p:spPr>
          <a:xfrm>
            <a:off x="8355575" y="4870925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 Chim Hiu Man Kathleen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詹曉雯博士</a:t>
            </a: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54" name="Google Shape;4054;g37583ab6e9c_1_59" descr="getStaffImage_new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7608" y="285765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4055" name="Google Shape;4055;g37583ab6e9c_1_59"/>
          <p:cNvSpPr txBox="1"/>
          <p:nvPr/>
        </p:nvSpPr>
        <p:spPr>
          <a:xfrm>
            <a:off x="6277600" y="4876400"/>
            <a:ext cx="17256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Ms. Pang Hoi Ning Helen </a:t>
            </a: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彭海寧女士</a:t>
            </a: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56" name="Google Shape;4056;g37583ab6e9c_1_59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學院重要成員 Key Staffs of LiPACE</a:t>
            </a:r>
            <a:endParaRPr sz="4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1" name="Google Shape;4061;g37583ab6e9c_1_82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2" name="Google Shape;4062;g37583ab6e9c_1_82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Char char="➔"/>
            </a:pPr>
            <a:r>
              <a:rPr lang="en-US" sz="2200" b="1" i="0" u="none" strike="noStrike" cap="none">
                <a:solidFill>
                  <a:srgbClr val="000000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院長歡迎辭 Welcome Message from Dean</a:t>
            </a:r>
            <a:endParaRPr sz="2200" b="1" i="0" u="none" strike="noStrike" cap="none">
              <a:solidFill>
                <a:srgbClr val="000000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7" name="Google Shape;4067;g376c596f675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6150" y="-75750"/>
            <a:ext cx="12476524" cy="70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8" name="Google Shape;4068;g376c596f675_0_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069" name="Google Shape;4069;g376c596f675_0_14"/>
          <p:cNvSpPr txBox="1"/>
          <p:nvPr/>
        </p:nvSpPr>
        <p:spPr>
          <a:xfrm>
            <a:off x="1899324" y="1489750"/>
            <a:ext cx="6018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70" name="Google Shape;4070;g376c596f675_0_14">
            <a:hlinkClick r:id="rId5"/>
          </p:cNvPr>
          <p:cNvSpPr txBox="1"/>
          <p:nvPr/>
        </p:nvSpPr>
        <p:spPr>
          <a:xfrm>
            <a:off x="6664500" y="2568875"/>
            <a:ext cx="5527500" cy="13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Dean's Speech</a:t>
            </a:r>
            <a:r>
              <a:rPr lang="en-US" sz="34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​</a:t>
            </a:r>
            <a:endParaRPr sz="3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400" b="1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院長致辭</a:t>
            </a:r>
            <a:r>
              <a:rPr lang="en-US" sz="3400">
                <a:solidFill>
                  <a:schemeClr val="dk1"/>
                </a:solidFill>
              </a:rPr>
              <a:t>​</a:t>
            </a:r>
            <a:endParaRPr sz="51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5C69A2-7426-4447-8F5C-02160F498600}"/>
              </a:ext>
            </a:extLst>
          </p:cNvPr>
          <p:cNvSpPr txBox="1"/>
          <p:nvPr/>
        </p:nvSpPr>
        <p:spPr>
          <a:xfrm>
            <a:off x="205274" y="5762855"/>
            <a:ext cx="6295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HK" sz="14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https://drive.google.com/file/d/1lzeKxWE_EapKwS2VI7k-CrMUPPCCVfdT/view?usp=drive_link</a:t>
            </a:r>
            <a:r>
              <a:rPr lang="en-US" altLang="zh-HK" sz="14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4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0" name="Google Shape;4080;g37583ab6e9c_1_826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Char char="➔"/>
            </a:pPr>
            <a:r>
              <a:rPr lang="en-US" sz="2200" b="1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課程重要成員 Key Staffs of Programme</a:t>
            </a:r>
            <a:endParaRPr sz="2200" b="1" i="0" u="none" strike="noStrike" cap="none">
              <a:solidFill>
                <a:schemeClr val="lt1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81" name="Google Shape;4081;g37583ab6e9c_1_826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6" name="Google Shape;4086;g37583ab6e9c_1_783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課程重要成員 Key Staffs of Programme</a:t>
            </a:r>
            <a:endParaRPr sz="4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&amp; Programme Partners</a:t>
            </a:r>
            <a:endParaRPr sz="4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endParaRPr sz="4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87" name="Google Shape;4087;g37583ab6e9c_1_783" title="logo PNG (100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0650" y="3056924"/>
            <a:ext cx="5122076" cy="1306125"/>
          </a:xfrm>
          <a:prstGeom prst="rect">
            <a:avLst/>
          </a:prstGeom>
          <a:noFill/>
          <a:ln>
            <a:noFill/>
          </a:ln>
        </p:spPr>
      </p:pic>
      <p:sp>
        <p:nvSpPr>
          <p:cNvPr id="4088" name="Google Shape;4088;g37583ab6e9c_1_783" descr="Shape  Description automatically generated with medium confidence">
            <a:hlinkClick r:id="rId4"/>
          </p:cNvPr>
          <p:cNvSpPr/>
          <p:nvPr/>
        </p:nvSpPr>
        <p:spPr>
          <a:xfrm>
            <a:off x="1433998" y="2323772"/>
            <a:ext cx="3143612" cy="2039282"/>
          </a:xfrm>
          <a:custGeom>
            <a:avLst/>
            <a:gdLst/>
            <a:ahLst/>
            <a:cxnLst/>
            <a:rect l="l" t="t" r="r" b="b"/>
            <a:pathLst>
              <a:path w="2034700" h="1274551" extrusionOk="0">
                <a:moveTo>
                  <a:pt x="0" y="0"/>
                </a:moveTo>
                <a:lnTo>
                  <a:pt x="2034701" y="0"/>
                </a:lnTo>
                <a:lnTo>
                  <a:pt x="2034701" y="1274551"/>
                </a:lnTo>
                <a:lnTo>
                  <a:pt x="0" y="12745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49" b="-49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3" name="Google Shape;4093;g37583ab6e9c_1_836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歡迎及介紹 Welcome and Introductions</a:t>
            </a:r>
            <a:endParaRPr/>
          </a:p>
        </p:txBody>
      </p:sp>
      <p:sp>
        <p:nvSpPr>
          <p:cNvPr id="4094" name="Google Shape;4094;g37583ab6e9c_1_836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導師網上見面 Zoom Introduction to Instructors</a:t>
            </a:r>
            <a:endParaRPr sz="2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Google Shape;4099;g37583ab6e9c_1_788" title="Powered by Zoom larger jpg | larger zoom logo unversity of k… | Flickr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9213" y="2383625"/>
            <a:ext cx="3713575" cy="20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0" name="Google Shape;4100;g37583ab6e9c_1_788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導師網上見面 Zoom Introduction to Instructors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endParaRPr sz="4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Google Shape;4105;g37583ab6e9c_1_83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破冰活動 Icebreaking Activity</a:t>
            </a:r>
            <a:endParaRPr sz="2200" b="1">
              <a:solidFill>
                <a:schemeClr val="lt1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大合照 Group Photo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06" name="Google Shape;4106;g37583ab6e9c_1_83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Google Shape;4111;g37583ab6e9c_1_84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學院重要成員 Key Staffs of LiPACE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院長歡迎辭 Welcome Message from Dean</a:t>
            </a:r>
            <a:endParaRPr sz="22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課程重要成員 Key Staffs of Programme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導師網上見面 Zoom Introduction to Instructors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破冰活動 Icebreaking Activity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"/>
              <a:buChar char="➔"/>
            </a:pPr>
            <a:r>
              <a:rPr lang="en-US" sz="2200" b="1" i="0" u="none" strike="noStrike" cap="none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大合照 Group Photo</a:t>
            </a:r>
            <a:endParaRPr sz="2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查詢方式 Contact Information </a:t>
            </a:r>
            <a:endParaRPr sz="2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Medium"/>
              <a:buChar char="➔"/>
            </a:pPr>
            <a:r>
              <a:rPr lang="en-US" sz="2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通訊禮儀 WhatsApp/Email Etiquette</a:t>
            </a:r>
            <a:endParaRPr sz="2200" b="0" i="0" u="none" strike="noStrike" cap="none">
              <a:solidFill>
                <a:schemeClr val="lt1"/>
              </a:solidFill>
              <a:highlight>
                <a:schemeClr val="dk1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12" name="Google Shape;4112;g37583ab6e9c_1_84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歡迎及介紹 Welcome and Introductions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7" name="Google Shape;4117;g37583ab6e9c_1_801"/>
          <p:cNvSpPr txBox="1"/>
          <p:nvPr/>
        </p:nvSpPr>
        <p:spPr>
          <a:xfrm>
            <a:off x="-412062" y="1688300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18" name="Google Shape;4118;g37583ab6e9c_1_801" descr="an illustration of a camera taking a picture with a flash (Provided by Tenor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2284" y="852875"/>
            <a:ext cx="993490" cy="8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9" name="Google Shape;4119;g37583ab6e9c_1_801"/>
          <p:cNvSpPr txBox="1"/>
          <p:nvPr/>
        </p:nvSpPr>
        <p:spPr>
          <a:xfrm>
            <a:off x="96200" y="1832300"/>
            <a:ext cx="5174400" cy="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3"/>
              <a:buFont typeface="Arial"/>
              <a:buNone/>
            </a:pPr>
            <a:r>
              <a:rPr lang="en-US" sz="2462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Orientation 2023</a:t>
            </a:r>
            <a:endParaRPr sz="2462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20" name="Google Shape;4120;g37583ab6e9c_1_8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10" y="2349523"/>
            <a:ext cx="5756037" cy="2900503"/>
          </a:xfrm>
          <a:prstGeom prst="rect">
            <a:avLst/>
          </a:prstGeom>
          <a:noFill/>
          <a:ln>
            <a:noFill/>
          </a:ln>
        </p:spPr>
      </p:pic>
      <p:sp>
        <p:nvSpPr>
          <p:cNvPr id="4121" name="Google Shape;4121;g37583ab6e9c_1_801"/>
          <p:cNvSpPr txBox="1"/>
          <p:nvPr/>
        </p:nvSpPr>
        <p:spPr>
          <a:xfrm>
            <a:off x="5852251" y="1868927"/>
            <a:ext cx="5174400" cy="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3"/>
              <a:buFont typeface="Arial"/>
              <a:buNone/>
            </a:pPr>
            <a:r>
              <a:rPr lang="en-US" sz="2462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Orientation 2024</a:t>
            </a:r>
            <a:endParaRPr sz="2462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22" name="Google Shape;4122;g37583ab6e9c_1_801" title="483062429_1129286352326871_2246406286331334918_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1550" y="2349525"/>
            <a:ext cx="6034949" cy="29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3" name="Google Shape;4123;g37583ab6e9c_1_801"/>
          <p:cNvSpPr txBox="1"/>
          <p:nvPr/>
        </p:nvSpPr>
        <p:spPr>
          <a:xfrm>
            <a:off x="0" y="738000"/>
            <a:ext cx="12192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大合照 Group Photo</a:t>
            </a:r>
            <a:endParaRPr sz="4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Google Shape;4128;g2f2a9c730a9_1_3"/>
          <p:cNvSpPr txBox="1">
            <a:spLocks noGrp="1"/>
          </p:cNvSpPr>
          <p:nvPr>
            <p:ph type="title"/>
          </p:nvPr>
        </p:nvSpPr>
        <p:spPr>
          <a:xfrm>
            <a:off x="-42975" y="719325"/>
            <a:ext cx="12234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For Enquiry 查詢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129" name="Google Shape;4129;g2f2a9c730a9_1_3"/>
          <p:cNvGraphicFramePr/>
          <p:nvPr/>
        </p:nvGraphicFramePr>
        <p:xfrm>
          <a:off x="730004" y="1375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{9CB8D33A-1C02-4788-B06C-BC47EC4BDF03}</a:tableStyleId>
              </a:tblPr>
              <a:tblGrid>
                <a:gridCol w="276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accent6"/>
                          </a:solidFill>
                        </a:rPr>
                        <a:t>Email</a:t>
                      </a:r>
                      <a:endParaRPr sz="1400" u="none" strike="noStrike" cap="none">
                        <a:solidFill>
                          <a:schemeClr val="accent6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lipace_sc_ft@hkmu.edu.hk</a:t>
                      </a:r>
                      <a:endParaRPr sz="1800" b="1" u="none" strike="noStrike" cap="none">
                        <a:solidFill>
                          <a:schemeClr val="accent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Deputy </a:t>
                      </a: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Programme Leader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 Edgar Leung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3588 </a:t>
                      </a: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7866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Programme Administration Support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Ms. Jeslyn Li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3588 7881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Course-related Support</a:t>
                      </a:r>
                      <a:endParaRPr sz="18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Course Instructor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Online Learning Environment (OLE)</a:t>
                      </a:r>
                      <a:endParaRPr sz="14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(852) 2768 6454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sng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olemaster@hkmu.edu.hk</a:t>
                      </a: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E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</a:rPr>
                        <a:t>Student IT Helpdesk/Hotline</a:t>
                      </a:r>
                      <a:endParaRPr sz="18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(852) 2711 2100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sng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itohelp@hkmu.edu.hk</a:t>
                      </a: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130" name="Google Shape;4130;g2f2a9c730a9_1_3"/>
          <p:cNvSpPr txBox="1"/>
          <p:nvPr/>
        </p:nvSpPr>
        <p:spPr>
          <a:xfrm>
            <a:off x="443325" y="5447350"/>
            <a:ext cx="115023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Please provide your student details (Full name, student ID, Programme, Class) 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 screenshots in the email.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5" name="Google Shape;4135;g2f2b6400d64_3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75" y="2048477"/>
            <a:ext cx="3944650" cy="386865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136" name="Google Shape;4136;g2f2b6400d64_3_50"/>
          <p:cNvSpPr/>
          <p:nvPr/>
        </p:nvSpPr>
        <p:spPr>
          <a:xfrm>
            <a:off x="442400" y="2175175"/>
            <a:ext cx="12408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7" name="Google Shape;4137;g2f2b6400d64_3_50"/>
          <p:cNvSpPr/>
          <p:nvPr/>
        </p:nvSpPr>
        <p:spPr>
          <a:xfrm>
            <a:off x="381785" y="3152349"/>
            <a:ext cx="552900" cy="148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38" name="Google Shape;4138;g2f2b6400d64_3_50"/>
          <p:cNvPicPr preferRelativeResize="0"/>
          <p:nvPr/>
        </p:nvPicPr>
        <p:blipFill rotWithShape="1">
          <a:blip r:embed="rId4">
            <a:alphaModFix/>
          </a:blip>
          <a:srcRect b="40649"/>
          <a:stretch/>
        </p:blipFill>
        <p:spPr>
          <a:xfrm>
            <a:off x="4011175" y="4182200"/>
            <a:ext cx="4169656" cy="1876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39" name="Google Shape;4139;g2f2b6400d64_3_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1175" y="2048475"/>
            <a:ext cx="4169650" cy="2194017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40" name="Google Shape;4140;g2f2b6400d64_3_50"/>
          <p:cNvPicPr preferRelativeResize="0"/>
          <p:nvPr/>
        </p:nvPicPr>
        <p:blipFill rotWithShape="1">
          <a:blip r:embed="rId6">
            <a:alphaModFix/>
          </a:blip>
          <a:srcRect r="18645"/>
          <a:stretch/>
        </p:blipFill>
        <p:spPr>
          <a:xfrm>
            <a:off x="8457004" y="2046000"/>
            <a:ext cx="3734996" cy="1845924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41" name="Google Shape;4141;g2f2b6400d64_3_50"/>
          <p:cNvPicPr preferRelativeResize="0"/>
          <p:nvPr/>
        </p:nvPicPr>
        <p:blipFill rotWithShape="1">
          <a:blip r:embed="rId7">
            <a:alphaModFix/>
          </a:blip>
          <a:srcRect r="31710" b="11394"/>
          <a:stretch/>
        </p:blipFill>
        <p:spPr>
          <a:xfrm>
            <a:off x="8457000" y="3891925"/>
            <a:ext cx="3735000" cy="206672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142" name="Google Shape;4142;g2f2b6400d64_3_50"/>
          <p:cNvSpPr/>
          <p:nvPr/>
        </p:nvSpPr>
        <p:spPr>
          <a:xfrm>
            <a:off x="98975" y="5050150"/>
            <a:ext cx="12408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3" name="Google Shape;4143;g2f2b6400d64_3_50"/>
          <p:cNvSpPr/>
          <p:nvPr/>
        </p:nvSpPr>
        <p:spPr>
          <a:xfrm>
            <a:off x="4446300" y="2201275"/>
            <a:ext cx="21699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4" name="Google Shape;4144;g2f2b6400d64_3_50"/>
          <p:cNvSpPr/>
          <p:nvPr/>
        </p:nvSpPr>
        <p:spPr>
          <a:xfrm>
            <a:off x="4233000" y="2865300"/>
            <a:ext cx="8949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5" name="Google Shape;4145;g2f2b6400d64_3_50"/>
          <p:cNvSpPr/>
          <p:nvPr/>
        </p:nvSpPr>
        <p:spPr>
          <a:xfrm>
            <a:off x="4255450" y="3429000"/>
            <a:ext cx="481800" cy="124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6" name="Google Shape;4146;g2f2b6400d64_3_50"/>
          <p:cNvSpPr/>
          <p:nvPr/>
        </p:nvSpPr>
        <p:spPr>
          <a:xfrm>
            <a:off x="5507450" y="3446850"/>
            <a:ext cx="301800" cy="89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7" name="Google Shape;4147;g2f2b6400d64_3_50"/>
          <p:cNvSpPr/>
          <p:nvPr/>
        </p:nvSpPr>
        <p:spPr>
          <a:xfrm>
            <a:off x="4079975" y="4125875"/>
            <a:ext cx="481800" cy="89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8" name="Google Shape;4148;g2f2b6400d64_3_50"/>
          <p:cNvSpPr/>
          <p:nvPr/>
        </p:nvSpPr>
        <p:spPr>
          <a:xfrm>
            <a:off x="6997600" y="5387275"/>
            <a:ext cx="3267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9" name="Google Shape;4149;g2f2b6400d64_3_50"/>
          <p:cNvSpPr/>
          <p:nvPr/>
        </p:nvSpPr>
        <p:spPr>
          <a:xfrm>
            <a:off x="4660350" y="4377450"/>
            <a:ext cx="26811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0" name="Google Shape;4150;g2f2b6400d64_3_50"/>
          <p:cNvSpPr/>
          <p:nvPr/>
        </p:nvSpPr>
        <p:spPr>
          <a:xfrm>
            <a:off x="7649750" y="5387275"/>
            <a:ext cx="410400" cy="1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1" name="Google Shape;4151;g2f2b6400d64_3_50"/>
          <p:cNvSpPr/>
          <p:nvPr/>
        </p:nvSpPr>
        <p:spPr>
          <a:xfrm>
            <a:off x="8983950" y="2200875"/>
            <a:ext cx="2681100" cy="152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2" name="Google Shape;4152;g2f2b6400d64_3_50"/>
          <p:cNvSpPr/>
          <p:nvPr/>
        </p:nvSpPr>
        <p:spPr>
          <a:xfrm>
            <a:off x="9400975" y="4208825"/>
            <a:ext cx="2759100" cy="228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3" name="Google Shape;4153;g2f2b6400d64_3_50"/>
          <p:cNvSpPr txBox="1"/>
          <p:nvPr/>
        </p:nvSpPr>
        <p:spPr>
          <a:xfrm>
            <a:off x="103500" y="1375700"/>
            <a:ext cx="1230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Email subject, greeting, student details, sign-off, screenshots (if any) should be included in the email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54" name="Google Shape;4154;g2f2b6400d64_3_50"/>
          <p:cNvSpPr txBox="1"/>
          <p:nvPr/>
        </p:nvSpPr>
        <p:spPr>
          <a:xfrm>
            <a:off x="0" y="1775450"/>
            <a:ext cx="818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Good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5" name="Google Shape;4155;g2f2b6400d64_3_50"/>
          <p:cNvSpPr txBox="1"/>
          <p:nvPr/>
        </p:nvSpPr>
        <p:spPr>
          <a:xfrm>
            <a:off x="8457000" y="1741350"/>
            <a:ext cx="3735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Bad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6" name="Google Shape;4156;g2f2b6400d64_3_50"/>
          <p:cNvSpPr txBox="1"/>
          <p:nvPr/>
        </p:nvSpPr>
        <p:spPr>
          <a:xfrm>
            <a:off x="1139400" y="2328175"/>
            <a:ext cx="14661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 subject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7" name="Google Shape;4157;g2f2b6400d64_3_50"/>
          <p:cNvSpPr txBox="1"/>
          <p:nvPr/>
        </p:nvSpPr>
        <p:spPr>
          <a:xfrm>
            <a:off x="754525" y="2865300"/>
            <a:ext cx="9675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Greeting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8" name="Google Shape;4158;g2f2b6400d64_3_50"/>
          <p:cNvSpPr txBox="1"/>
          <p:nvPr/>
        </p:nvSpPr>
        <p:spPr>
          <a:xfrm>
            <a:off x="2275200" y="3152350"/>
            <a:ext cx="15804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 details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9" name="Google Shape;4159;g2f2b6400d64_3_50"/>
          <p:cNvSpPr txBox="1"/>
          <p:nvPr/>
        </p:nvSpPr>
        <p:spPr>
          <a:xfrm>
            <a:off x="2404725" y="5266375"/>
            <a:ext cx="12408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Screenshot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0" name="Google Shape;4160;g2f2b6400d64_3_50"/>
          <p:cNvSpPr txBox="1"/>
          <p:nvPr/>
        </p:nvSpPr>
        <p:spPr>
          <a:xfrm>
            <a:off x="1284575" y="4929250"/>
            <a:ext cx="8949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Sign-off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1" name="Google Shape;4161;g2f2b6400d64_3_50"/>
          <p:cNvSpPr txBox="1"/>
          <p:nvPr/>
        </p:nvSpPr>
        <p:spPr>
          <a:xfrm>
            <a:off x="934675" y="4518150"/>
            <a:ext cx="1145700" cy="261600"/>
          </a:xfrm>
          <a:prstGeom prst="rect">
            <a:avLst/>
          </a:prstGeom>
          <a:solidFill>
            <a:srgbClr val="D4E2CE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1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2" name="Google Shape;4162;g2f2b6400d64_3_5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Examples of Enquiry 查詢例子 (Email)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" name="Google Shape;4167;g2f2b6400d64_3_5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Examples of Enquiry 查詢例子 (WhatsApp)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68" name="Google Shape;4168;g2f2b6400d64_3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8900" y="2092677"/>
            <a:ext cx="3170799" cy="400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9" name="Google Shape;4169;g2f2b6400d64_3_56"/>
          <p:cNvPicPr preferRelativeResize="0"/>
          <p:nvPr/>
        </p:nvPicPr>
        <p:blipFill rotWithShape="1">
          <a:blip r:embed="rId4">
            <a:alphaModFix/>
          </a:blip>
          <a:srcRect r="29108"/>
          <a:stretch/>
        </p:blipFill>
        <p:spPr>
          <a:xfrm>
            <a:off x="6270175" y="2092663"/>
            <a:ext cx="2610975" cy="40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0" name="Google Shape;4170;g2f2b6400d64_3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81150" y="2092673"/>
            <a:ext cx="3399991" cy="1336324"/>
          </a:xfrm>
          <a:prstGeom prst="rect">
            <a:avLst/>
          </a:prstGeom>
          <a:noFill/>
          <a:ln>
            <a:noFill/>
          </a:ln>
        </p:spPr>
      </p:pic>
      <p:sp>
        <p:nvSpPr>
          <p:cNvPr id="4171" name="Google Shape;4171;g2f2b6400d64_3_56"/>
          <p:cNvSpPr/>
          <p:nvPr/>
        </p:nvSpPr>
        <p:spPr>
          <a:xfrm>
            <a:off x="163300" y="2351325"/>
            <a:ext cx="359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2" name="Google Shape;4172;g2f2b6400d64_3_56"/>
          <p:cNvSpPr/>
          <p:nvPr/>
        </p:nvSpPr>
        <p:spPr>
          <a:xfrm>
            <a:off x="659675" y="2351325"/>
            <a:ext cx="5292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3" name="Google Shape;4173;g2f2b6400d64_3_56"/>
          <p:cNvSpPr/>
          <p:nvPr/>
        </p:nvSpPr>
        <p:spPr>
          <a:xfrm>
            <a:off x="6548825" y="4069071"/>
            <a:ext cx="1578600" cy="93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74" name="Google Shape;4174;g2f2b6400d64_3_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21900" y="2092675"/>
            <a:ext cx="2801036" cy="4007924"/>
          </a:xfrm>
          <a:prstGeom prst="rect">
            <a:avLst/>
          </a:prstGeom>
          <a:noFill/>
          <a:ln>
            <a:noFill/>
          </a:ln>
        </p:spPr>
      </p:pic>
      <p:sp>
        <p:nvSpPr>
          <p:cNvPr id="4175" name="Google Shape;4175;g2f2b6400d64_3_56"/>
          <p:cNvSpPr/>
          <p:nvPr/>
        </p:nvSpPr>
        <p:spPr>
          <a:xfrm>
            <a:off x="4325975" y="2425350"/>
            <a:ext cx="4680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6" name="Google Shape;4176;g2f2b6400d64_3_56"/>
          <p:cNvSpPr/>
          <p:nvPr/>
        </p:nvSpPr>
        <p:spPr>
          <a:xfrm>
            <a:off x="3849200" y="2410050"/>
            <a:ext cx="3309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7" name="Google Shape;4177;g2f2b6400d64_3_56"/>
          <p:cNvSpPr/>
          <p:nvPr/>
        </p:nvSpPr>
        <p:spPr>
          <a:xfrm>
            <a:off x="3404550" y="3910950"/>
            <a:ext cx="5712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8" name="Google Shape;4178;g2f2b6400d64_3_56"/>
          <p:cNvSpPr/>
          <p:nvPr/>
        </p:nvSpPr>
        <p:spPr>
          <a:xfrm>
            <a:off x="3509750" y="3122250"/>
            <a:ext cx="410100" cy="5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9" name="Google Shape;4179;g2f2b6400d64_3_56"/>
          <p:cNvSpPr/>
          <p:nvPr/>
        </p:nvSpPr>
        <p:spPr>
          <a:xfrm>
            <a:off x="3429200" y="4255925"/>
            <a:ext cx="2130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0" name="Google Shape;4180;g2f2b6400d64_3_56"/>
          <p:cNvSpPr/>
          <p:nvPr/>
        </p:nvSpPr>
        <p:spPr>
          <a:xfrm>
            <a:off x="3447025" y="4453875"/>
            <a:ext cx="5493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1" name="Google Shape;4181;g2f2b6400d64_3_56"/>
          <p:cNvSpPr/>
          <p:nvPr/>
        </p:nvSpPr>
        <p:spPr>
          <a:xfrm>
            <a:off x="4532350" y="4958575"/>
            <a:ext cx="12390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2" name="Google Shape;4182;g2f2b6400d64_3_56"/>
          <p:cNvSpPr/>
          <p:nvPr/>
        </p:nvSpPr>
        <p:spPr>
          <a:xfrm>
            <a:off x="3996325" y="5215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3" name="Google Shape;4183;g2f2b6400d64_3_56"/>
          <p:cNvSpPr/>
          <p:nvPr/>
        </p:nvSpPr>
        <p:spPr>
          <a:xfrm>
            <a:off x="3300600" y="5537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84" name="Google Shape;4184;g2f2b6400d64_3_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6050" y="4453875"/>
            <a:ext cx="3430191" cy="901925"/>
          </a:xfrm>
          <a:prstGeom prst="rect">
            <a:avLst/>
          </a:prstGeom>
          <a:noFill/>
          <a:ln>
            <a:noFill/>
          </a:ln>
        </p:spPr>
      </p:pic>
      <p:sp>
        <p:nvSpPr>
          <p:cNvPr id="4185" name="Google Shape;4185;g2f2b6400d64_3_56"/>
          <p:cNvSpPr txBox="1"/>
          <p:nvPr/>
        </p:nvSpPr>
        <p:spPr>
          <a:xfrm>
            <a:off x="103500" y="1375700"/>
            <a:ext cx="1230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 details with screenshots (if any) should be provided.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86" name="Google Shape;4186;g2f2b6400d64_3_56"/>
          <p:cNvSpPr txBox="1"/>
          <p:nvPr/>
        </p:nvSpPr>
        <p:spPr>
          <a:xfrm>
            <a:off x="103500" y="1815500"/>
            <a:ext cx="597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Good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7" name="Google Shape;4187;g2f2b6400d64_3_56"/>
          <p:cNvSpPr txBox="1"/>
          <p:nvPr/>
        </p:nvSpPr>
        <p:spPr>
          <a:xfrm>
            <a:off x="6422575" y="1815500"/>
            <a:ext cx="597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Bad Examples:</a:t>
            </a:r>
            <a:endParaRPr sz="1800" b="1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8" name="Google Shape;4188;g2f2b6400d64_3_56"/>
          <p:cNvSpPr txBox="1"/>
          <p:nvPr/>
        </p:nvSpPr>
        <p:spPr>
          <a:xfrm>
            <a:off x="9012900" y="3802838"/>
            <a:ext cx="3136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student details provided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3" name="Google Shape;4193;g2834fa8c26e_2_4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Classroom Etiquette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4" name="Google Shape;4194;g2834fa8c26e_2_4"/>
          <p:cNvSpPr/>
          <p:nvPr/>
        </p:nvSpPr>
        <p:spPr>
          <a:xfrm>
            <a:off x="163300" y="2351325"/>
            <a:ext cx="359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5" name="Google Shape;4195;g2834fa8c26e_2_4"/>
          <p:cNvSpPr/>
          <p:nvPr/>
        </p:nvSpPr>
        <p:spPr>
          <a:xfrm>
            <a:off x="659675" y="2351325"/>
            <a:ext cx="5292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6" name="Google Shape;4196;g2834fa8c26e_2_4"/>
          <p:cNvSpPr/>
          <p:nvPr/>
        </p:nvSpPr>
        <p:spPr>
          <a:xfrm>
            <a:off x="6548825" y="4069071"/>
            <a:ext cx="1578600" cy="93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7" name="Google Shape;4197;g2834fa8c26e_2_4"/>
          <p:cNvSpPr/>
          <p:nvPr/>
        </p:nvSpPr>
        <p:spPr>
          <a:xfrm>
            <a:off x="4325975" y="2425350"/>
            <a:ext cx="468000" cy="13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8" name="Google Shape;4198;g2834fa8c26e_2_4"/>
          <p:cNvSpPr/>
          <p:nvPr/>
        </p:nvSpPr>
        <p:spPr>
          <a:xfrm>
            <a:off x="3849200" y="2410050"/>
            <a:ext cx="3309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9" name="Google Shape;4199;g2834fa8c26e_2_4"/>
          <p:cNvSpPr/>
          <p:nvPr/>
        </p:nvSpPr>
        <p:spPr>
          <a:xfrm>
            <a:off x="3404550" y="3910950"/>
            <a:ext cx="5712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0" name="Google Shape;4200;g2834fa8c26e_2_4"/>
          <p:cNvSpPr/>
          <p:nvPr/>
        </p:nvSpPr>
        <p:spPr>
          <a:xfrm>
            <a:off x="3509750" y="3122250"/>
            <a:ext cx="410100" cy="5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1" name="Google Shape;4201;g2834fa8c26e_2_4"/>
          <p:cNvSpPr/>
          <p:nvPr/>
        </p:nvSpPr>
        <p:spPr>
          <a:xfrm>
            <a:off x="3429200" y="4255925"/>
            <a:ext cx="213000" cy="7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2" name="Google Shape;4202;g2834fa8c26e_2_4"/>
          <p:cNvSpPr/>
          <p:nvPr/>
        </p:nvSpPr>
        <p:spPr>
          <a:xfrm>
            <a:off x="3447025" y="4453875"/>
            <a:ext cx="5493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3" name="Google Shape;4203;g2834fa8c26e_2_4"/>
          <p:cNvSpPr/>
          <p:nvPr/>
        </p:nvSpPr>
        <p:spPr>
          <a:xfrm>
            <a:off x="4532350" y="4958575"/>
            <a:ext cx="12390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4" name="Google Shape;4204;g2834fa8c26e_2_4"/>
          <p:cNvSpPr/>
          <p:nvPr/>
        </p:nvSpPr>
        <p:spPr>
          <a:xfrm>
            <a:off x="3996325" y="5215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5" name="Google Shape;4205;g2834fa8c26e_2_4"/>
          <p:cNvSpPr/>
          <p:nvPr/>
        </p:nvSpPr>
        <p:spPr>
          <a:xfrm>
            <a:off x="3300600" y="5537375"/>
            <a:ext cx="1775100" cy="163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6" name="Google Shape;4206;g2834fa8c26e_2_4"/>
          <p:cNvSpPr txBox="1"/>
          <p:nvPr/>
        </p:nvSpPr>
        <p:spPr>
          <a:xfrm>
            <a:off x="103500" y="1375700"/>
            <a:ext cx="1230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Students </a:t>
            </a:r>
            <a:r>
              <a:rPr lang="en-US" sz="1800" b="0" i="0" u="sng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should not </a:t>
            </a: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 any devices to record or take photographs unless authorised by the instructor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07" name="Google Shape;4207;g2834fa8c26e_2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263" y="2133038"/>
            <a:ext cx="10868025" cy="29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8" name="Google Shape;4208;g2834fa8c26e_2_4"/>
          <p:cNvSpPr/>
          <p:nvPr/>
        </p:nvSpPr>
        <p:spPr>
          <a:xfrm>
            <a:off x="1299875" y="3182000"/>
            <a:ext cx="9929100" cy="18636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3" name="Google Shape;4213;g2f2014ed442_0_545"/>
          <p:cNvSpPr txBox="1"/>
          <p:nvPr/>
        </p:nvSpPr>
        <p:spPr>
          <a:xfrm>
            <a:off x="-42975" y="687325"/>
            <a:ext cx="12292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37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Follow us </a:t>
            </a:r>
            <a:endParaRPr sz="37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14" name="Google Shape;4214;g2f2014ed442_0_545" title="Programme Activity Day (29 July 2025).pptx.ppt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4924" y="1443450"/>
            <a:ext cx="7822151" cy="444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9" name="Google Shape;4219;g37583ab6e9c_1_30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220" name="Google Shape;4220;g37583ab6e9c_1_3070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重要資訊 </a:t>
            </a: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Essential Information</a:t>
            </a: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5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5" name="Google Shape;4225;g28336ace52f_4_12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6" name="Google Shape;4226;g28336ace52f_4_12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chemeClr val="lt1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課程類別及升學階梯 Programme Type &amp; Study Pathway</a:t>
            </a:r>
            <a:endParaRPr sz="1800" b="1" i="0" u="none" strike="noStrike" cap="none">
              <a:solidFill>
                <a:schemeClr val="lt1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課程時間表 Programme Timetable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1" name="Google Shape;4231;g37583ab6e9c_1_6126"/>
          <p:cNvSpPr txBox="1"/>
          <p:nvPr/>
        </p:nvSpPr>
        <p:spPr>
          <a:xfrm>
            <a:off x="1593161" y="4840875"/>
            <a:ext cx="25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2023 Cohort</a:t>
            </a:r>
            <a:endParaRPr sz="9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32" name="Google Shape;4232;g37583ab6e9c_1_6126"/>
          <p:cNvSpPr txBox="1"/>
          <p:nvPr/>
        </p:nvSpPr>
        <p:spPr>
          <a:xfrm>
            <a:off x="95286" y="1136200"/>
            <a:ext cx="58563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Higher Diploma in </a:t>
            </a:r>
            <a:b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Pet Care &amp; Animal-Assisted Therapy</a:t>
            </a:r>
            <a:b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寵物護養及動物輔助治療高級文憑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(Since 2019)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endParaRPr sz="2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3" name="Google Shape;4233;g37583ab6e9c_1_6126"/>
          <p:cNvSpPr txBox="1"/>
          <p:nvPr/>
        </p:nvSpPr>
        <p:spPr>
          <a:xfrm>
            <a:off x="6650673" y="5006800"/>
            <a:ext cx="25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2024-26 Cohort</a:t>
            </a:r>
            <a:endParaRPr sz="9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34" name="Google Shape;4234;g37583ab6e9c_1_6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900" y="2834800"/>
            <a:ext cx="3641499" cy="185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5" name="Google Shape;4235;g37583ab6e9c_1_6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3599" y="3022341"/>
            <a:ext cx="4341275" cy="183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6" name="Google Shape;4236;g37583ab6e9c_1_61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6017" y="772078"/>
            <a:ext cx="4016903" cy="182177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530"/>
              </a:srgbClr>
            </a:outerShdw>
          </a:effectLst>
        </p:spPr>
      </p:pic>
      <p:pic>
        <p:nvPicPr>
          <p:cNvPr id="4237" name="Google Shape;4237;g37583ab6e9c_1_6126" descr="Qr cod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3916" y="1804810"/>
            <a:ext cx="1016545" cy="102999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24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2" name="Google Shape;4242;p5" descr="QF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20232" y="1802251"/>
            <a:ext cx="1273030" cy="75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3" name="Google Shape;4243;p5" descr="QF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8793" y="1810988"/>
            <a:ext cx="1271683" cy="740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4" name="Google Shape;4244;p5" descr="QF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46588" y="1810988"/>
            <a:ext cx="1260323" cy="7400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45" name="Google Shape;4245;p5"/>
          <p:cNvGrpSpPr/>
          <p:nvPr/>
        </p:nvGrpSpPr>
        <p:grpSpPr>
          <a:xfrm>
            <a:off x="1637700" y="1953212"/>
            <a:ext cx="9175936" cy="4038599"/>
            <a:chOff x="0" y="0"/>
            <a:chExt cx="9175936" cy="4038599"/>
          </a:xfrm>
        </p:grpSpPr>
        <p:sp>
          <p:nvSpPr>
            <p:cNvPr id="4246" name="Google Shape;4246;p5"/>
            <p:cNvSpPr/>
            <p:nvPr/>
          </p:nvSpPr>
          <p:spPr>
            <a:xfrm rot="-5400000">
              <a:off x="-56297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7" name="Google Shape;4247;p5"/>
            <p:cNvSpPr txBox="1"/>
            <p:nvPr/>
          </p:nvSpPr>
          <p:spPr>
            <a:xfrm>
              <a:off x="1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應用教育文憑課程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Diploma of Applied Education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文憑課程 Diploma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(1 year full-time)</a:t>
              </a:r>
              <a:endPara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4248" name="Google Shape;4248;p5"/>
            <p:cNvSpPr/>
            <p:nvPr/>
          </p:nvSpPr>
          <p:spPr>
            <a:xfrm rot="-5400000">
              <a:off x="2569229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5DC098"/>
                </a:gs>
                <a:gs pos="50000">
                  <a:srgbClr val="3EBB8C"/>
                </a:gs>
                <a:gs pos="100000">
                  <a:srgbClr val="31AB7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9" name="Google Shape;4249;p5"/>
            <p:cNvSpPr txBox="1"/>
            <p:nvPr/>
          </p:nvSpPr>
          <p:spPr>
            <a:xfrm>
              <a:off x="3132209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高級文憑課程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Higher Diploma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副學士課程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Associate Degree</a:t>
              </a:r>
              <a:b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(2 years full-time)</a:t>
              </a:r>
              <a:b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lang="en-US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0" name="Google Shape;4250;p5"/>
            <p:cNvSpPr/>
            <p:nvPr/>
          </p:nvSpPr>
          <p:spPr>
            <a:xfrm rot="-5400000">
              <a:off x="5700317" y="562979"/>
              <a:ext cx="4038599" cy="2912640"/>
            </a:xfrm>
            <a:prstGeom prst="flowChartManualOperation">
              <a:avLst/>
            </a:prstGeom>
            <a:gradFill>
              <a:gsLst>
                <a:gs pos="0">
                  <a:srgbClr val="7EB45F"/>
                </a:gs>
                <a:gs pos="50000">
                  <a:srgbClr val="6EAE41"/>
                </a:gs>
                <a:gs pos="100000">
                  <a:srgbClr val="5F9E3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1" name="Google Shape;4251;p5"/>
            <p:cNvSpPr txBox="1"/>
            <p:nvPr/>
          </p:nvSpPr>
          <p:spPr>
            <a:xfrm>
              <a:off x="6263297" y="807719"/>
              <a:ext cx="2912640" cy="2423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本地或海外學位課程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Local or Overseas Degree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(2-3 years full-time/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 years part-time)</a:t>
              </a: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4252" name="Google Shape;4252;p5"/>
          <p:cNvSpPr txBox="1">
            <a:spLocks noGrp="1"/>
          </p:cNvSpPr>
          <p:nvPr>
            <p:ph type="title" idx="4294967295"/>
          </p:nvPr>
        </p:nvSpPr>
        <p:spPr>
          <a:xfrm>
            <a:off x="0" y="719333"/>
            <a:ext cx="12270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課程類別及升學階梯 </a:t>
            </a:r>
            <a:br>
              <a:rPr lang="en-US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Programme Type &amp; Study Pathway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7" name="Google Shape;4257;p6"/>
          <p:cNvSpPr txBox="1">
            <a:spLocks noGrp="1"/>
          </p:cNvSpPr>
          <p:nvPr>
            <p:ph type="title"/>
          </p:nvPr>
        </p:nvSpPr>
        <p:spPr>
          <a:xfrm>
            <a:off x="0" y="719333"/>
            <a:ext cx="12271022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本地學士銜接學位課程 </a:t>
            </a:r>
            <a:br>
              <a:rPr lang="en-US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Top-up / 3-Year Senior Year Degree Programme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258" name="Google Shape;4258;p6"/>
          <p:cNvGrpSpPr/>
          <p:nvPr/>
        </p:nvGrpSpPr>
        <p:grpSpPr>
          <a:xfrm>
            <a:off x="1470808" y="1795522"/>
            <a:ext cx="9554499" cy="4193374"/>
            <a:chOff x="0" y="23165"/>
            <a:chExt cx="9554499" cy="4193374"/>
          </a:xfrm>
        </p:grpSpPr>
        <p:sp>
          <p:nvSpPr>
            <p:cNvPr id="4259" name="Google Shape;4259;p6"/>
            <p:cNvSpPr/>
            <p:nvPr/>
          </p:nvSpPr>
          <p:spPr>
            <a:xfrm>
              <a:off x="0" y="23165"/>
              <a:ext cx="3116848" cy="4170208"/>
            </a:xfrm>
            <a:prstGeom prst="roundRect">
              <a:avLst>
                <a:gd name="adj" fmla="val 5000"/>
              </a:avLst>
            </a:prstGeom>
            <a:solidFill>
              <a:srgbClr val="4372C3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0" name="Google Shape;4260;p6"/>
            <p:cNvSpPr txBox="1"/>
            <p:nvPr/>
          </p:nvSpPr>
          <p:spPr>
            <a:xfrm rot="-5400000">
              <a:off x="-1388971" y="1430395"/>
              <a:ext cx="3401312" cy="6051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150" rIns="14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-US" sz="33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QF 3</a:t>
              </a:r>
              <a:endPara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1" name="Google Shape;4261;p6"/>
            <p:cNvSpPr/>
            <p:nvPr/>
          </p:nvSpPr>
          <p:spPr>
            <a:xfrm>
              <a:off x="649348" y="23165"/>
              <a:ext cx="2322052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2" name="Google Shape;4262;p6"/>
            <p:cNvSpPr txBox="1"/>
            <p:nvPr/>
          </p:nvSpPr>
          <p:spPr>
            <a:xfrm>
              <a:off x="649348" y="23165"/>
              <a:ext cx="2322052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應用教育文憑</a:t>
              </a:r>
              <a:r>
                <a:rPr lang="en-US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Diploma of Applied Education</a:t>
              </a:r>
              <a:endPara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動物輔助服務</a:t>
              </a:r>
              <a:endParaRPr sz="2000">
                <a:solidFill>
                  <a:schemeClr val="lt2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>
                <a:solidFill>
                  <a:schemeClr val="lt2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寵物護理及美容服務</a:t>
              </a:r>
              <a:endParaRPr sz="2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8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4263" name="Google Shape;4263;p6"/>
            <p:cNvSpPr/>
            <p:nvPr/>
          </p:nvSpPr>
          <p:spPr>
            <a:xfrm>
              <a:off x="3211299" y="46331"/>
              <a:ext cx="3203415" cy="4170208"/>
            </a:xfrm>
            <a:prstGeom prst="roundRect">
              <a:avLst>
                <a:gd name="adj" fmla="val 5000"/>
              </a:avLst>
            </a:prstGeom>
            <a:solidFill>
              <a:srgbClr val="44B78C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4" name="Google Shape;4264;p6"/>
            <p:cNvSpPr txBox="1"/>
            <p:nvPr/>
          </p:nvSpPr>
          <p:spPr>
            <a:xfrm rot="-5400000">
              <a:off x="1831238" y="1445157"/>
              <a:ext cx="3400806" cy="6219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150" rIns="14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-US" sz="33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QF 4</a:t>
              </a:r>
              <a:endPara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5" name="Google Shape;4265;p6"/>
            <p:cNvSpPr/>
            <p:nvPr/>
          </p:nvSpPr>
          <p:spPr>
            <a:xfrm rot="5400000">
              <a:off x="2936310" y="2209040"/>
              <a:ext cx="612973" cy="521276"/>
            </a:xfrm>
            <a:prstGeom prst="flowChartExtract">
              <a:avLst/>
            </a:prstGeom>
            <a:solidFill>
              <a:srgbClr val="FFFFFF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6" name="Google Shape;4266;p6"/>
            <p:cNvSpPr/>
            <p:nvPr/>
          </p:nvSpPr>
          <p:spPr>
            <a:xfrm>
              <a:off x="3871685" y="46331"/>
              <a:ext cx="2386544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7" name="Google Shape;4267;p6"/>
            <p:cNvSpPr txBox="1"/>
            <p:nvPr/>
          </p:nvSpPr>
          <p:spPr>
            <a:xfrm>
              <a:off x="3871685" y="46331"/>
              <a:ext cx="2386544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高級文憑</a:t>
              </a:r>
              <a:endParaRPr sz="28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Higher Diploma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寵物護養及</a:t>
              </a:r>
              <a:endParaRPr sz="2000">
                <a:solidFill>
                  <a:schemeClr val="lt2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chemeClr val="lt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動物輔助治療</a:t>
              </a:r>
              <a:endParaRPr sz="2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rgbClr val="FFFFFF"/>
                  </a:solidFill>
                </a:rPr>
                <a:t>Pet Care and Lifestyle Services</a:t>
              </a:r>
              <a:endPara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8" name="Google Shape;4268;p6"/>
            <p:cNvSpPr/>
            <p:nvPr/>
          </p:nvSpPr>
          <p:spPr>
            <a:xfrm>
              <a:off x="6534782" y="46331"/>
              <a:ext cx="3019717" cy="4170208"/>
            </a:xfrm>
            <a:prstGeom prst="roundRect">
              <a:avLst>
                <a:gd name="adj" fmla="val 5000"/>
              </a:avLst>
            </a:prstGeom>
            <a:solidFill>
              <a:srgbClr val="6FAA4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9" name="Google Shape;4269;p6"/>
            <p:cNvSpPr txBox="1"/>
            <p:nvPr/>
          </p:nvSpPr>
          <p:spPr>
            <a:xfrm rot="-5400000">
              <a:off x="5135812" y="1462989"/>
              <a:ext cx="3401882" cy="586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3150" rIns="14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-US" sz="33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QF 5</a:t>
              </a:r>
              <a:endPara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0" name="Google Shape;4270;p6"/>
            <p:cNvSpPr/>
            <p:nvPr/>
          </p:nvSpPr>
          <p:spPr>
            <a:xfrm rot="5400000">
              <a:off x="6259797" y="2209040"/>
              <a:ext cx="612973" cy="521276"/>
            </a:xfrm>
            <a:prstGeom prst="flowChartExtract">
              <a:avLst/>
            </a:prstGeom>
            <a:solidFill>
              <a:srgbClr val="FFFFFF"/>
            </a:solidFill>
            <a:ln w="12700" cap="flat" cmpd="sng">
              <a:solidFill>
                <a:srgbClr val="6FAA4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1" name="Google Shape;4271;p6"/>
            <p:cNvSpPr/>
            <p:nvPr/>
          </p:nvSpPr>
          <p:spPr>
            <a:xfrm>
              <a:off x="7171746" y="46331"/>
              <a:ext cx="2249689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2" name="Google Shape;4272;p6"/>
            <p:cNvSpPr txBox="1"/>
            <p:nvPr/>
          </p:nvSpPr>
          <p:spPr>
            <a:xfrm>
              <a:off x="7171746" y="46331"/>
              <a:ext cx="2249689" cy="417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0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學士學位</a:t>
              </a:r>
              <a:endParaRPr sz="2800" b="0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Degree</a:t>
              </a:r>
              <a:endPara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900" u="sng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900" u="sng">
                  <a:solidFill>
                    <a:srgbClr val="FFFFFF"/>
                  </a:solidFill>
                </a:rPr>
                <a:t>台灣大仁科技大學</a:t>
              </a:r>
              <a:endParaRPr sz="1900" u="sng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>
                  <a:solidFill>
                    <a:srgbClr val="FFFFFF"/>
                  </a:solidFill>
                </a:rPr>
                <a:t>寵物照護暨美容系</a:t>
              </a:r>
              <a:r>
                <a:rPr lang="en-US" sz="1800" u="sng">
                  <a:solidFill>
                    <a:srgbClr val="FFFFFF"/>
                  </a:solidFill>
                </a:rPr>
                <a:t> </a:t>
              </a:r>
              <a:endParaRPr sz="1800" u="sng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00" u="sng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900" u="sng">
                  <a:solidFill>
                    <a:srgbClr val="FFFFFF"/>
                  </a:solidFill>
                </a:rPr>
                <a:t>台灣弘光科技大學</a:t>
              </a:r>
              <a:endParaRPr sz="1900" u="sng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700">
                  <a:solidFill>
                    <a:srgbClr val="FFFFFF"/>
                  </a:solidFill>
                </a:rPr>
                <a:t>動物保健系</a:t>
              </a:r>
              <a:endParaRPr sz="130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7" name="Google Shape;4277;g37583ab6e9c_1_6112"/>
          <p:cNvSpPr txBox="1"/>
          <p:nvPr/>
        </p:nvSpPr>
        <p:spPr>
          <a:xfrm>
            <a:off x="871231" y="1853475"/>
            <a:ext cx="9092100" cy="42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Pet Grooming and Care I*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Pet Grooming and Care II*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Pet Lifestyle and Lifespan Care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Animal Welfare and Public Education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Exotics Pet Care and Management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Pet Food, Nutrition and Wellness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Applications in Pet Training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Applications in Animal Assisted Therapy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Pet Industry and Professional Development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Introduction to Psychology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English for Communication I, II &amp; III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Effective Chinese Communication Skills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IT and Digital Literacy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General Education Courses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latin typeface="Montserrat Medium"/>
                <a:ea typeface="Montserrat Medium"/>
                <a:cs typeface="Montserrat Medium"/>
                <a:sym typeface="Montserrat Medium"/>
              </a:rPr>
              <a:t>• Work-integrated Learning in Pet Care and Lifestyle Services^</a:t>
            </a: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50800" lvl="0" indent="0" algn="l" rtl="0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78" name="Google Shape;4278;g37583ab6e9c_1_6112"/>
          <p:cNvSpPr txBox="1">
            <a:spLocks noGrp="1"/>
          </p:cNvSpPr>
          <p:nvPr>
            <p:ph type="title" idx="4294967295"/>
          </p:nvPr>
        </p:nvSpPr>
        <p:spPr>
          <a:xfrm>
            <a:off x="0" y="719333"/>
            <a:ext cx="12270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課程結構 </a:t>
            </a:r>
            <a:br>
              <a:rPr lang="en-US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Programme Structure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3" name="Google Shape;4283;g37583ab6e9c_0_22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重要資訊 Essential Information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84" name="Google Shape;4284;g37583ab6e9c_0_22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學生手冊 Student Handbook</a:t>
            </a:r>
            <a:endParaRPr sz="1800" b="1" i="0" u="none" strike="noStrike" cap="none">
              <a:solidFill>
                <a:schemeClr val="lt1"/>
              </a:solidFill>
              <a:highlight>
                <a:schemeClr val="dk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9" name="Google Shape;4289;g376c596f675_0_5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學生手冊 Student Handbook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90" name="Google Shape;4290;g376c596f675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7563" y="1251908"/>
            <a:ext cx="9116867" cy="5070367"/>
          </a:xfrm>
          <a:prstGeom prst="rect">
            <a:avLst/>
          </a:prstGeom>
          <a:noFill/>
          <a:ln>
            <a:noFill/>
          </a:ln>
        </p:spPr>
      </p:pic>
      <p:sp>
        <p:nvSpPr>
          <p:cNvPr id="4291" name="Google Shape;4291;g376c596f675_0_5"/>
          <p:cNvSpPr txBox="1"/>
          <p:nvPr/>
        </p:nvSpPr>
        <p:spPr>
          <a:xfrm rot="1036431">
            <a:off x="6653044" y="5358608"/>
            <a:ext cx="3146100" cy="50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highlight>
                  <a:srgbClr val="B7CB01"/>
                </a:highlight>
                <a:latin typeface="Poppins"/>
                <a:ea typeface="Poppins"/>
                <a:cs typeface="Poppins"/>
                <a:sym typeface="Poppins"/>
              </a:rPr>
              <a:t>Academic Integrity</a:t>
            </a:r>
            <a:endParaRPr sz="2100">
              <a:solidFill>
                <a:schemeClr val="lt1"/>
              </a:solidFill>
              <a:highlight>
                <a:srgbClr val="B7CB01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6" name="Google Shape;4296;g28336ace52f_4_1775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重要資訊 Essential Information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97" name="Google Shape;4297;g28336ace52f_4_1775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查閱重要資訊  Checking Important Information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Google Shape;4302;g28336ace52f_4_1781"/>
          <p:cNvSpPr txBox="1"/>
          <p:nvPr/>
        </p:nvSpPr>
        <p:spPr>
          <a:xfrm>
            <a:off x="225777" y="1485201"/>
            <a:ext cx="11085600" cy="4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9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登入「學員專區」 / Access to “Student Area”  </a:t>
            </a:r>
            <a:endParaRPr sz="19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lang="en-US" sz="1900" b="0" i="0" u="sng" strike="noStrike" cap="none">
                <a:solidFill>
                  <a:srgbClr val="0070C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LiPACE Home Page &gt; Support &amp; Enquiries &gt; Student Area (Full-time Programme)</a:t>
            </a:r>
            <a:endParaRPr sz="1900" b="0" i="0" u="sng" strike="noStrike" cap="none">
              <a:solidFill>
                <a:srgbClr val="0070C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endParaRPr sz="1900" b="0" i="0" u="sng" strike="noStrike" cap="none">
              <a:solidFill>
                <a:srgbClr val="0070C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網址/Website: </a:t>
            </a:r>
            <a:r>
              <a:rPr lang="en-US" sz="1800" b="0" i="0" u="sng" strike="noStrike" cap="none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www.hkmu.edu.hk/lipace/ftp/studentarea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3" name="Google Shape;4303;g28336ace52f_4_1781"/>
          <p:cNvPicPr preferRelativeResize="0"/>
          <p:nvPr/>
        </p:nvPicPr>
        <p:blipFill rotWithShape="1">
          <a:blip r:embed="rId4">
            <a:alphaModFix/>
          </a:blip>
          <a:srcRect t="2279" b="-2278"/>
          <a:stretch/>
        </p:blipFill>
        <p:spPr>
          <a:xfrm>
            <a:off x="327525" y="2641050"/>
            <a:ext cx="5431050" cy="350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4" name="Google Shape;4304;g28336ace52f_4_17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3925" y="2796263"/>
            <a:ext cx="5626051" cy="3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5" name="Google Shape;4305;g28336ace52f_4_178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1050" y="4381575"/>
            <a:ext cx="1538725" cy="1538725"/>
          </a:xfrm>
          <a:prstGeom prst="rect">
            <a:avLst/>
          </a:prstGeom>
          <a:noFill/>
          <a:ln>
            <a:noFill/>
          </a:ln>
        </p:spPr>
      </p:pic>
      <p:sp>
        <p:nvSpPr>
          <p:cNvPr id="4306" name="Google Shape;4306;g28336ace52f_4_1781"/>
          <p:cNvSpPr txBox="1">
            <a:spLocks noGrp="1"/>
          </p:cNvSpPr>
          <p:nvPr>
            <p:ph type="title"/>
          </p:nvPr>
        </p:nvSpPr>
        <p:spPr>
          <a:xfrm>
            <a:off x="-78775" y="719325"/>
            <a:ext cx="12310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查閱重要資訊 Checking Important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1" name="Google Shape;4311;g28336ace52f_4_1801"/>
          <p:cNvPicPr preferRelativeResize="0"/>
          <p:nvPr/>
        </p:nvPicPr>
        <p:blipFill rotWithShape="1">
          <a:blip r:embed="rId3">
            <a:alphaModFix/>
          </a:blip>
          <a:srcRect t="1548" b="4518"/>
          <a:stretch/>
        </p:blipFill>
        <p:spPr>
          <a:xfrm>
            <a:off x="2824775" y="1292825"/>
            <a:ext cx="6446349" cy="4762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12" name="Google Shape;4312;g28336ace52f_4_1801"/>
          <p:cNvSpPr/>
          <p:nvPr/>
        </p:nvSpPr>
        <p:spPr>
          <a:xfrm>
            <a:off x="2600951" y="3615398"/>
            <a:ext cx="1770300" cy="13482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3" name="Google Shape;4313;g28336ace52f_4_1801"/>
          <p:cNvSpPr/>
          <p:nvPr/>
        </p:nvSpPr>
        <p:spPr>
          <a:xfrm>
            <a:off x="3909250" y="5124700"/>
            <a:ext cx="2664000" cy="4209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4" name="Google Shape;4314;g28336ace52f_4_1801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上課時間表 Class Timetable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9" name="Google Shape;4319;g28336ace52f_4_1809"/>
          <p:cNvSpPr/>
          <p:nvPr/>
        </p:nvSpPr>
        <p:spPr>
          <a:xfrm>
            <a:off x="6311501" y="5195412"/>
            <a:ext cx="10800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Checking Class List</a:t>
            </a:r>
            <a:endParaRPr sz="11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20" name="Google Shape;4320;g28336ace52f_4_18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6925" y="1226850"/>
            <a:ext cx="3944250" cy="4873525"/>
          </a:xfrm>
          <a:prstGeom prst="rect">
            <a:avLst/>
          </a:prstGeom>
          <a:noFill/>
          <a:ln>
            <a:noFill/>
          </a:ln>
        </p:spPr>
      </p:pic>
      <p:sp>
        <p:nvSpPr>
          <p:cNvPr id="4321" name="Google Shape;4321;g28336ace52f_4_1809"/>
          <p:cNvSpPr/>
          <p:nvPr/>
        </p:nvSpPr>
        <p:spPr>
          <a:xfrm>
            <a:off x="7676675" y="5026075"/>
            <a:ext cx="3509400" cy="10743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322" name="Google Shape;4322;g28336ace52f_4_18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913" y="3658336"/>
            <a:ext cx="6059582" cy="167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3" name="Google Shape;4323;g28336ace52f_4_1809"/>
          <p:cNvPicPr preferRelativeResize="0"/>
          <p:nvPr/>
        </p:nvPicPr>
        <p:blipFill rotWithShape="1">
          <a:blip r:embed="rId5">
            <a:alphaModFix/>
          </a:blip>
          <a:srcRect l="2331" r="13485"/>
          <a:stretch/>
        </p:blipFill>
        <p:spPr>
          <a:xfrm>
            <a:off x="299275" y="1347200"/>
            <a:ext cx="5845599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4" name="Google Shape;4324;g28336ace52f_4_1809"/>
          <p:cNvSpPr/>
          <p:nvPr/>
        </p:nvSpPr>
        <p:spPr>
          <a:xfrm>
            <a:off x="1957500" y="1870250"/>
            <a:ext cx="2330400" cy="763500"/>
          </a:xfrm>
          <a:prstGeom prst="rect">
            <a:avLst/>
          </a:prstGeom>
          <a:noFill/>
          <a:ln w="38100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25" name="Google Shape;4325;g28336ace52f_4_180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上課時間表 Class Timetable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0" name="Google Shape;4330;g28336ace52f_4_1820" title="未命名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8397" y="1304173"/>
            <a:ext cx="8433048" cy="49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1" name="Google Shape;4331;g28336ace52f_4_1820"/>
          <p:cNvSpPr/>
          <p:nvPr/>
        </p:nvSpPr>
        <p:spPr>
          <a:xfrm>
            <a:off x="2839900" y="2069550"/>
            <a:ext cx="7698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Venue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2" name="Google Shape;4332;g28336ace52f_4_1820"/>
          <p:cNvSpPr/>
          <p:nvPr/>
        </p:nvSpPr>
        <p:spPr>
          <a:xfrm>
            <a:off x="3528911" y="2760639"/>
            <a:ext cx="1785300" cy="504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Name of Instructor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3" name="Google Shape;4333;g28336ace52f_4_1820"/>
          <p:cNvSpPr/>
          <p:nvPr/>
        </p:nvSpPr>
        <p:spPr>
          <a:xfrm>
            <a:off x="5256364" y="2105545"/>
            <a:ext cx="1214100" cy="432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Course Title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4" name="Google Shape;4334;g28336ace52f_4_1820"/>
          <p:cNvSpPr/>
          <p:nvPr/>
        </p:nvSpPr>
        <p:spPr>
          <a:xfrm>
            <a:off x="5023764" y="1747645"/>
            <a:ext cx="1214100" cy="432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 no.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5" name="Google Shape;4335;g28336ace52f_4_1820"/>
          <p:cNvSpPr/>
          <p:nvPr/>
        </p:nvSpPr>
        <p:spPr>
          <a:xfrm>
            <a:off x="2625025" y="1711650"/>
            <a:ext cx="11547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Course code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6" name="Google Shape;4336;g28336ace52f_4_182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上課時間表 Class Timetable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" name="Google Shape;4341;g37583ab6e9c_1_6136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1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42" name="Google Shape;4342;g37583ab6e9c_1_6136" title="未命名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2250" y="1246525"/>
            <a:ext cx="9099699" cy="530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7" name="Google Shape;4347;g37583ab6e9c_0_2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2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48" name="Google Shape;4348;g37583ab6e9c_0_2" title="未命名_class2.png"/>
          <p:cNvPicPr preferRelativeResize="0"/>
          <p:nvPr/>
        </p:nvPicPr>
        <p:blipFill rotWithShape="1">
          <a:blip r:embed="rId3">
            <a:alphaModFix/>
          </a:blip>
          <a:srcRect t="1526"/>
          <a:stretch/>
        </p:blipFill>
        <p:spPr>
          <a:xfrm>
            <a:off x="1603375" y="1246525"/>
            <a:ext cx="8985249" cy="522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3" name="Google Shape;4353;g37583ab6e9c_0_6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3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54" name="Google Shape;4354;g37583ab6e9c_0_6" title="未命名_class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7100" y="1246525"/>
            <a:ext cx="9057789" cy="5306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Shape 4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9" name="Google Shape;4359;g37583ab6e9c_0_10"/>
          <p:cNvSpPr txBox="1"/>
          <p:nvPr/>
        </p:nvSpPr>
        <p:spPr>
          <a:xfrm>
            <a:off x="-48900" y="723325"/>
            <a:ext cx="1228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Timetable - FHDPSY Year 1 Class 4</a:t>
            </a:r>
            <a:endParaRPr sz="34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60" name="Google Shape;4360;g37583ab6e9c_0_10" title="未命名_class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763" y="1246525"/>
            <a:ext cx="9066678" cy="5306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5" name="Google Shape;4365;g28336ace52f_4_1790"/>
          <p:cNvPicPr preferRelativeResize="0"/>
          <p:nvPr/>
        </p:nvPicPr>
        <p:blipFill rotWithShape="1">
          <a:blip r:embed="rId3">
            <a:alphaModFix/>
          </a:blip>
          <a:srcRect t="3128"/>
          <a:stretch/>
        </p:blipFill>
        <p:spPr>
          <a:xfrm>
            <a:off x="1898250" y="1256775"/>
            <a:ext cx="8941799" cy="461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66" name="Google Shape;4366;g28336ace52f_4_1790"/>
          <p:cNvSpPr/>
          <p:nvPr/>
        </p:nvSpPr>
        <p:spPr>
          <a:xfrm>
            <a:off x="4673150" y="2435024"/>
            <a:ext cx="1963500" cy="14166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7" name="Google Shape;4367;g28336ace52f_4_1790"/>
          <p:cNvSpPr txBox="1"/>
          <p:nvPr/>
        </p:nvSpPr>
        <p:spPr>
          <a:xfrm>
            <a:off x="4133004" y="4109229"/>
            <a:ext cx="30438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ED891B"/>
                </a:solidFill>
                <a:latin typeface="Calibri"/>
                <a:ea typeface="Calibri"/>
                <a:cs typeface="Calibri"/>
                <a:sym typeface="Calibri"/>
              </a:rPr>
              <a:t>Student Handbook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rgbClr val="ED89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ED891B"/>
                </a:solidFill>
                <a:latin typeface="Calibri"/>
                <a:ea typeface="Calibri"/>
                <a:cs typeface="Calibri"/>
                <a:sym typeface="Calibri"/>
              </a:rPr>
              <a:t>Academic Calendar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8" name="Google Shape;4368;g28336ace52f_4_1790"/>
          <p:cNvSpPr/>
          <p:nvPr/>
        </p:nvSpPr>
        <p:spPr>
          <a:xfrm>
            <a:off x="2094425" y="4305675"/>
            <a:ext cx="1690200" cy="3693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ED7D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9" name="Google Shape;4369;g28336ace52f_4_1790"/>
          <p:cNvSpPr/>
          <p:nvPr/>
        </p:nvSpPr>
        <p:spPr>
          <a:xfrm>
            <a:off x="2222600" y="5189525"/>
            <a:ext cx="1690200" cy="369300"/>
          </a:xfrm>
          <a:prstGeom prst="donut">
            <a:avLst>
              <a:gd name="adj" fmla="val 3568"/>
            </a:avLst>
          </a:prstGeom>
          <a:solidFill>
            <a:srgbClr val="ED7D31"/>
          </a:solidFill>
          <a:ln w="12700" cap="flat" cmpd="sng">
            <a:solidFill>
              <a:srgbClr val="ED7D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70" name="Google Shape;4370;g28336ace52f_4_1790"/>
          <p:cNvPicPr preferRelativeResize="0"/>
          <p:nvPr/>
        </p:nvPicPr>
        <p:blipFill rotWithShape="1">
          <a:blip r:embed="rId4">
            <a:alphaModFix/>
          </a:blip>
          <a:srcRect l="777" t="445" r="765" b="455"/>
          <a:stretch/>
        </p:blipFill>
        <p:spPr>
          <a:xfrm>
            <a:off x="7978900" y="1256763"/>
            <a:ext cx="3169375" cy="4504275"/>
          </a:xfrm>
          <a:prstGeom prst="rect">
            <a:avLst/>
          </a:prstGeom>
          <a:noFill/>
          <a:ln>
            <a:noFill/>
          </a:ln>
          <a:effectLst>
            <a:outerShdw blurRad="57150" dist="114300" dir="4800000" algn="bl" rotWithShape="0">
              <a:srgbClr val="000000">
                <a:alpha val="49411"/>
              </a:srgbClr>
            </a:outerShdw>
          </a:effectLst>
        </p:spPr>
      </p:pic>
      <p:sp>
        <p:nvSpPr>
          <p:cNvPr id="4371" name="Google Shape;4371;g28336ace52f_4_179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其他重要資訊 Other Important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6" name="Google Shape;4376;g28336ace52f_4_1682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7" name="Google Shape;4377;g28336ace52f_4_1682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啟動電郵戶口  Activation of Email Account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" name="Google Shape;4382;p17"/>
          <p:cNvPicPr preferRelativeResize="0"/>
          <p:nvPr/>
        </p:nvPicPr>
        <p:blipFill rotWithShape="1">
          <a:blip r:embed="rId3">
            <a:alphaModFix/>
          </a:blip>
          <a:srcRect b="23003"/>
          <a:stretch/>
        </p:blipFill>
        <p:spPr>
          <a:xfrm>
            <a:off x="2359969" y="1513773"/>
            <a:ext cx="7077544" cy="4492482"/>
          </a:xfrm>
          <a:prstGeom prst="rect">
            <a:avLst/>
          </a:prstGeom>
          <a:noFill/>
          <a:ln>
            <a:noFill/>
          </a:ln>
        </p:spPr>
      </p:pic>
      <p:sp>
        <p:nvSpPr>
          <p:cNvPr id="4383" name="Google Shape;4383;p17"/>
          <p:cNvSpPr/>
          <p:nvPr/>
        </p:nvSpPr>
        <p:spPr>
          <a:xfrm>
            <a:off x="2472021" y="1415816"/>
            <a:ext cx="1728374" cy="776347"/>
          </a:xfrm>
          <a:prstGeom prst="ellipse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4" name="Google Shape;4384;p17"/>
          <p:cNvSpPr/>
          <p:nvPr/>
        </p:nvSpPr>
        <p:spPr>
          <a:xfrm>
            <a:off x="6835623" y="1908606"/>
            <a:ext cx="977210" cy="368064"/>
          </a:xfrm>
          <a:prstGeom prst="ellipse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5" name="Google Shape;4385;p17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0" name="Google Shape;439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0089" y="1482933"/>
            <a:ext cx="7214600" cy="5222667"/>
          </a:xfrm>
          <a:prstGeom prst="rect">
            <a:avLst/>
          </a:prstGeom>
          <a:noFill/>
          <a:ln>
            <a:noFill/>
          </a:ln>
        </p:spPr>
      </p:pic>
      <p:sp>
        <p:nvSpPr>
          <p:cNvPr id="4391" name="Google Shape;4391;p18"/>
          <p:cNvSpPr/>
          <p:nvPr/>
        </p:nvSpPr>
        <p:spPr>
          <a:xfrm>
            <a:off x="8506498" y="3060906"/>
            <a:ext cx="977100" cy="368100"/>
          </a:xfrm>
          <a:prstGeom prst="ellipse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2" name="Google Shape;4392;p1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7" name="Google Shape;439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325563"/>
            <a:ext cx="9499665" cy="5300868"/>
          </a:xfrm>
          <a:prstGeom prst="rect">
            <a:avLst/>
          </a:prstGeom>
          <a:noFill/>
          <a:ln>
            <a:noFill/>
          </a:ln>
        </p:spPr>
      </p:pic>
      <p:sp>
        <p:nvSpPr>
          <p:cNvPr id="4398" name="Google Shape;4398;p1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" name="Google Shape;440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208" y="1312409"/>
            <a:ext cx="9196449" cy="5551930"/>
          </a:xfrm>
          <a:prstGeom prst="rect">
            <a:avLst/>
          </a:prstGeom>
          <a:noFill/>
          <a:ln>
            <a:noFill/>
          </a:ln>
        </p:spPr>
      </p:pic>
      <p:sp>
        <p:nvSpPr>
          <p:cNvPr id="4404" name="Google Shape;4404;p2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9" name="Google Shape;440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64570" y="1282966"/>
            <a:ext cx="4834400" cy="5575035"/>
          </a:xfrm>
          <a:prstGeom prst="rect">
            <a:avLst/>
          </a:prstGeom>
          <a:noFill/>
          <a:ln>
            <a:noFill/>
          </a:ln>
        </p:spPr>
      </p:pic>
      <p:sp>
        <p:nvSpPr>
          <p:cNvPr id="4410" name="Google Shape;4410;p21"/>
          <p:cNvSpPr/>
          <p:nvPr/>
        </p:nvSpPr>
        <p:spPr>
          <a:xfrm>
            <a:off x="3766425" y="2707400"/>
            <a:ext cx="3205200" cy="116400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11" name="Google Shape;4411;p21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6" name="Google Shape;4416;p22"/>
          <p:cNvSpPr txBox="1"/>
          <p:nvPr/>
        </p:nvSpPr>
        <p:spPr>
          <a:xfrm>
            <a:off x="391886" y="1433738"/>
            <a:ext cx="11578441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登入電郵戶口</a:t>
            </a:r>
            <a:r>
              <a:rPr lang="en-US"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香港都會大學主頁 → </a:t>
            </a:r>
            <a:r>
              <a:rPr lang="en-US" sz="2050" b="1" i="0" u="none" strike="noStrike" cap="none">
                <a:solidFill>
                  <a:srgbClr val="0563C1"/>
                </a:solidFill>
                <a:latin typeface="Montserrat"/>
                <a:ea typeface="Montserrat"/>
                <a:cs typeface="Montserrat"/>
                <a:sym typeface="Montserrat"/>
              </a:rPr>
              <a:t>在學學生 </a:t>
            </a:r>
            <a:endParaRPr sz="2050" b="1" i="0" u="none" strike="noStrike" cap="none">
              <a:solidFill>
                <a:srgbClr val="056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→ 本科生及副學位 → 服務及支援→ O365 Email </a:t>
            </a:r>
            <a:endParaRPr sz="205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Log in to Your Email Account</a:t>
            </a:r>
            <a:endParaRPr sz="2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HKMU Home Page →</a:t>
            </a:r>
            <a:r>
              <a:rPr lang="en-US" sz="205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50" b="1" i="0" u="none" strike="noStrike" cap="none">
                <a:solidFill>
                  <a:srgbClr val="0563C1"/>
                </a:solidFill>
                <a:latin typeface="Montserrat"/>
                <a:ea typeface="Montserrat"/>
                <a:cs typeface="Montserrat"/>
                <a:sym typeface="Montserrat"/>
              </a:rPr>
              <a:t>Current Students </a:t>
            </a:r>
            <a:endParaRPr sz="2050" b="1" i="0" u="none" strike="noStrike" cap="none">
              <a:solidFill>
                <a:srgbClr val="0563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5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→ Undergraduate &amp; Sub-degree → Services and Support → O365 Email</a:t>
            </a:r>
            <a:endParaRPr sz="20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14155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10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O365 Email: </a:t>
            </a:r>
            <a:r>
              <a:rPr lang="en-US" sz="1800" b="0" i="0" u="sng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https://student.intranet.hkmu.edu.hk/hkmu_o365/index_c.html?r=0</a:t>
            </a:r>
            <a:endParaRPr sz="20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17" name="Google Shape;441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48050" y="1587323"/>
            <a:ext cx="2135675" cy="2193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18" name="Google Shape;4418;p22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啟動電郵戶口 Activation of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" name="Google Shape;4423;g2f2a9c730a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638" y="1313233"/>
            <a:ext cx="3912672" cy="5070268"/>
          </a:xfrm>
          <a:prstGeom prst="rect">
            <a:avLst/>
          </a:prstGeom>
          <a:noFill/>
          <a:ln>
            <a:noFill/>
          </a:ln>
        </p:spPr>
      </p:pic>
      <p:sp>
        <p:nvSpPr>
          <p:cNvPr id="4424" name="Google Shape;4424;g2f2a9c730a9_0_0"/>
          <p:cNvSpPr/>
          <p:nvPr/>
        </p:nvSpPr>
        <p:spPr>
          <a:xfrm rot="10800000">
            <a:off x="7915251" y="3177012"/>
            <a:ext cx="1080000" cy="50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CC"/>
          </a:solidFill>
          <a:ln w="12700" cap="flat" cmpd="sng">
            <a:solidFill>
              <a:srgbClr val="FFD2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5" name="Google Shape;4425;g2f2a9c730a9_0_0"/>
          <p:cNvSpPr/>
          <p:nvPr/>
        </p:nvSpPr>
        <p:spPr>
          <a:xfrm>
            <a:off x="6005775" y="2831775"/>
            <a:ext cx="1677600" cy="812100"/>
          </a:xfrm>
          <a:prstGeom prst="ellipse">
            <a:avLst/>
          </a:prstGeom>
          <a:solidFill>
            <a:srgbClr val="000000">
              <a:alpha val="0"/>
            </a:srgbClr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26" name="Google Shape;4426;g2f2a9c730a9_0_0"/>
          <p:cNvSpPr/>
          <p:nvPr/>
        </p:nvSpPr>
        <p:spPr>
          <a:xfrm>
            <a:off x="5103550" y="3481275"/>
            <a:ext cx="2991300" cy="1665600"/>
          </a:xfrm>
          <a:prstGeom prst="mathMultiply">
            <a:avLst>
              <a:gd name="adj1" fmla="val 3529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27" name="Google Shape;4427;g2f2a9c730a9_0_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啟動O365電郵戶口 Activation of O365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2" name="Google Shape;4432;g2f2a9c730a9_0_3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251" y="2889452"/>
            <a:ext cx="7650699" cy="38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4433" name="Google Shape;4433;g2f2a9c730a9_0_3254"/>
          <p:cNvSpPr txBox="1"/>
          <p:nvPr/>
        </p:nvSpPr>
        <p:spPr>
          <a:xfrm>
            <a:off x="391886" y="1433738"/>
            <a:ext cx="11578500" cy="46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First Time User or Reset Password</a:t>
            </a:r>
            <a:endParaRPr sz="21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Username: </a:t>
            </a:r>
            <a:r>
              <a:rPr lang="en-US" sz="1800" b="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“s” + the first 7 digits of your student number</a:t>
            </a: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Password: </a:t>
            </a:r>
            <a:r>
              <a:rPr lang="en-US" sz="1800" b="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your ‘Single Password’</a:t>
            </a: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O365 Email address: </a:t>
            </a:r>
            <a:r>
              <a:rPr lang="en-US" sz="1800" b="0" i="0" u="sng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sXXX</a:t>
            </a:r>
            <a:r>
              <a:rPr lang="en-US" sz="1800" b="0" i="0" u="sng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XXXX@live.hkmu.edu.hk</a:t>
            </a: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34" name="Google Shape;4434;g2f2a9c730a9_0_3254"/>
          <p:cNvSpPr/>
          <p:nvPr/>
        </p:nvSpPr>
        <p:spPr>
          <a:xfrm>
            <a:off x="3522549" y="4488661"/>
            <a:ext cx="1508100" cy="355800"/>
          </a:xfrm>
          <a:prstGeom prst="ellipse">
            <a:avLst/>
          </a:prstGeom>
          <a:solidFill>
            <a:srgbClr val="000000">
              <a:alpha val="0"/>
            </a:srgbClr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35" name="Google Shape;4435;g2f2a9c730a9_0_3254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啟動O365電郵戶口 Activation of O365 Email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0" name="Google Shape;4440;g28336ace52f_4_1689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41" name="Google Shape;4441;g28336ace52f_4_1689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MyHKMU 及 網上學習系統 MyHKMU &amp; Online Learning Environment (OLE)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6" name="Google Shape;444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4125" y="1472250"/>
            <a:ext cx="5480824" cy="52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4447" name="Google Shape;4447;p28"/>
          <p:cNvSpPr/>
          <p:nvPr/>
        </p:nvSpPr>
        <p:spPr>
          <a:xfrm>
            <a:off x="6895600" y="1883200"/>
            <a:ext cx="367200" cy="2691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8" name="Google Shape;4448;p28"/>
          <p:cNvSpPr/>
          <p:nvPr/>
        </p:nvSpPr>
        <p:spPr>
          <a:xfrm>
            <a:off x="2750575" y="5205275"/>
            <a:ext cx="2067900" cy="17010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9" name="Google Shape;4449;p2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登入 MyHKMU Accessing MyHKMU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" name="Google Shape;4454;g28336ace52f_4_1740"/>
          <p:cNvSpPr txBox="1"/>
          <p:nvPr/>
        </p:nvSpPr>
        <p:spPr>
          <a:xfrm>
            <a:off x="5973884" y="1516788"/>
            <a:ext cx="55359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Google ‘MyHKMU’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15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891B"/>
              </a:buClr>
              <a:buSzPts val="2400"/>
              <a:buFont typeface="Arial"/>
              <a:buNone/>
            </a:pPr>
            <a:br>
              <a:rPr lang="en-US" sz="2400" b="1" i="0" u="none" strike="noStrike" cap="none">
                <a:solidFill>
                  <a:srgbClr val="ED891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400" b="1" i="0" u="sng" strike="noStrike" cap="non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https://myhkmu.hkmu.edu.hk</a:t>
            </a:r>
            <a:r>
              <a:rPr lang="en-US" sz="2400" b="1" i="0" u="none" strike="noStrike" cap="none">
                <a:solidFill>
                  <a:srgbClr val="ED8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55" name="Google Shape;4455;g28336ace52f_4_1740"/>
          <p:cNvPicPr preferRelativeResize="0"/>
          <p:nvPr/>
        </p:nvPicPr>
        <p:blipFill rotWithShape="1">
          <a:blip r:embed="rId4">
            <a:alphaModFix/>
          </a:blip>
          <a:srcRect b="10666"/>
          <a:stretch/>
        </p:blipFill>
        <p:spPr>
          <a:xfrm>
            <a:off x="-89513" y="1812222"/>
            <a:ext cx="6404324" cy="3434228"/>
          </a:xfrm>
          <a:prstGeom prst="rect">
            <a:avLst/>
          </a:prstGeom>
          <a:noFill/>
          <a:ln>
            <a:noFill/>
          </a:ln>
        </p:spPr>
      </p:pic>
      <p:sp>
        <p:nvSpPr>
          <p:cNvPr id="4456" name="Google Shape;4456;g28336ace52f_4_1740"/>
          <p:cNvSpPr txBox="1"/>
          <p:nvPr/>
        </p:nvSpPr>
        <p:spPr>
          <a:xfrm>
            <a:off x="6233099" y="3734100"/>
            <a:ext cx="5656800" cy="46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Username: </a:t>
            </a:r>
            <a:r>
              <a:rPr lang="en-US" sz="1800" b="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“s” + the first 7 digits of your student number</a:t>
            </a: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Password: </a:t>
            </a:r>
            <a:r>
              <a:rPr lang="en-US" sz="1800" b="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your ‘Single Password’ (same as your live.HKMU.edu.hk email)</a:t>
            </a: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使用者名稱</a:t>
            </a: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</a:t>
            </a:r>
            <a:r>
              <a:rPr lang="en-US" sz="1800" b="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“s” + 學生編號頭7位數字</a:t>
            </a: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密碼</a:t>
            </a: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</a:t>
            </a:r>
            <a:r>
              <a:rPr lang="en-US" sz="1800" b="0" i="0" u="none" strike="noStrike" cap="none">
                <a:solidFill>
                  <a:srgbClr val="0000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你的統一密碼 (跟使用電郵服務一樣)</a:t>
            </a:r>
            <a:endParaRPr sz="1800" b="0" i="0" u="none" strike="noStrike" cap="none">
              <a:solidFill>
                <a:srgbClr val="0000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57" name="Google Shape;4457;g28336ace52f_4_174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登入 MyHKMU Accessing MyHKMU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2" name="Google Shape;4462;g28336ace52f_4_17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6492" y="1442851"/>
            <a:ext cx="8565506" cy="3325954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sp>
        <p:nvSpPr>
          <p:cNvPr id="4463" name="Google Shape;4463;g28336ace52f_4_1749"/>
          <p:cNvSpPr/>
          <p:nvPr/>
        </p:nvSpPr>
        <p:spPr>
          <a:xfrm>
            <a:off x="3408525" y="2192771"/>
            <a:ext cx="2210700" cy="3231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4" name="Google Shape;4464;g28336ace52f_4_17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968" y="3453222"/>
            <a:ext cx="8479113" cy="325633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sp>
        <p:nvSpPr>
          <p:cNvPr id="4465" name="Google Shape;4465;g28336ace52f_4_1749"/>
          <p:cNvSpPr/>
          <p:nvPr/>
        </p:nvSpPr>
        <p:spPr>
          <a:xfrm>
            <a:off x="53250" y="4855600"/>
            <a:ext cx="2822400" cy="6540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6" name="Google Shape;4466;g28336ace52f_4_1749"/>
          <p:cNvSpPr/>
          <p:nvPr/>
        </p:nvSpPr>
        <p:spPr>
          <a:xfrm>
            <a:off x="2851651" y="4861589"/>
            <a:ext cx="2676600" cy="642000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7" name="Google Shape;4467;g28336ace52f_4_17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4731" y="3671858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8" name="Google Shape;4468;g28336ace52f_4_17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6492" y="1635312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9" name="Google Shape;4469;g28336ace52f_4_17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43828" y="1442851"/>
            <a:ext cx="365630" cy="172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0" name="Google Shape;4470;g28336ace52f_4_17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1074" y="3453222"/>
            <a:ext cx="365630" cy="17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471" name="Google Shape;4471;g28336ace52f_4_174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登入 MyHKMU Accessing MyHKMU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2" name="Google Shape;4472;g28336ace52f_4_1749"/>
          <p:cNvSpPr txBox="1"/>
          <p:nvPr/>
        </p:nvSpPr>
        <p:spPr>
          <a:xfrm>
            <a:off x="0" y="2300513"/>
            <a:ext cx="356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 will see your Programme name: FHDPSY</a:t>
            </a: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7" name="Google Shape;4477;g28336ace52f_4_1718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420" y="1873505"/>
            <a:ext cx="4338943" cy="323098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pic>
        <p:nvPicPr>
          <p:cNvPr id="4478" name="Google Shape;4478;g28336ace52f_4_1718" descr="Graphical user interface, text, application, email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2451" y="3145519"/>
            <a:ext cx="8098971" cy="2770811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sp>
        <p:nvSpPr>
          <p:cNvPr id="4479" name="Google Shape;4479;g28336ace52f_4_171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網上學習系統 Online Learning Environment (OLE)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4" name="Google Shape;4484;g28336ace52f_4_1725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972" y="1848674"/>
            <a:ext cx="11184055" cy="3457421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843"/>
              </a:srgbClr>
            </a:outerShdw>
          </a:effectLst>
        </p:spPr>
      </p:pic>
      <p:sp>
        <p:nvSpPr>
          <p:cNvPr id="4485" name="Google Shape;4485;g28336ace52f_4_1725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網上學習系統 Online Learning Environment (OLE)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0" name="Google Shape;449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6492" y="1442851"/>
            <a:ext cx="8565506" cy="3325954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450"/>
              </a:srgbClr>
            </a:outerShdw>
          </a:effectLst>
        </p:spPr>
      </p:pic>
      <p:sp>
        <p:nvSpPr>
          <p:cNvPr id="4491" name="Google Shape;4491;p29"/>
          <p:cNvSpPr/>
          <p:nvPr/>
        </p:nvSpPr>
        <p:spPr>
          <a:xfrm>
            <a:off x="3408594" y="2232765"/>
            <a:ext cx="2210700" cy="458700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2" name="Google Shape;4492;p29"/>
          <p:cNvSpPr/>
          <p:nvPr/>
        </p:nvSpPr>
        <p:spPr>
          <a:xfrm>
            <a:off x="5354684" y="2152788"/>
            <a:ext cx="2726100" cy="654000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3" name="Google Shape;449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968" y="3453222"/>
            <a:ext cx="8479111" cy="325633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450"/>
              </a:srgbClr>
            </a:outerShdw>
          </a:effectLst>
        </p:spPr>
      </p:pic>
      <p:sp>
        <p:nvSpPr>
          <p:cNvPr id="4494" name="Google Shape;4494;p29"/>
          <p:cNvSpPr/>
          <p:nvPr/>
        </p:nvSpPr>
        <p:spPr>
          <a:xfrm>
            <a:off x="169649" y="4251491"/>
            <a:ext cx="2268296" cy="487042"/>
          </a:xfrm>
          <a:prstGeom prst="ellipse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5" name="Google Shape;4495;p29"/>
          <p:cNvSpPr/>
          <p:nvPr/>
        </p:nvSpPr>
        <p:spPr>
          <a:xfrm>
            <a:off x="2095713" y="4186864"/>
            <a:ext cx="2676578" cy="642023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6" name="Google Shape;4496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4731" y="3671858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7" name="Google Shape;4497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6492" y="1635312"/>
            <a:ext cx="1126937" cy="404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8" name="Google Shape;4498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43828" y="1442851"/>
            <a:ext cx="365630" cy="172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9" name="Google Shape;4499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1074" y="3453222"/>
            <a:ext cx="365630" cy="17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500" name="Google Shape;4500;p29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查閱成績 Checking Academic Results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1" name="Google Shape;4501;p29"/>
          <p:cNvSpPr txBox="1"/>
          <p:nvPr/>
        </p:nvSpPr>
        <p:spPr>
          <a:xfrm>
            <a:off x="0" y="2300513"/>
            <a:ext cx="356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 will see your Programme name: FHDPSY</a:t>
            </a: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" name="Google Shape;450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4350" y="1482925"/>
            <a:ext cx="6223250" cy="46053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7450"/>
              </a:srgbClr>
            </a:outerShdw>
          </a:effectLst>
        </p:spPr>
      </p:pic>
      <p:sp>
        <p:nvSpPr>
          <p:cNvPr id="4507" name="Google Shape;4507;p3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查閱成績 Checking Academic Results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2" name="Google Shape;4512;g28336ace52f_4_1835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3" name="Google Shape;4513;g28336ace52f_4_1835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課堂出席要求 Attendance Requirements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8" name="Google Shape;4518;g28336ace52f_1_4550"/>
          <p:cNvSpPr txBox="1"/>
          <p:nvPr/>
        </p:nvSpPr>
        <p:spPr>
          <a:xfrm>
            <a:off x="-26850" y="1949350"/>
            <a:ext cx="57495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Minimum attendance requirement of each course in the full-time programmes is </a:t>
            </a:r>
            <a:r>
              <a:rPr lang="en-US" sz="1700" b="0" i="0" u="none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80%</a:t>
            </a:r>
            <a:endParaRPr sz="1700" b="0" i="0" u="none" strike="noStrike" cap="none">
              <a:solidFill>
                <a:schemeClr val="lt1"/>
              </a:solidFill>
              <a:highlight>
                <a:srgbClr val="FFFF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Lateness or early departure may affect attendance and thus academic results</a:t>
            </a:r>
            <a:endParaRPr sz="17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Students who do not meet this requirement </a:t>
            </a:r>
            <a:r>
              <a:rPr lang="en-US" sz="1700" b="0" i="0" u="none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will fail</a:t>
            </a:r>
            <a:r>
              <a:rPr lang="en-US" sz="17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the course, and are required to </a:t>
            </a:r>
            <a:r>
              <a:rPr lang="en-US" sz="1700" b="0" i="0" u="none" strike="noStrike" cap="none">
                <a:solidFill>
                  <a:schemeClr val="lt1"/>
                </a:solidFill>
                <a:highlight>
                  <a:srgbClr val="FFFF00"/>
                </a:highlight>
                <a:latin typeface="Montserrat Medium"/>
                <a:ea typeface="Montserrat Medium"/>
                <a:cs typeface="Montserrat Medium"/>
                <a:sym typeface="Montserrat Medium"/>
              </a:rPr>
              <a:t>retake</a:t>
            </a:r>
            <a:r>
              <a:rPr lang="en-US" sz="17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the course</a:t>
            </a:r>
            <a:endParaRPr sz="17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700"/>
              <a:buFont typeface="Montserrat Medium"/>
              <a:buChar char="●"/>
            </a:pPr>
            <a:r>
              <a:rPr lang="en-US" sz="17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Refer to Student Handbook Chapter 12, p.36 </a:t>
            </a:r>
            <a:endParaRPr sz="17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19" name="Google Shape;4519;g28336ace52f_1_4550"/>
          <p:cNvPicPr preferRelativeResize="0"/>
          <p:nvPr/>
        </p:nvPicPr>
        <p:blipFill rotWithShape="1">
          <a:blip r:embed="rId3">
            <a:alphaModFix/>
          </a:blip>
          <a:srcRect l="6806" t="2171" r="3625"/>
          <a:stretch/>
        </p:blipFill>
        <p:spPr>
          <a:xfrm>
            <a:off x="5831325" y="1244075"/>
            <a:ext cx="4603301" cy="5614025"/>
          </a:xfrm>
          <a:prstGeom prst="rect">
            <a:avLst/>
          </a:prstGeom>
          <a:noFill/>
          <a:ln w="9525" cap="flat" cmpd="sng">
            <a:solidFill>
              <a:srgbClr val="0563C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520" name="Google Shape;4520;g28336ace52f_1_4550"/>
          <p:cNvSpPr/>
          <p:nvPr/>
        </p:nvSpPr>
        <p:spPr>
          <a:xfrm rot="10800000">
            <a:off x="4469450" y="4802925"/>
            <a:ext cx="1096800" cy="391500"/>
          </a:xfrm>
          <a:prstGeom prst="leftArrow">
            <a:avLst>
              <a:gd name="adj1" fmla="val 38422"/>
              <a:gd name="adj2" fmla="val 104995"/>
            </a:avLst>
          </a:prstGeom>
          <a:solidFill>
            <a:srgbClr val="EB858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1" name="Google Shape;4521;g28336ace52f_1_4550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課堂出席要求 Attendance Requirements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" name="Google Shape;4526;g28336ace52f_3_1652"/>
          <p:cNvPicPr preferRelativeResize="0"/>
          <p:nvPr/>
        </p:nvPicPr>
        <p:blipFill rotWithShape="1">
          <a:blip r:embed="rId3">
            <a:alphaModFix/>
          </a:blip>
          <a:srcRect b="33954"/>
          <a:stretch/>
        </p:blipFill>
        <p:spPr>
          <a:xfrm>
            <a:off x="0" y="1482825"/>
            <a:ext cx="5260925" cy="415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7" name="Google Shape;4527;g28336ace52f_3_1652"/>
          <p:cNvPicPr preferRelativeResize="0"/>
          <p:nvPr/>
        </p:nvPicPr>
        <p:blipFill rotWithShape="1">
          <a:blip r:embed="rId4">
            <a:alphaModFix/>
          </a:blip>
          <a:srcRect r="16622" b="87253"/>
          <a:stretch/>
        </p:blipFill>
        <p:spPr>
          <a:xfrm>
            <a:off x="5260925" y="1516400"/>
            <a:ext cx="5657926" cy="124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8" name="Google Shape;4528;g28336ace52f_3_1652"/>
          <p:cNvPicPr preferRelativeResize="0"/>
          <p:nvPr/>
        </p:nvPicPr>
        <p:blipFill rotWithShape="1">
          <a:blip r:embed="rId3">
            <a:alphaModFix/>
          </a:blip>
          <a:srcRect t="67802"/>
          <a:stretch/>
        </p:blipFill>
        <p:spPr>
          <a:xfrm>
            <a:off x="0" y="4632810"/>
            <a:ext cx="5260925" cy="202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9" name="Google Shape;4529;g28336ace52f_3_1652"/>
          <p:cNvPicPr preferRelativeResize="0"/>
          <p:nvPr/>
        </p:nvPicPr>
        <p:blipFill rotWithShape="1">
          <a:blip r:embed="rId4">
            <a:alphaModFix/>
          </a:blip>
          <a:srcRect t="56272" r="12087"/>
          <a:stretch/>
        </p:blipFill>
        <p:spPr>
          <a:xfrm>
            <a:off x="5260925" y="2798250"/>
            <a:ext cx="5179000" cy="3717525"/>
          </a:xfrm>
          <a:prstGeom prst="rect">
            <a:avLst/>
          </a:prstGeom>
          <a:noFill/>
          <a:ln>
            <a:noFill/>
          </a:ln>
        </p:spPr>
      </p:pic>
      <p:sp>
        <p:nvSpPr>
          <p:cNvPr id="4530" name="Google Shape;4530;g28336ace52f_3_1652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缺課申請 Guideline for Absence from Class Application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5" name="Google Shape;4535;g28336ace52f_4_1841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重要資訊 Essential Information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36" name="Google Shape;4536;g28336ace52f_4_1841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語文科目豁免政策 Language Course Exemption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1" name="Google Shape;4541;g37583ab6e9c_1_8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542" name="Google Shape;4542;g37583ab6e9c_1_851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語文科目豁免政策</a:t>
            </a:r>
            <a:b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Language Course Exemption</a:t>
            </a:r>
            <a:endParaRPr sz="35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7" name="Google Shape;4547;g37583ab6e9c_1_856"/>
          <p:cNvSpPr txBox="1"/>
          <p:nvPr/>
        </p:nvSpPr>
        <p:spPr>
          <a:xfrm>
            <a:off x="5019652" y="-224192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8" name="Google Shape;4548;g37583ab6e9c_1_856"/>
          <p:cNvSpPr txBox="1"/>
          <p:nvPr/>
        </p:nvSpPr>
        <p:spPr>
          <a:xfrm>
            <a:off x="283500" y="1482825"/>
            <a:ext cx="11347800" cy="4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495300" algn="just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Medium"/>
              <a:buAutoNum type="arabicPeriod"/>
            </a:pPr>
            <a:r>
              <a:rPr lang="en-US" sz="2100" b="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Holders of any qualifications mentioned below: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495300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AutoNum type="alphaLcParenBoth"/>
            </a:pPr>
            <a:r>
              <a:rPr lang="en-US" sz="2100" b="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locally accredited </a:t>
            </a:r>
            <a:r>
              <a:rPr lang="en-US" sz="2100" b="1" i="0" u="none" strike="noStrike" cap="none">
                <a:solidFill>
                  <a:srgbClr val="008E44"/>
                </a:solidFill>
                <a:latin typeface="Montserrat"/>
                <a:ea typeface="Montserrat"/>
                <a:cs typeface="Montserrat"/>
                <a:sym typeface="Montserrat"/>
              </a:rPr>
              <a:t>sub-degree (at QF Level 4) or a post-secondary diploma</a:t>
            </a:r>
            <a:r>
              <a:rPr lang="en-US" sz="2100" b="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offer by a recognized university or higher education institute overseas, or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495300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AutoNum type="alphaLcParenBoth"/>
            </a:pPr>
            <a:r>
              <a:rPr lang="en-US" sz="2100" b="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locally accredited </a:t>
            </a:r>
            <a:r>
              <a:rPr lang="en-US" sz="2100" b="1" i="0" u="none" strike="noStrike" cap="none">
                <a:solidFill>
                  <a:srgbClr val="008E44"/>
                </a:solidFill>
                <a:latin typeface="Montserrat"/>
                <a:ea typeface="Montserrat"/>
                <a:cs typeface="Montserrat"/>
                <a:sym typeface="Montserrat"/>
              </a:rPr>
              <a:t>Bachelor’s degree or above (at QF Level 5 or above) </a:t>
            </a:r>
            <a:r>
              <a:rPr lang="en-US" sz="2100" b="0" i="0" u="none" strike="noStrike" cap="none">
                <a:solidFill>
                  <a:srgbClr val="008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 a Bachelor’s degree or above offered by a recognized university overseas.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361950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r>
              <a:rPr lang="en-US"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qualification should be awarded by a university or institute where the </a:t>
            </a:r>
            <a:r>
              <a:rPr lang="en-US" sz="2100" b="0" i="0" u="sng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medium of instruction and assessments of this qualification must be in English</a:t>
            </a:r>
            <a:r>
              <a:rPr lang="en-US"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6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49" name="Google Shape;4549;g37583ab6e9c_1_856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Chinese/English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4" name="Google Shape;4554;g37583ab6e9c_1_861"/>
          <p:cNvSpPr txBox="1"/>
          <p:nvPr/>
        </p:nvSpPr>
        <p:spPr>
          <a:xfrm>
            <a:off x="228025" y="1482825"/>
            <a:ext cx="11782800" cy="53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469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 Medium"/>
              <a:buAutoNum type="arabicPeriod" startAt="2"/>
            </a:pPr>
            <a:r>
              <a:rPr lang="en-US" sz="2100" b="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Completion of a prior Chinese/English course at QF Level 3/4 or above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3365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course should be non-career specific.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(e.g. Business English courses and English courses for Tourism will </a:t>
            </a:r>
            <a:r>
              <a:rPr lang="en-US" sz="2100" b="1" i="0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not</a:t>
            </a:r>
            <a:r>
              <a:rPr lang="en-US" sz="2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 considered.)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55" name="Google Shape;4555;g37583ab6e9c_1_861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Chinese/English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0" name="Google Shape;4560;g37583ab6e9c_1_866"/>
          <p:cNvSpPr txBox="1"/>
          <p:nvPr/>
        </p:nvSpPr>
        <p:spPr>
          <a:xfrm>
            <a:off x="272471" y="1510641"/>
            <a:ext cx="11782800" cy="46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457200" marR="0" lvl="0" indent="-4508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 startAt="3"/>
            </a:pPr>
            <a:r>
              <a:rPr lang="en-US" sz="5250" b="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Holders of a</a:t>
            </a:r>
            <a:r>
              <a:rPr lang="en-US" sz="5250" b="1" i="0" u="none" strike="noStrike" cap="none">
                <a:solidFill>
                  <a:srgbClr val="00A651"/>
                </a:solidFill>
                <a:latin typeface="Montserrat"/>
                <a:ea typeface="Montserrat"/>
                <a:cs typeface="Montserrat"/>
                <a:sym typeface="Montserrat"/>
              </a:rPr>
              <a:t> public examination qualification</a:t>
            </a:r>
            <a:r>
              <a:rPr lang="en-US" sz="5250" b="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a recognized examination body</a:t>
            </a:r>
            <a:endParaRPr sz="525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14350" marR="0" lvl="0" indent="-3365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4561" name="Google Shape;4561;g37583ab6e9c_1_866"/>
          <p:cNvGraphicFramePr/>
          <p:nvPr/>
        </p:nvGraphicFramePr>
        <p:xfrm>
          <a:off x="355021" y="201093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{7B0FC072-C921-44A6-92FB-27A60D73304B}</a:tableStyleId>
              </a:tblPr>
              <a:tblGrid>
                <a:gridCol w="272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3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HKDSE Level 3 or above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 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HKALE/GCE A-level Grade D or above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IELTS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6.0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overall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a minimum of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5.5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for each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individual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IELTS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6.5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overall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6 in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listening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speaking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62" name="Google Shape;4562;g37583ab6e9c_1_866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" name="Google Shape;4567;g37583ab6e9c_1_872"/>
          <p:cNvSpPr txBox="1"/>
          <p:nvPr/>
        </p:nvSpPr>
        <p:spPr>
          <a:xfrm>
            <a:off x="278821" y="1409041"/>
            <a:ext cx="11176500" cy="46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08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AutoNum type="arabicPeriod" startAt="3"/>
            </a:pPr>
            <a:r>
              <a:rPr lang="en-US" sz="2100" b="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Holders of a </a:t>
            </a:r>
            <a:r>
              <a:rPr lang="en-US" sz="2100" b="1" i="0" u="none" strike="noStrike" cap="none">
                <a:solidFill>
                  <a:srgbClr val="00A651"/>
                </a:solidFill>
                <a:latin typeface="Montserrat"/>
                <a:ea typeface="Montserrat"/>
                <a:cs typeface="Montserrat"/>
                <a:sym typeface="Montserrat"/>
              </a:rPr>
              <a:t>public examination qualification</a:t>
            </a:r>
            <a:r>
              <a:rPr lang="en-US" sz="2100" b="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a recognized examination body (cont.)</a:t>
            </a:r>
            <a:endParaRPr sz="21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900" b="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results of IELTS and TOEFL </a:t>
            </a:r>
            <a:r>
              <a:rPr lang="en-US" sz="1900" b="1" i="0" u="sng" strike="noStrike" cap="none">
                <a:solidFill>
                  <a:srgbClr val="00A651"/>
                </a:solidFill>
                <a:latin typeface="Montserrat"/>
                <a:ea typeface="Montserrat"/>
                <a:cs typeface="Montserrat"/>
                <a:sym typeface="Montserrat"/>
              </a:rPr>
              <a:t>must not be more than 2 years</a:t>
            </a:r>
            <a:r>
              <a:rPr lang="en-US" sz="1900" b="0" i="0" u="none" strike="noStrike" cap="none">
                <a:solidFill>
                  <a:srgbClr val="00A65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the date of the test or final examination to the date of commencement of study at LiPACE.</a:t>
            </a:r>
            <a:endParaRPr sz="19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>
              <a:solidFill>
                <a:srgbClr val="00A65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4568" name="Google Shape;4568;g37583ab6e9c_1_872"/>
          <p:cNvGraphicFramePr/>
          <p:nvPr/>
        </p:nvGraphicFramePr>
        <p:xfrm>
          <a:off x="379308" y="206999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{7B0FC072-C921-44A6-92FB-27A60D73304B}</a:tableStyleId>
              </a:tblPr>
              <a:tblGrid>
                <a:gridCol w="284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3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QF Level 4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English for Communication III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IELTS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6.5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overall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in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reading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and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writing 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TOEFL scored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-60 (iBT)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TOEFL score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-79 (iBT)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TEFL/TESOL certification,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Or CELTA holder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✔</a:t>
                      </a:r>
                      <a:endParaRPr sz="1600" i="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69" name="Google Shape;4569;g37583ab6e9c_1_872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English courses – QF Level 3 &amp; 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4" name="Google Shape;4574;g37583ab6e9c_1_878"/>
          <p:cNvSpPr/>
          <p:nvPr/>
        </p:nvSpPr>
        <p:spPr>
          <a:xfrm>
            <a:off x="826972" y="2748560"/>
            <a:ext cx="824100" cy="781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75" name="Google Shape;4575;g37583ab6e9c_1_878"/>
          <p:cNvSpPr/>
          <p:nvPr/>
        </p:nvSpPr>
        <p:spPr>
          <a:xfrm>
            <a:off x="826972" y="1743073"/>
            <a:ext cx="824100" cy="781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76" name="Google Shape;4576;g37583ab6e9c_1_878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0">
                <a:latin typeface="Montserrat Medium"/>
                <a:ea typeface="Montserrat Medium"/>
                <a:cs typeface="Montserrat Medium"/>
                <a:sym typeface="Montserrat Medium"/>
              </a:rPr>
              <a:t>01</a:t>
            </a:r>
            <a:endParaRPr sz="3200" b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77" name="Google Shape;4577;g37583ab6e9c_1_878"/>
          <p:cNvSpPr txBox="1">
            <a:spLocks noGrp="1"/>
          </p:cNvSpPr>
          <p:nvPr>
            <p:ph type="title" idx="4"/>
          </p:nvPr>
        </p:nvSpPr>
        <p:spPr>
          <a:xfrm>
            <a:off x="805166" y="2873884"/>
            <a:ext cx="824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0">
                <a:latin typeface="Montserrat Medium"/>
                <a:ea typeface="Montserrat Medium"/>
                <a:cs typeface="Montserrat Medium"/>
                <a:sym typeface="Montserrat Medium"/>
              </a:rPr>
              <a:t>02</a:t>
            </a:r>
            <a:endParaRPr sz="3200" b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78" name="Google Shape;4578;g37583ab6e9c_1_878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 b="0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Course Issues Application Form</a:t>
            </a:r>
            <a:endParaRPr sz="1800"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 b="0" u="sng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https://www.hkmu.edu.hk/lipace/tc/admission/enrollment-form/</a:t>
            </a:r>
            <a:endParaRPr sz="1800" b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800" b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79" name="Google Shape;4579;g37583ab6e9c_1_878"/>
          <p:cNvSpPr txBox="1">
            <a:spLocks noGrp="1"/>
          </p:cNvSpPr>
          <p:nvPr>
            <p:ph type="subTitle" idx="6"/>
          </p:nvPr>
        </p:nvSpPr>
        <p:spPr>
          <a:xfrm>
            <a:off x="2817651" y="4704046"/>
            <a:ext cx="4792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Application deadline:</a:t>
            </a:r>
            <a:endParaRPr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22 September 2025 (Monday)</a:t>
            </a:r>
            <a:endParaRPr sz="2400" b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80" name="Google Shape;4580;g37583ab6e9c_1_878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800" cy="16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800" b="0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Qualification certificate awarded by a recognized university/institute/examination body; or</a:t>
            </a:r>
            <a:endParaRPr sz="1800"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800" b="0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Syllabus from a prior course providing information on learning outcomes, academic standard, coverage, duration and assessment criteria</a:t>
            </a:r>
            <a:endParaRPr sz="1800" b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800" b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81" name="Google Shape;4581;g37583ab6e9c_1_8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25966" y="1610194"/>
            <a:ext cx="934757" cy="104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2" name="Google Shape;4582;g37583ab6e9c_1_8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122" y="4104716"/>
            <a:ext cx="1889823" cy="1573607"/>
          </a:xfrm>
          <a:prstGeom prst="rect">
            <a:avLst/>
          </a:prstGeom>
          <a:noFill/>
          <a:ln>
            <a:noFill/>
          </a:ln>
        </p:spPr>
      </p:pic>
      <p:sp>
        <p:nvSpPr>
          <p:cNvPr id="4583" name="Google Shape;4583;g37583ab6e9c_1_878"/>
          <p:cNvSpPr txBox="1">
            <a:spLocks noGrp="1"/>
          </p:cNvSpPr>
          <p:nvPr>
            <p:ph type="title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Documents required for exemption application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8" name="Google Shape;4588;g37583ab6e9c_1_891"/>
          <p:cNvSpPr txBox="1"/>
          <p:nvPr/>
        </p:nvSpPr>
        <p:spPr>
          <a:xfrm>
            <a:off x="-2230404" y="3224708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endParaRPr sz="30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89" name="Google Shape;4589;g37583ab6e9c_1_8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2572" y="1361891"/>
            <a:ext cx="6220119" cy="4669763"/>
          </a:xfrm>
          <a:prstGeom prst="rect">
            <a:avLst/>
          </a:prstGeom>
          <a:noFill/>
          <a:ln>
            <a:noFill/>
          </a:ln>
        </p:spPr>
      </p:pic>
      <p:sp>
        <p:nvSpPr>
          <p:cNvPr id="4590" name="Google Shape;4590;g37583ab6e9c_1_891"/>
          <p:cNvSpPr txBox="1">
            <a:spLocks noGrp="1"/>
          </p:cNvSpPr>
          <p:nvPr>
            <p:ph type="title" idx="4294967295"/>
          </p:nvPr>
        </p:nvSpPr>
        <p:spPr>
          <a:xfrm>
            <a:off x="-69825" y="719325"/>
            <a:ext cx="122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課程事項申請表 Course Issues Application Form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5" name="Google Shape;4595;g37583ab6e9c_1_8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0217981" y="-2313435"/>
            <a:ext cx="394803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596" name="Google Shape;4596;g37583ab6e9c_1_896"/>
          <p:cNvSpPr/>
          <p:nvPr/>
        </p:nvSpPr>
        <p:spPr>
          <a:xfrm>
            <a:off x="1800940" y="1778584"/>
            <a:ext cx="2223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Staff contacts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597" name="Google Shape;4597;g37583ab6e9c_1_896"/>
          <p:cNvGraphicFramePr/>
          <p:nvPr/>
        </p:nvGraphicFramePr>
        <p:xfrm>
          <a:off x="1849801" y="23018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{9CB8D33A-1C02-4788-B06C-BC47EC4BDF03}</a:tableStyleId>
              </a:tblPr>
              <a:tblGrid>
                <a:gridCol w="277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Head of Languages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Dr. Sylvia SZE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swsze@hkmu.edu.hk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3120 9715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Deputy Head of Languages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Ms. Melissa YEUNG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mylyeung@hkmu.edu.hk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3120 9719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i="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Effective Chinese Communication Skills 應用中文傳意技巧</a:t>
                      </a:r>
                      <a:endParaRPr sz="14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Ms. Konnie TANG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kyhtang@hkmu.edu.hk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3120 9822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2" name="Google Shape;4602;g28336ace52f_4_1847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3" name="Google Shape;4603;g28336ace52f_4_1847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3i文化倡議、外籍英語老師及英語學習支援 Introduction to 3i activities, our NET teacher and the English grant project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學生事務處介紹 Introduction to Student Affairs Office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" name="Google Shape;4608;g37583ab6e9c_1_37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5870" y="-87296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609" name="Google Shape;4609;g37583ab6e9c_1_3797"/>
          <p:cNvSpPr txBox="1"/>
          <p:nvPr/>
        </p:nvSpPr>
        <p:spPr>
          <a:xfrm>
            <a:off x="740270" y="5628845"/>
            <a:ext cx="57699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1800" b="1" i="0" u="sng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https://drive.google.com/file/d/1fRO0az-JW6hWbN3-tUWhKmDn5q70_epP/view?usp=sharing</a:t>
            </a:r>
            <a:r>
              <a:rPr lang="en-US" sz="1800" b="1" i="0" u="none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 i="0" u="none" strike="noStrike" cap="non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610" name="Google Shape;4610;g37583ab6e9c_1_3797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1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課外活動介紹、外籍英語老師及</a:t>
            </a:r>
            <a:endParaRPr sz="31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1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英語學習支援</a:t>
            </a:r>
            <a:endParaRPr sz="31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1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Introduction to School Activities, our NET teacher and the English grant project</a:t>
            </a:r>
            <a:endParaRPr sz="31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1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5" name="Google Shape;4615;g28336ace52f_3_1664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課外活動介紹、外籍英語老師及 英語學習支援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Introduction to School Activities, our NET teacher and the English grant project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16" name="Google Shape;4616;g28336ace52f_3_1664" title="Intro to School Activities, NETs &amp; English Grant (Heidi Cheng)_Cantonese (1)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3175" y="2099550"/>
            <a:ext cx="7022525" cy="395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1" name="Google Shape;4621;g28336ace52f_4_1853"/>
          <p:cNvSpPr txBox="1">
            <a:spLocks noGrp="1"/>
          </p:cNvSpPr>
          <p:nvPr>
            <p:ph type="title"/>
          </p:nvPr>
        </p:nvSpPr>
        <p:spPr>
          <a:xfrm>
            <a:off x="963142" y="723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重要資訊 Essential Information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2" name="Google Shape;4622;g28336ace52f_4_1853"/>
          <p:cNvSpPr txBox="1"/>
          <p:nvPr/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課程類別及升學階梯 Programme Type &amp; Study Pathway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學生手冊 Student Handbook</a:t>
            </a: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查閱重要資訊  Checking Important Information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啟動電郵戶口  Activation of Email Account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MyHKMU 及 網上學習系統 MyHKMU &amp; Online Learning Environment (OLE)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課堂出席要求 Attendance Requirements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語文科目豁免政策 Language Course Exemption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Medium"/>
              <a:buChar char="➔"/>
            </a:pPr>
            <a:r>
              <a:rPr lang="en-US" sz="1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3i文化倡議、外籍英語老師及英語學習支援 Introduction to 3i activities, our NET teacher and the English grant project</a:t>
            </a:r>
            <a:endParaRPr sz="1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➔"/>
            </a:pPr>
            <a:r>
              <a:rPr lang="en-US" sz="1800" b="1" i="0" u="none" strike="noStrike" cap="none">
                <a:solidFill>
                  <a:srgbClr val="000000"/>
                </a:solidFill>
                <a:highlight>
                  <a:srgbClr val="B7CB01"/>
                </a:highlight>
                <a:latin typeface="Montserrat"/>
                <a:ea typeface="Montserrat"/>
                <a:cs typeface="Montserrat"/>
                <a:sym typeface="Montserrat"/>
              </a:rPr>
              <a:t>學生事務處介紹 Introduction to Student Affairs Office</a:t>
            </a:r>
            <a:endParaRPr sz="1800" b="1" i="0" u="none" strike="noStrike" cap="none">
              <a:solidFill>
                <a:srgbClr val="000000"/>
              </a:solidFill>
              <a:highlight>
                <a:srgbClr val="B7CB0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7" name="Google Shape;4627;g37583ab6e9c_1_30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430" y="-87290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628" name="Google Shape;4628;g37583ab6e9c_1_3076"/>
          <p:cNvSpPr txBox="1"/>
          <p:nvPr/>
        </p:nvSpPr>
        <p:spPr>
          <a:xfrm>
            <a:off x="740269" y="5628845"/>
            <a:ext cx="65292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1800" b="1" i="0" u="sng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https://drive.google.com/file/d/1Rj6_MKb9ElRzNpPh2F2Uau8e_F8BgONH/view?usp=sharing</a:t>
            </a:r>
            <a:r>
              <a:rPr lang="en-US" sz="1800" b="1" i="0" u="none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 i="0" u="none" strike="noStrike" cap="non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629" name="Google Shape;4629;g37583ab6e9c_1_3076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學生事務處介紹</a:t>
            </a:r>
            <a:endParaRPr sz="36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Introduction to Student Affairs Office </a:t>
            </a:r>
            <a:endParaRPr sz="36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600" b="1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4" name="Google Shape;4634;g37583ab6e9c_1_3900"/>
          <p:cNvSpPr txBox="1">
            <a:spLocks noGrp="1"/>
          </p:cNvSpPr>
          <p:nvPr>
            <p:ph type="title"/>
          </p:nvPr>
        </p:nvSpPr>
        <p:spPr>
          <a:xfrm>
            <a:off x="1" y="719325"/>
            <a:ext cx="11229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學生事務處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Student Affairs Office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35" name="Google Shape;4635;g37583ab6e9c_1_3900" title="Video_SAEL_HD_Local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3175" y="2099550"/>
            <a:ext cx="7022528" cy="395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0" name="Google Shape;4640;g37583ab6e9c_1_60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4641" name="Google Shape;4641;g37583ab6e9c_1_6090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300" cy="23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領取學生證 </a:t>
            </a: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Student Card Collection</a:t>
            </a: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endParaRPr sz="35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6" name="Google Shape;4646;g28336ace52f_1_2368"/>
          <p:cNvSpPr txBox="1"/>
          <p:nvPr/>
        </p:nvSpPr>
        <p:spPr>
          <a:xfrm>
            <a:off x="-51925" y="771050"/>
            <a:ext cx="122925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3000" b="1" i="0" u="none" strike="noStrike" cap="none">
                <a:solidFill>
                  <a:srgbClr val="B7CB01"/>
                </a:solidFill>
                <a:latin typeface="Montserrat"/>
                <a:ea typeface="Montserrat"/>
                <a:cs typeface="Montserrat"/>
                <a:sym typeface="Montserrat"/>
              </a:rPr>
              <a:t>Completion of Entry Survey 完成入學問卷調查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br>
              <a:rPr lang="en-US" sz="3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3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endParaRPr sz="3000" b="1" i="0" u="none" strike="noStrike" cap="none">
              <a:solidFill>
                <a:srgbClr val="B7CB0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7" name="Google Shape;4647;g28336ace52f_1_2368" descr="Facebook Instagram png images | PNGWing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8" name="Google Shape;4648;g28336ace52f_1_2368"/>
          <p:cNvSpPr txBox="1">
            <a:spLocks noGrp="1"/>
          </p:cNvSpPr>
          <p:nvPr>
            <p:ph type="body" idx="1"/>
          </p:nvPr>
        </p:nvSpPr>
        <p:spPr>
          <a:xfrm>
            <a:off x="250854" y="2770786"/>
            <a:ext cx="10011600" cy="29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>
              <a:solidFill>
                <a:srgbClr val="00000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400" b="1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1">
                <a:latin typeface="Montserrat"/>
                <a:ea typeface="Montserrat"/>
                <a:cs typeface="Montserrat"/>
                <a:sym typeface="Montserrat"/>
              </a:rPr>
              <a:t>Student Card Distribution Room </a:t>
            </a:r>
            <a:r>
              <a:rPr lang="en-US" sz="2400" b="1"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(9/F K0917-K0919) </a:t>
            </a:r>
            <a:endParaRPr sz="2400" b="1"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400">
              <a:highlight>
                <a:srgbClr val="FFFF00"/>
              </a:highlight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To help us understand about your learning expectation and support at LiPACE, please </a:t>
            </a:r>
            <a:r>
              <a:rPr lang="en-US" sz="1400" u="sng">
                <a:latin typeface="Montserrat Medium"/>
                <a:ea typeface="Montserrat Medium"/>
                <a:cs typeface="Montserrat Medium"/>
                <a:sym typeface="Montserrat Medium"/>
              </a:rPr>
              <a:t>complete the Entry Survey before you pick up your Student ID Card </a:t>
            </a: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and save the </a:t>
            </a:r>
            <a:r>
              <a:rPr lang="en-US" sz="1400" u="sng">
                <a:latin typeface="Montserrat Medium"/>
                <a:ea typeface="Montserrat Medium"/>
                <a:cs typeface="Montserrat Medium"/>
                <a:sym typeface="Montserrat Medium"/>
              </a:rPr>
              <a:t>screenshot of the last page</a:t>
            </a: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 . </a:t>
            </a:r>
            <a:br>
              <a:rPr lang="en-US" sz="2000"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500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為了讓我們更了解您的學習期望和所需支援，請在領取學生證前完成入學問卷調查，並</a:t>
            </a: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將</a:t>
            </a:r>
            <a:r>
              <a:rPr lang="en-US" sz="1500" u="sng">
                <a:latin typeface="Montserrat Medium"/>
                <a:ea typeface="Montserrat Medium"/>
                <a:cs typeface="Montserrat Medium"/>
                <a:sym typeface="Montserrat Medium"/>
              </a:rPr>
              <a:t>最後一頁屏幕截圖</a:t>
            </a: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。</a:t>
            </a:r>
            <a:endParaRPr sz="15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Please </a:t>
            </a:r>
            <a:r>
              <a:rPr lang="en-US" sz="1400" u="sng">
                <a:latin typeface="Montserrat Medium"/>
                <a:ea typeface="Montserrat Medium"/>
                <a:cs typeface="Montserrat Medium"/>
                <a:sym typeface="Montserrat Medium"/>
              </a:rPr>
              <a:t>show the screenshot / email proof of survey completion</a:t>
            </a:r>
            <a:r>
              <a:rPr lang="en-US" sz="1400">
                <a:latin typeface="Montserrat Medium"/>
                <a:ea typeface="Montserrat Medium"/>
                <a:cs typeface="Montserrat Medium"/>
                <a:sym typeface="Montserrat Medium"/>
              </a:rPr>
              <a:t> for collecting the Student Card.</a:t>
            </a:r>
            <a:br>
              <a:rPr lang="en-US"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500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請在領取學生證時</a:t>
            </a:r>
            <a:r>
              <a:rPr lang="en-US" sz="1500" u="sng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出示完成問卷的屏幕截圖/電子郵件證明</a:t>
            </a:r>
            <a:r>
              <a:rPr lang="en-US" sz="1500">
                <a:solidFill>
                  <a:srgbClr val="00000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。</a:t>
            </a:r>
            <a:endParaRPr sz="1500">
              <a:solidFill>
                <a:srgbClr val="00000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>
              <a:solidFill>
                <a:srgbClr val="00000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49" name="Google Shape;4649;g28336ace52f_1_2368" descr="Online survey - Free social media ic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54" y="1164860"/>
            <a:ext cx="1840216" cy="1840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0" name="Google Shape;4650;g28336ace52f_1_23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81569" y="3350103"/>
            <a:ext cx="1211437" cy="2591574"/>
          </a:xfrm>
          <a:prstGeom prst="rect">
            <a:avLst/>
          </a:prstGeom>
          <a:noFill/>
          <a:ln>
            <a:noFill/>
          </a:ln>
        </p:spPr>
      </p:pic>
      <p:sp>
        <p:nvSpPr>
          <p:cNvPr id="4651" name="Google Shape;4651;g28336ace52f_1_2368">
            <a:hlinkClick r:id="rId5"/>
          </p:cNvPr>
          <p:cNvSpPr txBox="1"/>
          <p:nvPr/>
        </p:nvSpPr>
        <p:spPr>
          <a:xfrm>
            <a:off x="2167750" y="1919090"/>
            <a:ext cx="5313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sng" strike="noStrike" cap="none">
                <a:solidFill>
                  <a:srgbClr val="0070C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https://hkmu.qualtrics.com/jfe/form/SV_bpB3veks5h4YdZc</a:t>
            </a:r>
            <a:r>
              <a:rPr lang="en-US" sz="1600" b="0" i="0" u="none" strike="noStrike" cap="none">
                <a:solidFill>
                  <a:srgbClr val="0070C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600" b="0" i="0" u="none" strike="noStrike" cap="none">
              <a:solidFill>
                <a:srgbClr val="0070C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52" name="Google Shape;4652;g28336ace52f_1_23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48260" y="1436074"/>
            <a:ext cx="2026509" cy="2036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7" name="Google Shape;4657;p34"/>
          <p:cNvSpPr txBox="1">
            <a:spLocks noGrp="1"/>
          </p:cNvSpPr>
          <p:nvPr>
            <p:ph type="ctrTitle"/>
          </p:nvPr>
        </p:nvSpPr>
        <p:spPr>
          <a:xfrm>
            <a:off x="0" y="710475"/>
            <a:ext cx="12192000" cy="17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b="0">
                <a:latin typeface="Montserrat ExtraBold"/>
                <a:ea typeface="Montserrat ExtraBold"/>
                <a:cs typeface="Montserrat ExtraBold"/>
                <a:sym typeface="Montserrat ExtraBold"/>
              </a:rPr>
              <a:t>THANK YOU</a:t>
            </a:r>
            <a:endParaRPr b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658" name="Google Shape;4658;p34"/>
          <p:cNvSpPr/>
          <p:nvPr/>
        </p:nvSpPr>
        <p:spPr>
          <a:xfrm>
            <a:off x="3025050" y="4618909"/>
            <a:ext cx="61419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More Details:</a:t>
            </a:r>
            <a:endParaRPr sz="1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https://www.hkmu.edu.hk/lipace</a:t>
            </a:r>
            <a:endParaRPr sz="28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59" name="Google Shape;465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1887" y="2402688"/>
            <a:ext cx="2308226" cy="230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0" name="Google Shape;4660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55934" y="6273075"/>
            <a:ext cx="2017951" cy="554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1" name="Google Shape;466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54259" y="6257833"/>
            <a:ext cx="3279932" cy="585267"/>
          </a:xfrm>
          <a:prstGeom prst="rect">
            <a:avLst/>
          </a:prstGeom>
          <a:noFill/>
          <a:ln>
            <a:noFill/>
          </a:ln>
        </p:spPr>
      </p:pic>
      <p:sp>
        <p:nvSpPr>
          <p:cNvPr id="4662" name="Google Shape;4662;p34"/>
          <p:cNvSpPr/>
          <p:nvPr/>
        </p:nvSpPr>
        <p:spPr>
          <a:xfrm>
            <a:off x="4926562" y="6303216"/>
            <a:ext cx="2061260" cy="4701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3" name="Google Shape;4663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60125" y="6248689"/>
            <a:ext cx="2060627" cy="57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D6BC77-87D2-46A2-BAAE-3BDBC83F5A21}">
  <ds:schemaRefs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7afdde9-2082-487c-b69f-53c33eac3cd6"/>
  </ds:schemaRefs>
</ds:datastoreItem>
</file>

<file path=customXml/itemProps2.xml><?xml version="1.0" encoding="utf-8"?>
<ds:datastoreItem xmlns:ds="http://schemas.openxmlformats.org/officeDocument/2006/customXml" ds:itemID="{4D13990B-8F25-43C5-9720-9306C500EB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43D306-EC0A-43B3-BEA3-B95FF52EF3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2527</Words>
  <Application>Microsoft Office PowerPoint</Application>
  <PresentationFormat>Widescreen</PresentationFormat>
  <Paragraphs>521</Paragraphs>
  <Slides>77</Slides>
  <Notes>77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9" baseType="lpstr">
      <vt:lpstr>Montserrat ExtraBold</vt:lpstr>
      <vt:lpstr>Century Gothic</vt:lpstr>
      <vt:lpstr>Montserrat</vt:lpstr>
      <vt:lpstr>Arial</vt:lpstr>
      <vt:lpstr>Candara</vt:lpstr>
      <vt:lpstr>Orbitron</vt:lpstr>
      <vt:lpstr>Calibri</vt:lpstr>
      <vt:lpstr>Microsoft JhengHei</vt:lpstr>
      <vt:lpstr>Montserrat Medium</vt:lpstr>
      <vt:lpstr>Poppins</vt:lpstr>
      <vt:lpstr>Corporate Social Responsibility Plan Project Proposal by Slidesgo</vt:lpstr>
      <vt:lpstr>Corporate Social Responsibility Plan Project Proposal by Slidesgo</vt:lpstr>
      <vt:lpstr>寵物護養及生活服務高級文憑  Higher Diploma in Pet Care and Lifestyle Services </vt:lpstr>
      <vt:lpstr>Today’s Agenda</vt:lpstr>
      <vt:lpstr>Welcome to LiPACE!</vt:lpstr>
      <vt:lpstr>歡迎及介紹  Welcome and Introductions</vt:lpstr>
      <vt:lpstr>歡迎及介紹 Welcome and Introductions</vt:lpstr>
      <vt:lpstr>PowerPoint Presentation</vt:lpstr>
      <vt:lpstr> Associate Directors 副院長</vt:lpstr>
      <vt:lpstr>歡迎及介紹 Welcome and Introductions</vt:lpstr>
      <vt:lpstr>PowerPoint Presentation</vt:lpstr>
      <vt:lpstr>歡迎及介紹 Welcome and Introductions</vt:lpstr>
      <vt:lpstr>PowerPoint Presentation</vt:lpstr>
      <vt:lpstr>歡迎及介紹 Welcome and Introductions</vt:lpstr>
      <vt:lpstr>PowerPoint Presentation</vt:lpstr>
      <vt:lpstr>歡迎及介紹 Welcome and Introductions</vt:lpstr>
      <vt:lpstr>歡迎及介紹 Welcome and Introductions</vt:lpstr>
      <vt:lpstr>PowerPoint Presentation</vt:lpstr>
      <vt:lpstr>For Enquiry 查詢</vt:lpstr>
      <vt:lpstr>Examples of Enquiry 查詢例子 (Email)</vt:lpstr>
      <vt:lpstr>Examples of Enquiry 查詢例子 (WhatsApp)</vt:lpstr>
      <vt:lpstr>Classroom Etiquette</vt:lpstr>
      <vt:lpstr>PowerPoint Presentation</vt:lpstr>
      <vt:lpstr>重要資訊  Essential Information </vt:lpstr>
      <vt:lpstr>重要資訊 Essential Information</vt:lpstr>
      <vt:lpstr>PowerPoint Presentation</vt:lpstr>
      <vt:lpstr>課程類別及升學階梯  Programme Type &amp; Study Pathway </vt:lpstr>
      <vt:lpstr>本地學士銜接學位課程  Top-up / 3-Year Senior Year Degree Programme</vt:lpstr>
      <vt:lpstr>課程結構  Programme Structure </vt:lpstr>
      <vt:lpstr>重要資訊 Essential Information </vt:lpstr>
      <vt:lpstr>學生手冊 Student Handbook </vt:lpstr>
      <vt:lpstr>重要資訊 Essential Information </vt:lpstr>
      <vt:lpstr>查閱重要資訊 Checking Important Information</vt:lpstr>
      <vt:lpstr>上課時間表 Class Timetable</vt:lpstr>
      <vt:lpstr>上課時間表 Class Timetable</vt:lpstr>
      <vt:lpstr>上課時間表 Class Timetable</vt:lpstr>
      <vt:lpstr>PowerPoint Presentation</vt:lpstr>
      <vt:lpstr>PowerPoint Presentation</vt:lpstr>
      <vt:lpstr>PowerPoint Presentation</vt:lpstr>
      <vt:lpstr>PowerPoint Presentation</vt:lpstr>
      <vt:lpstr>其他重要資訊 Other Important Information</vt:lpstr>
      <vt:lpstr>重要資訊 Essential Information </vt:lpstr>
      <vt:lpstr>啟動電郵戶口 Activation of Email Account</vt:lpstr>
      <vt:lpstr>啟動電郵戶口 Activation of Email Account</vt:lpstr>
      <vt:lpstr>啟動電郵戶口 Activation of Email Account</vt:lpstr>
      <vt:lpstr>啟動電郵戶口 Activation of Email Account</vt:lpstr>
      <vt:lpstr>啟動電郵戶口 Activation of Email Account</vt:lpstr>
      <vt:lpstr>啟動電郵戶口 Activation of Email Account</vt:lpstr>
      <vt:lpstr>啟動O365電郵戶口 Activation of O365 Email Account</vt:lpstr>
      <vt:lpstr>啟動O365電郵戶口 Activation of O365 Email Account</vt:lpstr>
      <vt:lpstr>重要資訊 Essential Information </vt:lpstr>
      <vt:lpstr>登入 MyHKMU Accessing MyHKMU</vt:lpstr>
      <vt:lpstr>登入 MyHKMU Accessing MyHKMU</vt:lpstr>
      <vt:lpstr>登入 MyHKMU Accessing MyHKMU</vt:lpstr>
      <vt:lpstr>網上學習系統 Online Learning Environment (OLE)</vt:lpstr>
      <vt:lpstr>網上學習系統 Online Learning Environment (OLE)</vt:lpstr>
      <vt:lpstr>查閱成績 Checking Academic Results</vt:lpstr>
      <vt:lpstr>查閱成績 Checking Academic Results</vt:lpstr>
      <vt:lpstr>重要資訊 Essential Information </vt:lpstr>
      <vt:lpstr>課堂出席要求 Attendance Requirements</vt:lpstr>
      <vt:lpstr>缺課申請 Guideline for Absence from Class Application</vt:lpstr>
      <vt:lpstr>重要資訊 Essential Information </vt:lpstr>
      <vt:lpstr>語文科目豁免政策 Language Course Exemption</vt:lpstr>
      <vt:lpstr>Chinese/English courses – QF Level 3 &amp; 4</vt:lpstr>
      <vt:lpstr>Chinese/English courses – QF Level 3 &amp; 4</vt:lpstr>
      <vt:lpstr>English courses – QF Level 3 &amp; 4</vt:lpstr>
      <vt:lpstr>English courses – QF Level 3 &amp; 4</vt:lpstr>
      <vt:lpstr>01</vt:lpstr>
      <vt:lpstr>課程事項申請表 Course Issues Application Form</vt:lpstr>
      <vt:lpstr>PowerPoint Presentation</vt:lpstr>
      <vt:lpstr>重要資訊 Essential Information</vt:lpstr>
      <vt:lpstr>課外活動介紹、外籍英語老師及 英語學習支援 Introduction to School Activities, our NET teacher and the English grant project </vt:lpstr>
      <vt:lpstr>課外活動介紹、外籍英語老師及 英語學習支援  Introduction to School Activities, our NET teacher and the English grant project</vt:lpstr>
      <vt:lpstr>重要資訊 Essential Information</vt:lpstr>
      <vt:lpstr>學生事務處介紹 Introduction to Student Affairs Office  </vt:lpstr>
      <vt:lpstr>學生事務處 Student Affairs Office </vt:lpstr>
      <vt:lpstr>領取學生證  Student Card Collection  </vt:lpstr>
      <vt:lpstr>PowerPoint Presentation</vt:lpstr>
      <vt:lpstr>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寵物護養及生活服務高級文憑  Higher Diploma in Pet Care and Lifestyle Services </dc:title>
  <cp:lastModifiedBy>Crystal NGAI Mei Sum</cp:lastModifiedBy>
  <cp:revision>1</cp:revision>
  <dcterms:modified xsi:type="dcterms:W3CDTF">2025-08-22T08:09:58Z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