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y="6858000" cx="12192000"/>
  <p:notesSz cx="9926625" cy="6797675"/>
  <p:embeddedFontLst>
    <p:embeddedFont>
      <p:font typeface="Poppins"/>
      <p:regular r:id="rId54"/>
      <p:bold r:id="rId55"/>
      <p:italic r:id="rId56"/>
      <p:boldItalic r:id="rId57"/>
    </p:embeddedFont>
    <p:embeddedFont>
      <p:font typeface="Candara"/>
      <p:regular r:id="rId58"/>
      <p:bold r:id="rId59"/>
      <p:italic r:id="rId60"/>
      <p:boldItalic r:id="rId61"/>
    </p:embeddedFont>
    <p:embeddedFont>
      <p:font typeface="Orbitron"/>
      <p:regular r:id="rId62"/>
      <p:bold r:id="rId63"/>
    </p:embeddedFont>
    <p:embeddedFont>
      <p:font typeface="Arial Black"/>
      <p:regular r:id="rId64"/>
    </p:embeddedFont>
    <p:embeddedFont>
      <p:font typeface="Century Gothic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9AA0A6"/>
          </p15:clr>
        </p15:guide>
        <p15:guide id="2" pos="3840">
          <p15:clr>
            <a:srgbClr val="9AA0A6"/>
          </p15:clr>
        </p15:guide>
      </p15:sldGuideLst>
    </p:ext>
    <p:ext uri="GoogleSlidesCustomDataVersion2">
      <go:slidesCustomData xmlns:go="http://customooxmlschemas.google.com/" r:id="rId69" roundtripDataSignature="AMtx7mhXxWm9rP6yStkqxAznEDRdICpv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02D04A-9709-4094-A3C5-F29FCA041D20}">
  <a:tblStyle styleId="{D302D04A-9709-4094-A3C5-F29FCA041D20}" styleName="Table_0">
    <a:wholeTbl>
      <a:tcTxStyle b="off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6E6"/>
          </a:solidFill>
        </a:fill>
      </a:tcStyle>
    </a:wholeTbl>
    <a:band1H>
      <a:tcTxStyle b="off" i="off"/>
      <a:tcStyle>
        <a:fill>
          <a:solidFill>
            <a:srgbClr val="E5ECC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5ECCA"/>
          </a:solidFill>
        </a:fill>
      </a:tcStyle>
    </a:band1V>
    <a:band2V>
      <a:tcTxStyle b="off" i="off"/>
    </a:band2V>
    <a:lastCol>
      <a:tcTxStyle b="on" i="off"/>
      <a:tcStyle>
        <a:tcBdr>
          <a:left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</a:tcBdr>
        <a:fill>
          <a:solidFill>
            <a:srgbClr val="D7E2A8"/>
          </a:solidFill>
        </a:fill>
      </a:tcStyle>
    </a:lastCol>
    <a:firstCol>
      <a:tcTxStyle b="on" i="off"/>
      <a:tcStyle>
        <a:tcBdr>
          <a:right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</a:tcBdr>
        <a:fill>
          <a:solidFill>
            <a:srgbClr val="D7E2A8"/>
          </a:solidFill>
        </a:fill>
      </a:tcStyle>
    </a:firstCol>
    <a:lastRow>
      <a:tcTxStyle b="on" i="off"/>
      <a:tcStyle>
        <a:tcBdr>
          <a:top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D7E2A8"/>
          </a:solidFill>
        </a:fill>
      </a:tcStyle>
    </a:lastRow>
    <a:seCell>
      <a:tcTxStyle b="off" i="off"/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</a:tcBdr>
      </a:tcStyle>
    </a:seCell>
    <a:swCell>
      <a:tcTxStyle b="off" i="off"/>
      <a:tcStyle>
        <a:tcBdr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swCell>
    <a:firstRow>
      <a:tcTxStyle b="on" i="off"/>
      <a:tcStyle>
        <a:tcBdr>
          <a:bottom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dk1"/>
          </a:solidFill>
        </a:fill>
      </a:tcStyle>
    </a:firstRow>
    <a:neCell>
      <a:tcTxStyle b="off" i="off"/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</a:tcBdr>
      </a:tcStyle>
    </a:neCell>
    <a:nwCell>
      <a:tcTxStyle b="off" i="off"/>
      <a:tcStyle>
        <a:tcBdr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nwCell>
  </a:tblStyle>
  <a:tblStyle styleId="{AEDBDE7C-E58C-4601-83E7-DC8420C8C0B6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dk1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dk1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  <a:tblStyle styleId="{6A6C59AD-3846-440B-A340-490B118F0415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57432030-BA36-45E5-AA32-23E4BA8ABFCB}" styleName="Table_3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Orbitron-bold.fntdata"/><Relationship Id="rId21" Type="http://schemas.openxmlformats.org/officeDocument/2006/relationships/slide" Target="slides/slide15.xml"/><Relationship Id="rId68" Type="http://schemas.openxmlformats.org/officeDocument/2006/relationships/font" Target="fonts/CenturyGothic-boldItalic.fntdata"/><Relationship Id="rId7" Type="http://schemas.openxmlformats.org/officeDocument/2006/relationships/slide" Target="slides/slide1.xml"/><Relationship Id="rId71" Type="http://schemas.openxmlformats.org/officeDocument/2006/relationships/customXml" Target="../customXml/item2.xml"/><Relationship Id="rId2" Type="http://schemas.openxmlformats.org/officeDocument/2006/relationships/viewProps" Target="viewProps.xml"/><Relationship Id="rId29" Type="http://schemas.openxmlformats.org/officeDocument/2006/relationships/slide" Target="slides/slide23.xml"/><Relationship Id="rId16" Type="http://schemas.openxmlformats.org/officeDocument/2006/relationships/slide" Target="slides/slide10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66" Type="http://schemas.openxmlformats.org/officeDocument/2006/relationships/font" Target="fonts/CenturyGothic-bold.fntdata"/><Relationship Id="rId24" Type="http://schemas.openxmlformats.org/officeDocument/2006/relationships/slide" Target="slides/slide18.xml"/><Relationship Id="rId53" Type="http://schemas.openxmlformats.org/officeDocument/2006/relationships/slide" Target="slides/slide47.xml"/><Relationship Id="rId11" Type="http://schemas.openxmlformats.org/officeDocument/2006/relationships/slide" Target="slides/slide5.xml"/><Relationship Id="rId58" Type="http://schemas.openxmlformats.org/officeDocument/2006/relationships/font" Target="fonts/Candara-regular.fntdata"/><Relationship Id="rId5" Type="http://schemas.openxmlformats.org/officeDocument/2006/relationships/slideMaster" Target="slideMasters/slideMaster1.xml"/><Relationship Id="rId61" Type="http://schemas.openxmlformats.org/officeDocument/2006/relationships/font" Target="fonts/Candara-boldItalic.fntdata"/><Relationship Id="rId19" Type="http://schemas.openxmlformats.org/officeDocument/2006/relationships/slide" Target="slides/slide13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64" Type="http://schemas.openxmlformats.org/officeDocument/2006/relationships/font" Target="fonts/ArialBlack-regular.fntdata"/><Relationship Id="rId22" Type="http://schemas.openxmlformats.org/officeDocument/2006/relationships/slide" Target="slides/slide16.xml"/><Relationship Id="rId69" Type="http://customschemas.google.com/relationships/presentationmetadata" Target="metadata"/><Relationship Id="rId27" Type="http://schemas.openxmlformats.org/officeDocument/2006/relationships/slide" Target="slides/slide21.xml"/><Relationship Id="rId56" Type="http://schemas.openxmlformats.org/officeDocument/2006/relationships/font" Target="fonts/Poppins-italic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customXml" Target="../customXml/item3.xml"/><Relationship Id="rId3" Type="http://schemas.openxmlformats.org/officeDocument/2006/relationships/presProps" Target="presProps.xml"/><Relationship Id="rId46" Type="http://schemas.openxmlformats.org/officeDocument/2006/relationships/slide" Target="slides/slide40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67" Type="http://schemas.openxmlformats.org/officeDocument/2006/relationships/font" Target="fonts/CenturyGothic-italic.fntdata"/><Relationship Id="rId25" Type="http://schemas.openxmlformats.org/officeDocument/2006/relationships/slide" Target="slides/slide19.xml"/><Relationship Id="rId12" Type="http://schemas.openxmlformats.org/officeDocument/2006/relationships/slide" Target="slides/slide6.xml"/><Relationship Id="rId59" Type="http://schemas.openxmlformats.org/officeDocument/2006/relationships/font" Target="fonts/Candara-bold.fntdata"/><Relationship Id="rId17" Type="http://schemas.openxmlformats.org/officeDocument/2006/relationships/slide" Target="slides/slide11.xml"/><Relationship Id="rId41" Type="http://schemas.openxmlformats.org/officeDocument/2006/relationships/slide" Target="slides/slide35.xml"/><Relationship Id="rId62" Type="http://schemas.openxmlformats.org/officeDocument/2006/relationships/font" Target="fonts/Orbitron-regular.fntdata"/><Relationship Id="rId20" Type="http://schemas.openxmlformats.org/officeDocument/2006/relationships/slide" Target="slides/slide14.xml"/><Relationship Id="rId54" Type="http://schemas.openxmlformats.org/officeDocument/2006/relationships/font" Target="fonts/Poppins-regular.fntdata"/><Relationship Id="rId70" Type="http://schemas.openxmlformats.org/officeDocument/2006/relationships/customXml" Target="../customXml/item1.xml"/><Relationship Id="rId1" Type="http://schemas.openxmlformats.org/officeDocument/2006/relationships/theme" Target="theme/theme2.xml"/><Relationship Id="rId6" Type="http://schemas.openxmlformats.org/officeDocument/2006/relationships/notesMaster" Target="notesMasters/notesMaster1.xml"/><Relationship Id="rId49" Type="http://schemas.openxmlformats.org/officeDocument/2006/relationships/slide" Target="slides/slide43.xml"/><Relationship Id="rId36" Type="http://schemas.openxmlformats.org/officeDocument/2006/relationships/slide" Target="slides/slide30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57" Type="http://schemas.openxmlformats.org/officeDocument/2006/relationships/font" Target="fonts/Poppins-boldItalic.fntdata"/><Relationship Id="rId15" Type="http://schemas.openxmlformats.org/officeDocument/2006/relationships/slide" Target="slides/slide9.xml"/><Relationship Id="rId44" Type="http://schemas.openxmlformats.org/officeDocument/2006/relationships/slide" Target="slides/slide38.xml"/><Relationship Id="rId31" Type="http://schemas.openxmlformats.org/officeDocument/2006/relationships/slide" Target="slides/slide25.xml"/><Relationship Id="rId65" Type="http://schemas.openxmlformats.org/officeDocument/2006/relationships/font" Target="fonts/CenturyGothic-regular.fntdata"/><Relationship Id="rId60" Type="http://schemas.openxmlformats.org/officeDocument/2006/relationships/font" Target="fonts/Candara-italic.fntdata"/><Relationship Id="rId52" Type="http://schemas.openxmlformats.org/officeDocument/2006/relationships/slide" Target="slides/slide46.xml"/><Relationship Id="rId10" Type="http://schemas.openxmlformats.org/officeDocument/2006/relationships/slide" Target="slides/slide4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39" Type="http://schemas.openxmlformats.org/officeDocument/2006/relationships/slide" Target="slides/slide3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103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7" name="Google Shape;897;p103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3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5" name="Google Shape;905;p3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2" name="Google Shape;912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9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0" name="Google Shape;920;p9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3" name="Google Shape;933;p2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08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0" name="Google Shape;950;p108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8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8" name="Google Shape;958;p8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9" name="Google Shape;959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110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2" name="Google Shape;972;p110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3" name="Google Shape;973;p1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0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1" name="Google Shape;981;p10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11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0" name="Google Shape;990;p11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1" name="Google Shape;991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2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9" name="Google Shape;999;p12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0" name="Google Shape;1000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3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8" name="Google Shape;1008;p13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9" name="Google Shape;1009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14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8" name="Google Shape;1018;p14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9" name="Google Shape;1019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5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7" name="Google Shape;1027;p15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6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9" name="Google Shape;1039;p16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0" name="Google Shape;1040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7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8" name="Google Shape;1048;p17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8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2" name="Google Shape;1062;p18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9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0" name="Google Shape;1070;p19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20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3" name="Google Shape;1083;p20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21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4" name="Google Shape;1094;p21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5" name="Google Shape;1095;p2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22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4" name="Google Shape;1104;p22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24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2" name="Google Shape;1112;p24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1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1" name="Google Shape;1121;p1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4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9" name="Google Shape;1129;p4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5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4" name="Google Shape;1144;p5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6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9" name="Google Shape;1159;p6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15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3" name="Google Shape;1173;p115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7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4" name="Google Shape;1184;p7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5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4" name="Google Shape;1214;p25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5" name="Google Shape;1215;p2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26:notes"/>
          <p:cNvSpPr/>
          <p:nvPr>
            <p:ph idx="2" type="sldImg"/>
          </p:nvPr>
        </p:nvSpPr>
        <p:spPr>
          <a:xfrm>
            <a:off x="5500688" y="379413"/>
            <a:ext cx="3367087" cy="1893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5" name="Google Shape;1225;p26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6" name="Google Shape;1226;p2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27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4" name="Google Shape;1244;p27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28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5" name="Google Shape;1255;p28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46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46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23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8" name="Google Shape;1268;p23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29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9" name="Google Shape;1279;p29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0" name="Google Shape;1280;p2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fld id="{00000000-1234-1234-1234-123412341234}" type="slidenum">
              <a:rPr b="0" i="0" lang="en-US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8" name="Google Shape;129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33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4" name="Google Shape;1304;p33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34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0" name="Google Shape;1310;p34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35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6" name="Google Shape;1316;p35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36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3" name="Google Shape;1323;p36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0" name="Google Shape;133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38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4" name="Google Shape;1344;p38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0" name="Google Shape;135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8" name="Google Shape;135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6" name="Google Shape;136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30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4" name="Google Shape;1374;p30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32:notes"/>
          <p:cNvSpPr/>
          <p:nvPr>
            <p:ph idx="2" type="sldImg"/>
          </p:nvPr>
        </p:nvSpPr>
        <p:spPr>
          <a:xfrm>
            <a:off x="2697163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2" name="Google Shape;1382;p32:notes"/>
          <p:cNvSpPr txBox="1"/>
          <p:nvPr>
            <p:ph idx="1" type="body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>
  <p:cSld name="標題投影片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" name="Google Shape;11;p8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/>
        </p:txBody>
      </p:sp>
      <p:sp>
        <p:nvSpPr>
          <p:cNvPr id="12" name="Google Shape;12;p8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85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85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文字, 螢幕擷取畫面, 字型, 設計 的圖片&#10;&#10;自動產生的描述" id="16" name="Google Shape;16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0387" y="-78949"/>
            <a:ext cx="12472707" cy="701589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2"/>
          <p:cNvSpPr txBox="1"/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" name="Google Shape;18;p42"/>
          <p:cNvSpPr txBox="1"/>
          <p:nvPr>
            <p:ph idx="1" type="body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6"/>
          <p:cNvSpPr txBox="1"/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86"/>
          <p:cNvSpPr txBox="1"/>
          <p:nvPr>
            <p:ph idx="1" type="body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" name="Google Shape;22;p8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86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8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  <a:def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1_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3"/>
          <p:cNvSpPr txBox="1"/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/>
        </p:txBody>
      </p:sp>
      <p:sp>
        <p:nvSpPr>
          <p:cNvPr id="27" name="Google Shape;27;p43"/>
          <p:cNvSpPr txBox="1"/>
          <p:nvPr>
            <p:ph idx="1" type="subTitle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28" name="Google Shape;28;p43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29" name="Google Shape;29;p43"/>
            <p:cNvSpPr/>
            <p:nvPr/>
          </p:nvSpPr>
          <p:spPr>
            <a:xfrm>
              <a:off x="9016552" y="296150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43"/>
            <p:cNvSpPr/>
            <p:nvPr/>
          </p:nvSpPr>
          <p:spPr>
            <a:xfrm>
              <a:off x="8850777" y="2963125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43"/>
            <p:cNvSpPr/>
            <p:nvPr/>
          </p:nvSpPr>
          <p:spPr>
            <a:xfrm>
              <a:off x="8685013" y="2963125"/>
              <a:ext cx="16269" cy="17900"/>
            </a:xfrm>
            <a:custGeom>
              <a:rect b="b" l="l" r="r" t="t"/>
              <a:pathLst>
                <a:path extrusionOk="0" h="1438" w="1307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43"/>
            <p:cNvSpPr/>
            <p:nvPr/>
          </p:nvSpPr>
          <p:spPr>
            <a:xfrm>
              <a:off x="8520881" y="2964756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43"/>
            <p:cNvSpPr/>
            <p:nvPr/>
          </p:nvSpPr>
          <p:spPr>
            <a:xfrm>
              <a:off x="8355117" y="2966386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43"/>
            <p:cNvSpPr/>
            <p:nvPr/>
          </p:nvSpPr>
          <p:spPr>
            <a:xfrm>
              <a:off x="8189341" y="296800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43"/>
            <p:cNvSpPr/>
            <p:nvPr/>
          </p:nvSpPr>
          <p:spPr>
            <a:xfrm>
              <a:off x="8023578" y="296963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43"/>
            <p:cNvSpPr/>
            <p:nvPr/>
          </p:nvSpPr>
          <p:spPr>
            <a:xfrm>
              <a:off x="7859445" y="2971253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43"/>
            <p:cNvSpPr/>
            <p:nvPr/>
          </p:nvSpPr>
          <p:spPr>
            <a:xfrm>
              <a:off x="9016552" y="3107765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43"/>
            <p:cNvSpPr/>
            <p:nvPr/>
          </p:nvSpPr>
          <p:spPr>
            <a:xfrm>
              <a:off x="8850777" y="310939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43"/>
            <p:cNvSpPr/>
            <p:nvPr/>
          </p:nvSpPr>
          <p:spPr>
            <a:xfrm>
              <a:off x="8685013" y="311101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43"/>
            <p:cNvSpPr/>
            <p:nvPr/>
          </p:nvSpPr>
          <p:spPr>
            <a:xfrm>
              <a:off x="8520881" y="311264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43"/>
            <p:cNvSpPr/>
            <p:nvPr/>
          </p:nvSpPr>
          <p:spPr>
            <a:xfrm>
              <a:off x="8355117" y="3114275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43"/>
            <p:cNvSpPr/>
            <p:nvPr/>
          </p:nvSpPr>
          <p:spPr>
            <a:xfrm>
              <a:off x="8189341" y="311589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43"/>
            <p:cNvSpPr/>
            <p:nvPr/>
          </p:nvSpPr>
          <p:spPr>
            <a:xfrm>
              <a:off x="8023578" y="3115893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43"/>
            <p:cNvSpPr/>
            <p:nvPr/>
          </p:nvSpPr>
          <p:spPr>
            <a:xfrm>
              <a:off x="7859445" y="311752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3"/>
            <p:cNvSpPr/>
            <p:nvPr/>
          </p:nvSpPr>
          <p:spPr>
            <a:xfrm>
              <a:off x="9016552" y="325565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43"/>
            <p:cNvSpPr/>
            <p:nvPr/>
          </p:nvSpPr>
          <p:spPr>
            <a:xfrm>
              <a:off x="8850777" y="3255654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43"/>
            <p:cNvSpPr/>
            <p:nvPr/>
          </p:nvSpPr>
          <p:spPr>
            <a:xfrm>
              <a:off x="8685013" y="325728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3"/>
            <p:cNvSpPr/>
            <p:nvPr/>
          </p:nvSpPr>
          <p:spPr>
            <a:xfrm>
              <a:off x="8520881" y="3258903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43"/>
            <p:cNvSpPr/>
            <p:nvPr/>
          </p:nvSpPr>
          <p:spPr>
            <a:xfrm>
              <a:off x="8355117" y="326053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43"/>
            <p:cNvSpPr/>
            <p:nvPr/>
          </p:nvSpPr>
          <p:spPr>
            <a:xfrm>
              <a:off x="8189341" y="326216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43"/>
            <p:cNvSpPr/>
            <p:nvPr/>
          </p:nvSpPr>
          <p:spPr>
            <a:xfrm>
              <a:off x="8023578" y="326378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43"/>
            <p:cNvSpPr/>
            <p:nvPr/>
          </p:nvSpPr>
          <p:spPr>
            <a:xfrm>
              <a:off x="7859445" y="3263782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3"/>
            <p:cNvSpPr/>
            <p:nvPr/>
          </p:nvSpPr>
          <p:spPr>
            <a:xfrm>
              <a:off x="9016552" y="3401924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43"/>
            <p:cNvSpPr/>
            <p:nvPr/>
          </p:nvSpPr>
          <p:spPr>
            <a:xfrm>
              <a:off x="8850777" y="340354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43"/>
            <p:cNvSpPr/>
            <p:nvPr/>
          </p:nvSpPr>
          <p:spPr>
            <a:xfrm>
              <a:off x="8685013" y="3405173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43"/>
            <p:cNvSpPr/>
            <p:nvPr/>
          </p:nvSpPr>
          <p:spPr>
            <a:xfrm>
              <a:off x="8520881" y="340680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43"/>
            <p:cNvSpPr/>
            <p:nvPr/>
          </p:nvSpPr>
          <p:spPr>
            <a:xfrm>
              <a:off x="8355117" y="340842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43"/>
            <p:cNvSpPr/>
            <p:nvPr/>
          </p:nvSpPr>
          <p:spPr>
            <a:xfrm>
              <a:off x="8189341" y="340842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43"/>
            <p:cNvSpPr/>
            <p:nvPr/>
          </p:nvSpPr>
          <p:spPr>
            <a:xfrm>
              <a:off x="8023578" y="3410053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43"/>
            <p:cNvSpPr/>
            <p:nvPr/>
          </p:nvSpPr>
          <p:spPr>
            <a:xfrm>
              <a:off x="7859445" y="341167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43"/>
            <p:cNvSpPr/>
            <p:nvPr/>
          </p:nvSpPr>
          <p:spPr>
            <a:xfrm>
              <a:off x="9016552" y="354981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43"/>
            <p:cNvSpPr/>
            <p:nvPr/>
          </p:nvSpPr>
          <p:spPr>
            <a:xfrm>
              <a:off x="8850777" y="355143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43"/>
            <p:cNvSpPr/>
            <p:nvPr/>
          </p:nvSpPr>
          <p:spPr>
            <a:xfrm>
              <a:off x="8685013" y="355143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43"/>
            <p:cNvSpPr/>
            <p:nvPr/>
          </p:nvSpPr>
          <p:spPr>
            <a:xfrm>
              <a:off x="8520881" y="3553062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43"/>
            <p:cNvSpPr/>
            <p:nvPr/>
          </p:nvSpPr>
          <p:spPr>
            <a:xfrm>
              <a:off x="8355117" y="3554692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43"/>
            <p:cNvSpPr/>
            <p:nvPr/>
          </p:nvSpPr>
          <p:spPr>
            <a:xfrm>
              <a:off x="8189341" y="3556311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43"/>
            <p:cNvSpPr/>
            <p:nvPr/>
          </p:nvSpPr>
          <p:spPr>
            <a:xfrm>
              <a:off x="8023578" y="355794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43"/>
            <p:cNvSpPr/>
            <p:nvPr/>
          </p:nvSpPr>
          <p:spPr>
            <a:xfrm>
              <a:off x="7859445" y="355955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43"/>
            <p:cNvSpPr/>
            <p:nvPr/>
          </p:nvSpPr>
          <p:spPr>
            <a:xfrm>
              <a:off x="9016552" y="369607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43"/>
            <p:cNvSpPr/>
            <p:nvPr/>
          </p:nvSpPr>
          <p:spPr>
            <a:xfrm>
              <a:off x="8850777" y="369770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43"/>
            <p:cNvSpPr/>
            <p:nvPr/>
          </p:nvSpPr>
          <p:spPr>
            <a:xfrm>
              <a:off x="8685013" y="369932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43"/>
            <p:cNvSpPr/>
            <p:nvPr/>
          </p:nvSpPr>
          <p:spPr>
            <a:xfrm>
              <a:off x="8520881" y="3700951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43"/>
            <p:cNvSpPr/>
            <p:nvPr/>
          </p:nvSpPr>
          <p:spPr>
            <a:xfrm>
              <a:off x="8355117" y="3700951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43"/>
            <p:cNvSpPr/>
            <p:nvPr/>
          </p:nvSpPr>
          <p:spPr>
            <a:xfrm>
              <a:off x="8189341" y="3702581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43"/>
            <p:cNvSpPr/>
            <p:nvPr/>
          </p:nvSpPr>
          <p:spPr>
            <a:xfrm>
              <a:off x="8023578" y="370419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43"/>
            <p:cNvSpPr/>
            <p:nvPr/>
          </p:nvSpPr>
          <p:spPr>
            <a:xfrm>
              <a:off x="7859445" y="370583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43"/>
            <p:cNvSpPr/>
            <p:nvPr/>
          </p:nvSpPr>
          <p:spPr>
            <a:xfrm>
              <a:off x="9016552" y="384396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43"/>
            <p:cNvSpPr/>
            <p:nvPr/>
          </p:nvSpPr>
          <p:spPr>
            <a:xfrm>
              <a:off x="8850777" y="3843960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43"/>
            <p:cNvSpPr/>
            <p:nvPr/>
          </p:nvSpPr>
          <p:spPr>
            <a:xfrm>
              <a:off x="8685013" y="384559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43"/>
            <p:cNvSpPr/>
            <p:nvPr/>
          </p:nvSpPr>
          <p:spPr>
            <a:xfrm>
              <a:off x="8520881" y="3847209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43"/>
            <p:cNvSpPr/>
            <p:nvPr/>
          </p:nvSpPr>
          <p:spPr>
            <a:xfrm>
              <a:off x="8355117" y="384883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43"/>
            <p:cNvSpPr/>
            <p:nvPr/>
          </p:nvSpPr>
          <p:spPr>
            <a:xfrm>
              <a:off x="8189341" y="385047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43"/>
            <p:cNvSpPr/>
            <p:nvPr/>
          </p:nvSpPr>
          <p:spPr>
            <a:xfrm>
              <a:off x="8023578" y="385208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43"/>
            <p:cNvSpPr/>
            <p:nvPr/>
          </p:nvSpPr>
          <p:spPr>
            <a:xfrm>
              <a:off x="7859445" y="3852088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43"/>
            <p:cNvSpPr/>
            <p:nvPr/>
          </p:nvSpPr>
          <p:spPr>
            <a:xfrm>
              <a:off x="9016552" y="3990230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43"/>
            <p:cNvSpPr/>
            <p:nvPr/>
          </p:nvSpPr>
          <p:spPr>
            <a:xfrm>
              <a:off x="8850777" y="399184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43"/>
            <p:cNvSpPr/>
            <p:nvPr/>
          </p:nvSpPr>
          <p:spPr>
            <a:xfrm>
              <a:off x="8685013" y="3993479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3"/>
            <p:cNvSpPr/>
            <p:nvPr/>
          </p:nvSpPr>
          <p:spPr>
            <a:xfrm>
              <a:off x="8520881" y="399511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43"/>
            <p:cNvSpPr/>
            <p:nvPr/>
          </p:nvSpPr>
          <p:spPr>
            <a:xfrm>
              <a:off x="8355117" y="3995110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3"/>
            <p:cNvSpPr/>
            <p:nvPr/>
          </p:nvSpPr>
          <p:spPr>
            <a:xfrm>
              <a:off x="8189341" y="3996728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3"/>
            <p:cNvSpPr/>
            <p:nvPr/>
          </p:nvSpPr>
          <p:spPr>
            <a:xfrm>
              <a:off x="8023578" y="399835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3"/>
            <p:cNvSpPr/>
            <p:nvPr/>
          </p:nvSpPr>
          <p:spPr>
            <a:xfrm>
              <a:off x="7859445" y="399997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3"/>
            <p:cNvSpPr/>
            <p:nvPr/>
          </p:nvSpPr>
          <p:spPr>
            <a:xfrm>
              <a:off x="9016552" y="4138119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3"/>
            <p:cNvSpPr/>
            <p:nvPr/>
          </p:nvSpPr>
          <p:spPr>
            <a:xfrm>
              <a:off x="8850777" y="413811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3"/>
            <p:cNvSpPr/>
            <p:nvPr/>
          </p:nvSpPr>
          <p:spPr>
            <a:xfrm>
              <a:off x="8685013" y="413973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43"/>
            <p:cNvSpPr/>
            <p:nvPr/>
          </p:nvSpPr>
          <p:spPr>
            <a:xfrm>
              <a:off x="8520881" y="4141368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43"/>
            <p:cNvSpPr/>
            <p:nvPr/>
          </p:nvSpPr>
          <p:spPr>
            <a:xfrm>
              <a:off x="8355117" y="4142999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43"/>
            <p:cNvSpPr/>
            <p:nvPr/>
          </p:nvSpPr>
          <p:spPr>
            <a:xfrm>
              <a:off x="8189341" y="4144617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3"/>
            <p:cNvSpPr/>
            <p:nvPr/>
          </p:nvSpPr>
          <p:spPr>
            <a:xfrm>
              <a:off x="8023578" y="4146247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43"/>
            <p:cNvSpPr/>
            <p:nvPr/>
          </p:nvSpPr>
          <p:spPr>
            <a:xfrm>
              <a:off x="7859445" y="414624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3"/>
            <p:cNvSpPr/>
            <p:nvPr/>
          </p:nvSpPr>
          <p:spPr>
            <a:xfrm>
              <a:off x="9016552" y="4284377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3"/>
            <p:cNvSpPr/>
            <p:nvPr/>
          </p:nvSpPr>
          <p:spPr>
            <a:xfrm>
              <a:off x="8850777" y="4286008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3"/>
            <p:cNvSpPr/>
            <p:nvPr/>
          </p:nvSpPr>
          <p:spPr>
            <a:xfrm>
              <a:off x="8685013" y="4287626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3"/>
            <p:cNvSpPr/>
            <p:nvPr/>
          </p:nvSpPr>
          <p:spPr>
            <a:xfrm>
              <a:off x="8520881" y="4289257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3"/>
            <p:cNvSpPr/>
            <p:nvPr/>
          </p:nvSpPr>
          <p:spPr>
            <a:xfrm>
              <a:off x="8355117" y="4289257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3"/>
            <p:cNvSpPr/>
            <p:nvPr/>
          </p:nvSpPr>
          <p:spPr>
            <a:xfrm>
              <a:off x="8189341" y="4290887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3"/>
            <p:cNvSpPr/>
            <p:nvPr/>
          </p:nvSpPr>
          <p:spPr>
            <a:xfrm>
              <a:off x="8023578" y="4292506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3"/>
            <p:cNvSpPr/>
            <p:nvPr/>
          </p:nvSpPr>
          <p:spPr>
            <a:xfrm>
              <a:off x="7859445" y="4294136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3"/>
            <p:cNvSpPr/>
            <p:nvPr/>
          </p:nvSpPr>
          <p:spPr>
            <a:xfrm>
              <a:off x="9016552" y="4432266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3"/>
            <p:cNvSpPr/>
            <p:nvPr/>
          </p:nvSpPr>
          <p:spPr>
            <a:xfrm>
              <a:off x="8850777" y="443226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3"/>
            <p:cNvSpPr/>
            <p:nvPr/>
          </p:nvSpPr>
          <p:spPr>
            <a:xfrm>
              <a:off x="8685013" y="443389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3"/>
            <p:cNvSpPr/>
            <p:nvPr/>
          </p:nvSpPr>
          <p:spPr>
            <a:xfrm>
              <a:off x="8520881" y="4435515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43"/>
            <p:cNvSpPr/>
            <p:nvPr/>
          </p:nvSpPr>
          <p:spPr>
            <a:xfrm>
              <a:off x="8355117" y="4437146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43"/>
            <p:cNvSpPr/>
            <p:nvPr/>
          </p:nvSpPr>
          <p:spPr>
            <a:xfrm>
              <a:off x="8189341" y="4438776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3"/>
            <p:cNvSpPr/>
            <p:nvPr/>
          </p:nvSpPr>
          <p:spPr>
            <a:xfrm>
              <a:off x="8023578" y="4440394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43"/>
            <p:cNvSpPr/>
            <p:nvPr/>
          </p:nvSpPr>
          <p:spPr>
            <a:xfrm>
              <a:off x="7859445" y="444039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3"/>
            <p:cNvSpPr/>
            <p:nvPr/>
          </p:nvSpPr>
          <p:spPr>
            <a:xfrm>
              <a:off x="9016552" y="457853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3"/>
            <p:cNvSpPr/>
            <p:nvPr/>
          </p:nvSpPr>
          <p:spPr>
            <a:xfrm>
              <a:off x="8850777" y="458015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3"/>
            <p:cNvSpPr/>
            <p:nvPr/>
          </p:nvSpPr>
          <p:spPr>
            <a:xfrm>
              <a:off x="8685013" y="4581785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3"/>
            <p:cNvSpPr/>
            <p:nvPr/>
          </p:nvSpPr>
          <p:spPr>
            <a:xfrm>
              <a:off x="8520881" y="4583404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3"/>
            <p:cNvSpPr/>
            <p:nvPr/>
          </p:nvSpPr>
          <p:spPr>
            <a:xfrm>
              <a:off x="8355117" y="4583404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3"/>
            <p:cNvSpPr/>
            <p:nvPr/>
          </p:nvSpPr>
          <p:spPr>
            <a:xfrm>
              <a:off x="8189341" y="458503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43"/>
            <p:cNvSpPr/>
            <p:nvPr/>
          </p:nvSpPr>
          <p:spPr>
            <a:xfrm>
              <a:off x="8023578" y="458666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43"/>
            <p:cNvSpPr/>
            <p:nvPr/>
          </p:nvSpPr>
          <p:spPr>
            <a:xfrm>
              <a:off x="7859445" y="4588283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3"/>
            <p:cNvSpPr/>
            <p:nvPr/>
          </p:nvSpPr>
          <p:spPr>
            <a:xfrm>
              <a:off x="9016552" y="4726425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3"/>
            <p:cNvSpPr/>
            <p:nvPr/>
          </p:nvSpPr>
          <p:spPr>
            <a:xfrm>
              <a:off x="8850777" y="472642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3"/>
            <p:cNvSpPr/>
            <p:nvPr/>
          </p:nvSpPr>
          <p:spPr>
            <a:xfrm>
              <a:off x="8685013" y="472804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43"/>
            <p:cNvSpPr/>
            <p:nvPr/>
          </p:nvSpPr>
          <p:spPr>
            <a:xfrm>
              <a:off x="8520881" y="472967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43"/>
            <p:cNvSpPr/>
            <p:nvPr/>
          </p:nvSpPr>
          <p:spPr>
            <a:xfrm>
              <a:off x="8355117" y="4731305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43"/>
            <p:cNvSpPr/>
            <p:nvPr/>
          </p:nvSpPr>
          <p:spPr>
            <a:xfrm>
              <a:off x="8189341" y="473292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43"/>
            <p:cNvSpPr/>
            <p:nvPr/>
          </p:nvSpPr>
          <p:spPr>
            <a:xfrm>
              <a:off x="8023578" y="4734554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43"/>
            <p:cNvSpPr/>
            <p:nvPr/>
          </p:nvSpPr>
          <p:spPr>
            <a:xfrm>
              <a:off x="7859445" y="473455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43"/>
            <p:cNvSpPr/>
            <p:nvPr/>
          </p:nvSpPr>
          <p:spPr>
            <a:xfrm>
              <a:off x="9016552" y="487268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43"/>
            <p:cNvSpPr/>
            <p:nvPr/>
          </p:nvSpPr>
          <p:spPr>
            <a:xfrm>
              <a:off x="8850777" y="4874314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43"/>
            <p:cNvSpPr/>
            <p:nvPr/>
          </p:nvSpPr>
          <p:spPr>
            <a:xfrm>
              <a:off x="8685013" y="4875932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43"/>
            <p:cNvSpPr/>
            <p:nvPr/>
          </p:nvSpPr>
          <p:spPr>
            <a:xfrm>
              <a:off x="8520881" y="4877563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43"/>
            <p:cNvSpPr/>
            <p:nvPr/>
          </p:nvSpPr>
          <p:spPr>
            <a:xfrm>
              <a:off x="8355117" y="487756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43"/>
            <p:cNvSpPr/>
            <p:nvPr/>
          </p:nvSpPr>
          <p:spPr>
            <a:xfrm>
              <a:off x="8189341" y="487919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43"/>
            <p:cNvSpPr/>
            <p:nvPr/>
          </p:nvSpPr>
          <p:spPr>
            <a:xfrm>
              <a:off x="8023578" y="488081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43"/>
            <p:cNvSpPr/>
            <p:nvPr/>
          </p:nvSpPr>
          <p:spPr>
            <a:xfrm>
              <a:off x="7859445" y="4882442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43"/>
            <p:cNvSpPr/>
            <p:nvPr/>
          </p:nvSpPr>
          <p:spPr>
            <a:xfrm>
              <a:off x="9016552" y="5020572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43"/>
            <p:cNvSpPr/>
            <p:nvPr/>
          </p:nvSpPr>
          <p:spPr>
            <a:xfrm>
              <a:off x="8850777" y="502057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43"/>
            <p:cNvSpPr/>
            <p:nvPr/>
          </p:nvSpPr>
          <p:spPr>
            <a:xfrm>
              <a:off x="8685013" y="5022203"/>
              <a:ext cx="16269" cy="16256"/>
            </a:xfrm>
            <a:custGeom>
              <a:rect b="b" l="l" r="r" t="t"/>
              <a:pathLst>
                <a:path extrusionOk="0" h="1306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43"/>
            <p:cNvSpPr/>
            <p:nvPr/>
          </p:nvSpPr>
          <p:spPr>
            <a:xfrm>
              <a:off x="8520881" y="5023821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43"/>
            <p:cNvSpPr/>
            <p:nvPr/>
          </p:nvSpPr>
          <p:spPr>
            <a:xfrm>
              <a:off x="8355117" y="502545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43"/>
            <p:cNvSpPr/>
            <p:nvPr/>
          </p:nvSpPr>
          <p:spPr>
            <a:xfrm>
              <a:off x="8189341" y="502545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43"/>
            <p:cNvSpPr/>
            <p:nvPr/>
          </p:nvSpPr>
          <p:spPr>
            <a:xfrm>
              <a:off x="8023578" y="5027082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43"/>
            <p:cNvSpPr/>
            <p:nvPr/>
          </p:nvSpPr>
          <p:spPr>
            <a:xfrm>
              <a:off x="7859445" y="502870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43"/>
            <p:cNvSpPr/>
            <p:nvPr/>
          </p:nvSpPr>
          <p:spPr>
            <a:xfrm>
              <a:off x="9016552" y="516684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43"/>
            <p:cNvSpPr/>
            <p:nvPr/>
          </p:nvSpPr>
          <p:spPr>
            <a:xfrm>
              <a:off x="8850777" y="516846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43"/>
            <p:cNvSpPr/>
            <p:nvPr/>
          </p:nvSpPr>
          <p:spPr>
            <a:xfrm>
              <a:off x="8685013" y="516846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43"/>
            <p:cNvSpPr/>
            <p:nvPr/>
          </p:nvSpPr>
          <p:spPr>
            <a:xfrm>
              <a:off x="8520881" y="5171710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43"/>
            <p:cNvSpPr/>
            <p:nvPr/>
          </p:nvSpPr>
          <p:spPr>
            <a:xfrm>
              <a:off x="8355117" y="5171710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43"/>
            <p:cNvSpPr/>
            <p:nvPr/>
          </p:nvSpPr>
          <p:spPr>
            <a:xfrm>
              <a:off x="8189341" y="5173340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43"/>
            <p:cNvSpPr/>
            <p:nvPr/>
          </p:nvSpPr>
          <p:spPr>
            <a:xfrm>
              <a:off x="8023578" y="517497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43"/>
            <p:cNvSpPr/>
            <p:nvPr/>
          </p:nvSpPr>
          <p:spPr>
            <a:xfrm>
              <a:off x="7859445" y="517658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43"/>
            <p:cNvSpPr/>
            <p:nvPr/>
          </p:nvSpPr>
          <p:spPr>
            <a:xfrm>
              <a:off x="9016552" y="531310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43"/>
            <p:cNvSpPr/>
            <p:nvPr/>
          </p:nvSpPr>
          <p:spPr>
            <a:xfrm>
              <a:off x="8850777" y="531473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43"/>
            <p:cNvSpPr/>
            <p:nvPr/>
          </p:nvSpPr>
          <p:spPr>
            <a:xfrm>
              <a:off x="8685013" y="531635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43"/>
            <p:cNvSpPr/>
            <p:nvPr/>
          </p:nvSpPr>
          <p:spPr>
            <a:xfrm>
              <a:off x="8520881" y="531798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43"/>
            <p:cNvSpPr/>
            <p:nvPr/>
          </p:nvSpPr>
          <p:spPr>
            <a:xfrm>
              <a:off x="8355117" y="5319611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43"/>
            <p:cNvSpPr/>
            <p:nvPr/>
          </p:nvSpPr>
          <p:spPr>
            <a:xfrm>
              <a:off x="8189341" y="5321229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43"/>
            <p:cNvSpPr/>
            <p:nvPr/>
          </p:nvSpPr>
          <p:spPr>
            <a:xfrm>
              <a:off x="8023578" y="532122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43"/>
            <p:cNvSpPr/>
            <p:nvPr/>
          </p:nvSpPr>
          <p:spPr>
            <a:xfrm>
              <a:off x="7859445" y="532286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3"/>
            <p:cNvSpPr/>
            <p:nvPr/>
          </p:nvSpPr>
          <p:spPr>
            <a:xfrm>
              <a:off x="9016552" y="546099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43"/>
            <p:cNvSpPr/>
            <p:nvPr/>
          </p:nvSpPr>
          <p:spPr>
            <a:xfrm>
              <a:off x="8850777" y="5462620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43"/>
            <p:cNvSpPr/>
            <p:nvPr/>
          </p:nvSpPr>
          <p:spPr>
            <a:xfrm>
              <a:off x="8685013" y="5462620"/>
              <a:ext cx="16269" cy="17887"/>
            </a:xfrm>
            <a:custGeom>
              <a:rect b="b" l="l" r="r" t="t"/>
              <a:pathLst>
                <a:path extrusionOk="0" h="1437" w="1307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43"/>
            <p:cNvSpPr/>
            <p:nvPr/>
          </p:nvSpPr>
          <p:spPr>
            <a:xfrm>
              <a:off x="8520881" y="5464239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43"/>
            <p:cNvSpPr/>
            <p:nvPr/>
          </p:nvSpPr>
          <p:spPr>
            <a:xfrm>
              <a:off x="8355117" y="546586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43"/>
            <p:cNvSpPr/>
            <p:nvPr/>
          </p:nvSpPr>
          <p:spPr>
            <a:xfrm>
              <a:off x="8189341" y="546750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43"/>
            <p:cNvSpPr/>
            <p:nvPr/>
          </p:nvSpPr>
          <p:spPr>
            <a:xfrm>
              <a:off x="8023578" y="546911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43"/>
            <p:cNvSpPr/>
            <p:nvPr/>
          </p:nvSpPr>
          <p:spPr>
            <a:xfrm>
              <a:off x="7859445" y="5470749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一張含有 螢幕擷取畫面, 行, 圖形, 文字 的圖片&#10;&#10;自動產生的描述" id="173" name="Google Shape;173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9915" y="-7253"/>
            <a:ext cx="12271764" cy="690286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43"/>
          <p:cNvSpPr txBox="1"/>
          <p:nvPr>
            <p:ph idx="2" type="body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4"/>
          <p:cNvSpPr txBox="1"/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7" name="Google Shape;177;p44"/>
          <p:cNvSpPr txBox="1"/>
          <p:nvPr>
            <p:ph idx="2" type="title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78" name="Google Shape;178;p44"/>
          <p:cNvSpPr txBox="1"/>
          <p:nvPr>
            <p:ph idx="3" type="title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79" name="Google Shape;179;p44"/>
          <p:cNvSpPr txBox="1"/>
          <p:nvPr>
            <p:ph idx="4" type="title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80" name="Google Shape;180;p44"/>
          <p:cNvSpPr txBox="1"/>
          <p:nvPr>
            <p:ph idx="5" type="title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81" name="Google Shape;181;p44"/>
          <p:cNvSpPr txBox="1"/>
          <p:nvPr>
            <p:ph idx="1" type="subTitle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 sz="2667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sp>
        <p:nvSpPr>
          <p:cNvPr id="182" name="Google Shape;182;p44"/>
          <p:cNvSpPr txBox="1"/>
          <p:nvPr>
            <p:ph idx="6" type="subTitle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 sz="2667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sp>
        <p:nvSpPr>
          <p:cNvPr id="183" name="Google Shape;183;p44"/>
          <p:cNvSpPr txBox="1"/>
          <p:nvPr>
            <p:ph idx="7" type="subTitle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 sz="2667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sp>
        <p:nvSpPr>
          <p:cNvPr id="184" name="Google Shape;184;p44"/>
          <p:cNvSpPr txBox="1"/>
          <p:nvPr>
            <p:ph idx="8" type="subTitle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 sz="2667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sp>
        <p:nvSpPr>
          <p:cNvPr id="185" name="Google Shape;185;p44"/>
          <p:cNvSpPr txBox="1"/>
          <p:nvPr>
            <p:ph idx="9" type="title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86" name="Google Shape;186;p44"/>
          <p:cNvSpPr txBox="1"/>
          <p:nvPr>
            <p:ph idx="13" type="title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87" name="Google Shape;187;p44"/>
          <p:cNvSpPr txBox="1"/>
          <p:nvPr>
            <p:ph idx="14" type="subTitle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 sz="2667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sp>
        <p:nvSpPr>
          <p:cNvPr id="188" name="Google Shape;188;p44"/>
          <p:cNvSpPr txBox="1"/>
          <p:nvPr>
            <p:ph idx="15" type="subTitle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 sz="2667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grpSp>
        <p:nvGrpSpPr>
          <p:cNvPr id="189" name="Google Shape;189;p44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190" name="Google Shape;190;p4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4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4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4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4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4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4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8" name="Google Shape;198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44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44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201" name="Google Shape;201;p4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4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2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7"/>
          <p:cNvSpPr txBox="1"/>
          <p:nvPr>
            <p:ph type="ctrTitle"/>
          </p:nvPr>
        </p:nvSpPr>
        <p:spPr>
          <a:xfrm>
            <a:off x="3131400" y="958967"/>
            <a:ext cx="5928800" cy="12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/>
        </p:txBody>
      </p:sp>
      <p:sp>
        <p:nvSpPr>
          <p:cNvPr id="209" name="Google Shape;209;p87"/>
          <p:cNvSpPr txBox="1"/>
          <p:nvPr>
            <p:ph idx="1" type="subTitle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0" name="Google Shape;210;p87"/>
          <p:cNvSpPr/>
          <p:nvPr/>
        </p:nvSpPr>
        <p:spPr>
          <a:xfrm>
            <a:off x="-1353733" y="4720867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" name="Google Shape;211;p87"/>
          <p:cNvGrpSpPr/>
          <p:nvPr/>
        </p:nvGrpSpPr>
        <p:grpSpPr>
          <a:xfrm rot="-5400000">
            <a:off x="8866533" y="74251"/>
            <a:ext cx="691200" cy="975100"/>
            <a:chOff x="6610575" y="4117375"/>
            <a:chExt cx="518400" cy="731325"/>
          </a:xfrm>
        </p:grpSpPr>
        <p:sp>
          <p:nvSpPr>
            <p:cNvPr id="212" name="Google Shape;212;p8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8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8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8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8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8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8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8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87"/>
          <p:cNvGrpSpPr/>
          <p:nvPr/>
        </p:nvGrpSpPr>
        <p:grpSpPr>
          <a:xfrm rot="-5400000">
            <a:off x="1039694" y="-768523"/>
            <a:ext cx="1570991" cy="3360841"/>
            <a:chOff x="7859445" y="2961507"/>
            <a:chExt cx="1178243" cy="2520631"/>
          </a:xfrm>
        </p:grpSpPr>
        <p:sp>
          <p:nvSpPr>
            <p:cNvPr id="221" name="Google Shape;221;p87"/>
            <p:cNvSpPr/>
            <p:nvPr/>
          </p:nvSpPr>
          <p:spPr>
            <a:xfrm>
              <a:off x="9016552" y="296150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87"/>
            <p:cNvSpPr/>
            <p:nvPr/>
          </p:nvSpPr>
          <p:spPr>
            <a:xfrm>
              <a:off x="8850777" y="2963125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87"/>
            <p:cNvSpPr/>
            <p:nvPr/>
          </p:nvSpPr>
          <p:spPr>
            <a:xfrm>
              <a:off x="8685013" y="2963125"/>
              <a:ext cx="16269" cy="17900"/>
            </a:xfrm>
            <a:custGeom>
              <a:rect b="b" l="l" r="r" t="t"/>
              <a:pathLst>
                <a:path extrusionOk="0" h="1438" w="1307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87"/>
            <p:cNvSpPr/>
            <p:nvPr/>
          </p:nvSpPr>
          <p:spPr>
            <a:xfrm>
              <a:off x="8520881" y="2964756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87"/>
            <p:cNvSpPr/>
            <p:nvPr/>
          </p:nvSpPr>
          <p:spPr>
            <a:xfrm>
              <a:off x="8355117" y="2966386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87"/>
            <p:cNvSpPr/>
            <p:nvPr/>
          </p:nvSpPr>
          <p:spPr>
            <a:xfrm>
              <a:off x="8189341" y="296800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87"/>
            <p:cNvSpPr/>
            <p:nvPr/>
          </p:nvSpPr>
          <p:spPr>
            <a:xfrm>
              <a:off x="8023578" y="296963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87"/>
            <p:cNvSpPr/>
            <p:nvPr/>
          </p:nvSpPr>
          <p:spPr>
            <a:xfrm>
              <a:off x="7859445" y="2971253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87"/>
            <p:cNvSpPr/>
            <p:nvPr/>
          </p:nvSpPr>
          <p:spPr>
            <a:xfrm>
              <a:off x="9016552" y="3107765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87"/>
            <p:cNvSpPr/>
            <p:nvPr/>
          </p:nvSpPr>
          <p:spPr>
            <a:xfrm>
              <a:off x="8850777" y="310939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87"/>
            <p:cNvSpPr/>
            <p:nvPr/>
          </p:nvSpPr>
          <p:spPr>
            <a:xfrm>
              <a:off x="8685013" y="311101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87"/>
            <p:cNvSpPr/>
            <p:nvPr/>
          </p:nvSpPr>
          <p:spPr>
            <a:xfrm>
              <a:off x="8520881" y="311264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87"/>
            <p:cNvSpPr/>
            <p:nvPr/>
          </p:nvSpPr>
          <p:spPr>
            <a:xfrm>
              <a:off x="8355117" y="3114275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87"/>
            <p:cNvSpPr/>
            <p:nvPr/>
          </p:nvSpPr>
          <p:spPr>
            <a:xfrm>
              <a:off x="8189341" y="311589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87"/>
            <p:cNvSpPr/>
            <p:nvPr/>
          </p:nvSpPr>
          <p:spPr>
            <a:xfrm>
              <a:off x="8023578" y="3115893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87"/>
            <p:cNvSpPr/>
            <p:nvPr/>
          </p:nvSpPr>
          <p:spPr>
            <a:xfrm>
              <a:off x="7859445" y="311752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87"/>
            <p:cNvSpPr/>
            <p:nvPr/>
          </p:nvSpPr>
          <p:spPr>
            <a:xfrm>
              <a:off x="9016552" y="325565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87"/>
            <p:cNvSpPr/>
            <p:nvPr/>
          </p:nvSpPr>
          <p:spPr>
            <a:xfrm>
              <a:off x="8850777" y="3255654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87"/>
            <p:cNvSpPr/>
            <p:nvPr/>
          </p:nvSpPr>
          <p:spPr>
            <a:xfrm>
              <a:off x="8685013" y="325728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87"/>
            <p:cNvSpPr/>
            <p:nvPr/>
          </p:nvSpPr>
          <p:spPr>
            <a:xfrm>
              <a:off x="8520881" y="3258903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87"/>
            <p:cNvSpPr/>
            <p:nvPr/>
          </p:nvSpPr>
          <p:spPr>
            <a:xfrm>
              <a:off x="8355117" y="326053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87"/>
            <p:cNvSpPr/>
            <p:nvPr/>
          </p:nvSpPr>
          <p:spPr>
            <a:xfrm>
              <a:off x="8189341" y="326216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87"/>
            <p:cNvSpPr/>
            <p:nvPr/>
          </p:nvSpPr>
          <p:spPr>
            <a:xfrm>
              <a:off x="8023578" y="326378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87"/>
            <p:cNvSpPr/>
            <p:nvPr/>
          </p:nvSpPr>
          <p:spPr>
            <a:xfrm>
              <a:off x="7859445" y="3263782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87"/>
            <p:cNvSpPr/>
            <p:nvPr/>
          </p:nvSpPr>
          <p:spPr>
            <a:xfrm>
              <a:off x="9016552" y="3401924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87"/>
            <p:cNvSpPr/>
            <p:nvPr/>
          </p:nvSpPr>
          <p:spPr>
            <a:xfrm>
              <a:off x="8850777" y="340354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87"/>
            <p:cNvSpPr/>
            <p:nvPr/>
          </p:nvSpPr>
          <p:spPr>
            <a:xfrm>
              <a:off x="8685013" y="3405173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87"/>
            <p:cNvSpPr/>
            <p:nvPr/>
          </p:nvSpPr>
          <p:spPr>
            <a:xfrm>
              <a:off x="8520881" y="340680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87"/>
            <p:cNvSpPr/>
            <p:nvPr/>
          </p:nvSpPr>
          <p:spPr>
            <a:xfrm>
              <a:off x="8355117" y="340842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87"/>
            <p:cNvSpPr/>
            <p:nvPr/>
          </p:nvSpPr>
          <p:spPr>
            <a:xfrm>
              <a:off x="8189341" y="340842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87"/>
            <p:cNvSpPr/>
            <p:nvPr/>
          </p:nvSpPr>
          <p:spPr>
            <a:xfrm>
              <a:off x="8023578" y="3410053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87"/>
            <p:cNvSpPr/>
            <p:nvPr/>
          </p:nvSpPr>
          <p:spPr>
            <a:xfrm>
              <a:off x="7859445" y="341167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87"/>
            <p:cNvSpPr/>
            <p:nvPr/>
          </p:nvSpPr>
          <p:spPr>
            <a:xfrm>
              <a:off x="9016552" y="354981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87"/>
            <p:cNvSpPr/>
            <p:nvPr/>
          </p:nvSpPr>
          <p:spPr>
            <a:xfrm>
              <a:off x="8850777" y="355143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87"/>
            <p:cNvSpPr/>
            <p:nvPr/>
          </p:nvSpPr>
          <p:spPr>
            <a:xfrm>
              <a:off x="8685013" y="355143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87"/>
            <p:cNvSpPr/>
            <p:nvPr/>
          </p:nvSpPr>
          <p:spPr>
            <a:xfrm>
              <a:off x="8520881" y="3553062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87"/>
            <p:cNvSpPr/>
            <p:nvPr/>
          </p:nvSpPr>
          <p:spPr>
            <a:xfrm>
              <a:off x="8355117" y="3554692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87"/>
            <p:cNvSpPr/>
            <p:nvPr/>
          </p:nvSpPr>
          <p:spPr>
            <a:xfrm>
              <a:off x="8189341" y="3556311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87"/>
            <p:cNvSpPr/>
            <p:nvPr/>
          </p:nvSpPr>
          <p:spPr>
            <a:xfrm>
              <a:off x="8023578" y="355794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87"/>
            <p:cNvSpPr/>
            <p:nvPr/>
          </p:nvSpPr>
          <p:spPr>
            <a:xfrm>
              <a:off x="7859445" y="355955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87"/>
            <p:cNvSpPr/>
            <p:nvPr/>
          </p:nvSpPr>
          <p:spPr>
            <a:xfrm>
              <a:off x="9016552" y="369607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87"/>
            <p:cNvSpPr/>
            <p:nvPr/>
          </p:nvSpPr>
          <p:spPr>
            <a:xfrm>
              <a:off x="8850777" y="369770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87"/>
            <p:cNvSpPr/>
            <p:nvPr/>
          </p:nvSpPr>
          <p:spPr>
            <a:xfrm>
              <a:off x="8685013" y="369932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7"/>
            <p:cNvSpPr/>
            <p:nvPr/>
          </p:nvSpPr>
          <p:spPr>
            <a:xfrm>
              <a:off x="8520881" y="3700951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87"/>
            <p:cNvSpPr/>
            <p:nvPr/>
          </p:nvSpPr>
          <p:spPr>
            <a:xfrm>
              <a:off x="8355117" y="3700951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87"/>
            <p:cNvSpPr/>
            <p:nvPr/>
          </p:nvSpPr>
          <p:spPr>
            <a:xfrm>
              <a:off x="8189341" y="3702581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87"/>
            <p:cNvSpPr/>
            <p:nvPr/>
          </p:nvSpPr>
          <p:spPr>
            <a:xfrm>
              <a:off x="8023578" y="370419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87"/>
            <p:cNvSpPr/>
            <p:nvPr/>
          </p:nvSpPr>
          <p:spPr>
            <a:xfrm>
              <a:off x="7859445" y="370583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87"/>
            <p:cNvSpPr/>
            <p:nvPr/>
          </p:nvSpPr>
          <p:spPr>
            <a:xfrm>
              <a:off x="9016552" y="384396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87"/>
            <p:cNvSpPr/>
            <p:nvPr/>
          </p:nvSpPr>
          <p:spPr>
            <a:xfrm>
              <a:off x="8850777" y="3843960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87"/>
            <p:cNvSpPr/>
            <p:nvPr/>
          </p:nvSpPr>
          <p:spPr>
            <a:xfrm>
              <a:off x="8685013" y="384559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87"/>
            <p:cNvSpPr/>
            <p:nvPr/>
          </p:nvSpPr>
          <p:spPr>
            <a:xfrm>
              <a:off x="8520881" y="3847209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7"/>
            <p:cNvSpPr/>
            <p:nvPr/>
          </p:nvSpPr>
          <p:spPr>
            <a:xfrm>
              <a:off x="8355117" y="384883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87"/>
            <p:cNvSpPr/>
            <p:nvPr/>
          </p:nvSpPr>
          <p:spPr>
            <a:xfrm>
              <a:off x="8189341" y="385047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87"/>
            <p:cNvSpPr/>
            <p:nvPr/>
          </p:nvSpPr>
          <p:spPr>
            <a:xfrm>
              <a:off x="8023578" y="385208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87"/>
            <p:cNvSpPr/>
            <p:nvPr/>
          </p:nvSpPr>
          <p:spPr>
            <a:xfrm>
              <a:off x="7859445" y="3852088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87"/>
            <p:cNvSpPr/>
            <p:nvPr/>
          </p:nvSpPr>
          <p:spPr>
            <a:xfrm>
              <a:off x="9016552" y="3990230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87"/>
            <p:cNvSpPr/>
            <p:nvPr/>
          </p:nvSpPr>
          <p:spPr>
            <a:xfrm>
              <a:off x="8850777" y="399184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7"/>
            <p:cNvSpPr/>
            <p:nvPr/>
          </p:nvSpPr>
          <p:spPr>
            <a:xfrm>
              <a:off x="8685013" y="3993479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87"/>
            <p:cNvSpPr/>
            <p:nvPr/>
          </p:nvSpPr>
          <p:spPr>
            <a:xfrm>
              <a:off x="8520881" y="399511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87"/>
            <p:cNvSpPr/>
            <p:nvPr/>
          </p:nvSpPr>
          <p:spPr>
            <a:xfrm>
              <a:off x="8355117" y="3995110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87"/>
            <p:cNvSpPr/>
            <p:nvPr/>
          </p:nvSpPr>
          <p:spPr>
            <a:xfrm>
              <a:off x="8189341" y="3996728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87"/>
            <p:cNvSpPr/>
            <p:nvPr/>
          </p:nvSpPr>
          <p:spPr>
            <a:xfrm>
              <a:off x="8023578" y="399835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87"/>
            <p:cNvSpPr/>
            <p:nvPr/>
          </p:nvSpPr>
          <p:spPr>
            <a:xfrm>
              <a:off x="7859445" y="399997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87"/>
            <p:cNvSpPr/>
            <p:nvPr/>
          </p:nvSpPr>
          <p:spPr>
            <a:xfrm>
              <a:off x="9016552" y="4138119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87"/>
            <p:cNvSpPr/>
            <p:nvPr/>
          </p:nvSpPr>
          <p:spPr>
            <a:xfrm>
              <a:off x="8850777" y="413811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87"/>
            <p:cNvSpPr/>
            <p:nvPr/>
          </p:nvSpPr>
          <p:spPr>
            <a:xfrm>
              <a:off x="8685013" y="413973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87"/>
            <p:cNvSpPr/>
            <p:nvPr/>
          </p:nvSpPr>
          <p:spPr>
            <a:xfrm>
              <a:off x="8520881" y="4141368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87"/>
            <p:cNvSpPr/>
            <p:nvPr/>
          </p:nvSpPr>
          <p:spPr>
            <a:xfrm>
              <a:off x="8355117" y="4142999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87"/>
            <p:cNvSpPr/>
            <p:nvPr/>
          </p:nvSpPr>
          <p:spPr>
            <a:xfrm>
              <a:off x="8189341" y="4144617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87"/>
            <p:cNvSpPr/>
            <p:nvPr/>
          </p:nvSpPr>
          <p:spPr>
            <a:xfrm>
              <a:off x="8023578" y="4146247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87"/>
            <p:cNvSpPr/>
            <p:nvPr/>
          </p:nvSpPr>
          <p:spPr>
            <a:xfrm>
              <a:off x="7859445" y="414624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87"/>
            <p:cNvSpPr/>
            <p:nvPr/>
          </p:nvSpPr>
          <p:spPr>
            <a:xfrm>
              <a:off x="9016552" y="4284377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87"/>
            <p:cNvSpPr/>
            <p:nvPr/>
          </p:nvSpPr>
          <p:spPr>
            <a:xfrm>
              <a:off x="8850777" y="4286008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87"/>
            <p:cNvSpPr/>
            <p:nvPr/>
          </p:nvSpPr>
          <p:spPr>
            <a:xfrm>
              <a:off x="8685013" y="4287626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87"/>
            <p:cNvSpPr/>
            <p:nvPr/>
          </p:nvSpPr>
          <p:spPr>
            <a:xfrm>
              <a:off x="8520881" y="4289257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87"/>
            <p:cNvSpPr/>
            <p:nvPr/>
          </p:nvSpPr>
          <p:spPr>
            <a:xfrm>
              <a:off x="8355117" y="4289257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87"/>
            <p:cNvSpPr/>
            <p:nvPr/>
          </p:nvSpPr>
          <p:spPr>
            <a:xfrm>
              <a:off x="8189341" y="4290887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87"/>
            <p:cNvSpPr/>
            <p:nvPr/>
          </p:nvSpPr>
          <p:spPr>
            <a:xfrm>
              <a:off x="8023578" y="4292506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87"/>
            <p:cNvSpPr/>
            <p:nvPr/>
          </p:nvSpPr>
          <p:spPr>
            <a:xfrm>
              <a:off x="7859445" y="4294136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87"/>
            <p:cNvSpPr/>
            <p:nvPr/>
          </p:nvSpPr>
          <p:spPr>
            <a:xfrm>
              <a:off x="9016552" y="4432266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87"/>
            <p:cNvSpPr/>
            <p:nvPr/>
          </p:nvSpPr>
          <p:spPr>
            <a:xfrm>
              <a:off x="8850777" y="443226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87"/>
            <p:cNvSpPr/>
            <p:nvPr/>
          </p:nvSpPr>
          <p:spPr>
            <a:xfrm>
              <a:off x="8685013" y="443389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87"/>
            <p:cNvSpPr/>
            <p:nvPr/>
          </p:nvSpPr>
          <p:spPr>
            <a:xfrm>
              <a:off x="8520881" y="4435515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87"/>
            <p:cNvSpPr/>
            <p:nvPr/>
          </p:nvSpPr>
          <p:spPr>
            <a:xfrm>
              <a:off x="8355117" y="4437146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87"/>
            <p:cNvSpPr/>
            <p:nvPr/>
          </p:nvSpPr>
          <p:spPr>
            <a:xfrm>
              <a:off x="8189341" y="4438776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87"/>
            <p:cNvSpPr/>
            <p:nvPr/>
          </p:nvSpPr>
          <p:spPr>
            <a:xfrm>
              <a:off x="8023578" y="4440394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87"/>
            <p:cNvSpPr/>
            <p:nvPr/>
          </p:nvSpPr>
          <p:spPr>
            <a:xfrm>
              <a:off x="7859445" y="444039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87"/>
            <p:cNvSpPr/>
            <p:nvPr/>
          </p:nvSpPr>
          <p:spPr>
            <a:xfrm>
              <a:off x="9016552" y="457853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87"/>
            <p:cNvSpPr/>
            <p:nvPr/>
          </p:nvSpPr>
          <p:spPr>
            <a:xfrm>
              <a:off x="8850777" y="458015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87"/>
            <p:cNvSpPr/>
            <p:nvPr/>
          </p:nvSpPr>
          <p:spPr>
            <a:xfrm>
              <a:off x="8685013" y="4581785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87"/>
            <p:cNvSpPr/>
            <p:nvPr/>
          </p:nvSpPr>
          <p:spPr>
            <a:xfrm>
              <a:off x="8520881" y="4583404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87"/>
            <p:cNvSpPr/>
            <p:nvPr/>
          </p:nvSpPr>
          <p:spPr>
            <a:xfrm>
              <a:off x="8355117" y="4583404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87"/>
            <p:cNvSpPr/>
            <p:nvPr/>
          </p:nvSpPr>
          <p:spPr>
            <a:xfrm>
              <a:off x="8189341" y="458503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87"/>
            <p:cNvSpPr/>
            <p:nvPr/>
          </p:nvSpPr>
          <p:spPr>
            <a:xfrm>
              <a:off x="8023578" y="458666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87"/>
            <p:cNvSpPr/>
            <p:nvPr/>
          </p:nvSpPr>
          <p:spPr>
            <a:xfrm>
              <a:off x="7859445" y="4588283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87"/>
            <p:cNvSpPr/>
            <p:nvPr/>
          </p:nvSpPr>
          <p:spPr>
            <a:xfrm>
              <a:off x="9016552" y="4726425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87"/>
            <p:cNvSpPr/>
            <p:nvPr/>
          </p:nvSpPr>
          <p:spPr>
            <a:xfrm>
              <a:off x="8850777" y="472642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87"/>
            <p:cNvSpPr/>
            <p:nvPr/>
          </p:nvSpPr>
          <p:spPr>
            <a:xfrm>
              <a:off x="8685013" y="472804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87"/>
            <p:cNvSpPr/>
            <p:nvPr/>
          </p:nvSpPr>
          <p:spPr>
            <a:xfrm>
              <a:off x="8520881" y="472967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87"/>
            <p:cNvSpPr/>
            <p:nvPr/>
          </p:nvSpPr>
          <p:spPr>
            <a:xfrm>
              <a:off x="8355117" y="4731305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87"/>
            <p:cNvSpPr/>
            <p:nvPr/>
          </p:nvSpPr>
          <p:spPr>
            <a:xfrm>
              <a:off x="8189341" y="473292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87"/>
            <p:cNvSpPr/>
            <p:nvPr/>
          </p:nvSpPr>
          <p:spPr>
            <a:xfrm>
              <a:off x="8023578" y="4734554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87"/>
            <p:cNvSpPr/>
            <p:nvPr/>
          </p:nvSpPr>
          <p:spPr>
            <a:xfrm>
              <a:off x="7859445" y="473455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87"/>
            <p:cNvSpPr/>
            <p:nvPr/>
          </p:nvSpPr>
          <p:spPr>
            <a:xfrm>
              <a:off x="9016552" y="487268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87"/>
            <p:cNvSpPr/>
            <p:nvPr/>
          </p:nvSpPr>
          <p:spPr>
            <a:xfrm>
              <a:off x="8850777" y="4874314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87"/>
            <p:cNvSpPr/>
            <p:nvPr/>
          </p:nvSpPr>
          <p:spPr>
            <a:xfrm>
              <a:off x="8685013" y="4875932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87"/>
            <p:cNvSpPr/>
            <p:nvPr/>
          </p:nvSpPr>
          <p:spPr>
            <a:xfrm>
              <a:off x="8520881" y="4877563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87"/>
            <p:cNvSpPr/>
            <p:nvPr/>
          </p:nvSpPr>
          <p:spPr>
            <a:xfrm>
              <a:off x="8355117" y="487756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87"/>
            <p:cNvSpPr/>
            <p:nvPr/>
          </p:nvSpPr>
          <p:spPr>
            <a:xfrm>
              <a:off x="8189341" y="487919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87"/>
            <p:cNvSpPr/>
            <p:nvPr/>
          </p:nvSpPr>
          <p:spPr>
            <a:xfrm>
              <a:off x="8023578" y="488081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87"/>
            <p:cNvSpPr/>
            <p:nvPr/>
          </p:nvSpPr>
          <p:spPr>
            <a:xfrm>
              <a:off x="7859445" y="4882442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87"/>
            <p:cNvSpPr/>
            <p:nvPr/>
          </p:nvSpPr>
          <p:spPr>
            <a:xfrm>
              <a:off x="9016552" y="5020572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87"/>
            <p:cNvSpPr/>
            <p:nvPr/>
          </p:nvSpPr>
          <p:spPr>
            <a:xfrm>
              <a:off x="8850777" y="502057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87"/>
            <p:cNvSpPr/>
            <p:nvPr/>
          </p:nvSpPr>
          <p:spPr>
            <a:xfrm>
              <a:off x="8685013" y="5022203"/>
              <a:ext cx="16269" cy="16256"/>
            </a:xfrm>
            <a:custGeom>
              <a:rect b="b" l="l" r="r" t="t"/>
              <a:pathLst>
                <a:path extrusionOk="0" h="1306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87"/>
            <p:cNvSpPr/>
            <p:nvPr/>
          </p:nvSpPr>
          <p:spPr>
            <a:xfrm>
              <a:off x="8520881" y="5023821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87"/>
            <p:cNvSpPr/>
            <p:nvPr/>
          </p:nvSpPr>
          <p:spPr>
            <a:xfrm>
              <a:off x="8355117" y="502545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87"/>
            <p:cNvSpPr/>
            <p:nvPr/>
          </p:nvSpPr>
          <p:spPr>
            <a:xfrm>
              <a:off x="8189341" y="502545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7"/>
            <p:cNvSpPr/>
            <p:nvPr/>
          </p:nvSpPr>
          <p:spPr>
            <a:xfrm>
              <a:off x="8023578" y="5027082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7"/>
            <p:cNvSpPr/>
            <p:nvPr/>
          </p:nvSpPr>
          <p:spPr>
            <a:xfrm>
              <a:off x="7859445" y="502870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7"/>
            <p:cNvSpPr/>
            <p:nvPr/>
          </p:nvSpPr>
          <p:spPr>
            <a:xfrm>
              <a:off x="9016552" y="516684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7"/>
            <p:cNvSpPr/>
            <p:nvPr/>
          </p:nvSpPr>
          <p:spPr>
            <a:xfrm>
              <a:off x="8850777" y="516846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7"/>
            <p:cNvSpPr/>
            <p:nvPr/>
          </p:nvSpPr>
          <p:spPr>
            <a:xfrm>
              <a:off x="8685013" y="516846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87"/>
            <p:cNvSpPr/>
            <p:nvPr/>
          </p:nvSpPr>
          <p:spPr>
            <a:xfrm>
              <a:off x="8520881" y="5171710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87"/>
            <p:cNvSpPr/>
            <p:nvPr/>
          </p:nvSpPr>
          <p:spPr>
            <a:xfrm>
              <a:off x="8355117" y="5171710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87"/>
            <p:cNvSpPr/>
            <p:nvPr/>
          </p:nvSpPr>
          <p:spPr>
            <a:xfrm>
              <a:off x="8189341" y="5173340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87"/>
            <p:cNvSpPr/>
            <p:nvPr/>
          </p:nvSpPr>
          <p:spPr>
            <a:xfrm>
              <a:off x="8023578" y="517497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87"/>
            <p:cNvSpPr/>
            <p:nvPr/>
          </p:nvSpPr>
          <p:spPr>
            <a:xfrm>
              <a:off x="7859445" y="517658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87"/>
            <p:cNvSpPr/>
            <p:nvPr/>
          </p:nvSpPr>
          <p:spPr>
            <a:xfrm>
              <a:off x="9016552" y="531310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87"/>
            <p:cNvSpPr/>
            <p:nvPr/>
          </p:nvSpPr>
          <p:spPr>
            <a:xfrm>
              <a:off x="8850777" y="531473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87"/>
            <p:cNvSpPr/>
            <p:nvPr/>
          </p:nvSpPr>
          <p:spPr>
            <a:xfrm>
              <a:off x="8685013" y="531635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87"/>
            <p:cNvSpPr/>
            <p:nvPr/>
          </p:nvSpPr>
          <p:spPr>
            <a:xfrm>
              <a:off x="8520881" y="531798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87"/>
            <p:cNvSpPr/>
            <p:nvPr/>
          </p:nvSpPr>
          <p:spPr>
            <a:xfrm>
              <a:off x="8355117" y="5319611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87"/>
            <p:cNvSpPr/>
            <p:nvPr/>
          </p:nvSpPr>
          <p:spPr>
            <a:xfrm>
              <a:off x="8189341" y="5321229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87"/>
            <p:cNvSpPr/>
            <p:nvPr/>
          </p:nvSpPr>
          <p:spPr>
            <a:xfrm>
              <a:off x="8023578" y="532122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87"/>
            <p:cNvSpPr/>
            <p:nvPr/>
          </p:nvSpPr>
          <p:spPr>
            <a:xfrm>
              <a:off x="7859445" y="532286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87"/>
            <p:cNvSpPr/>
            <p:nvPr/>
          </p:nvSpPr>
          <p:spPr>
            <a:xfrm>
              <a:off x="9016552" y="546099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87"/>
            <p:cNvSpPr/>
            <p:nvPr/>
          </p:nvSpPr>
          <p:spPr>
            <a:xfrm>
              <a:off x="8850777" y="5462620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87"/>
            <p:cNvSpPr/>
            <p:nvPr/>
          </p:nvSpPr>
          <p:spPr>
            <a:xfrm>
              <a:off x="8685013" y="5462620"/>
              <a:ext cx="16269" cy="17887"/>
            </a:xfrm>
            <a:custGeom>
              <a:rect b="b" l="l" r="r" t="t"/>
              <a:pathLst>
                <a:path extrusionOk="0" h="1437" w="1307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87"/>
            <p:cNvSpPr/>
            <p:nvPr/>
          </p:nvSpPr>
          <p:spPr>
            <a:xfrm>
              <a:off x="8520881" y="5464239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87"/>
            <p:cNvSpPr/>
            <p:nvPr/>
          </p:nvSpPr>
          <p:spPr>
            <a:xfrm>
              <a:off x="8355117" y="546586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87"/>
            <p:cNvSpPr/>
            <p:nvPr/>
          </p:nvSpPr>
          <p:spPr>
            <a:xfrm>
              <a:off x="8189341" y="546750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87"/>
            <p:cNvSpPr/>
            <p:nvPr/>
          </p:nvSpPr>
          <p:spPr>
            <a:xfrm>
              <a:off x="8023578" y="546911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87"/>
            <p:cNvSpPr/>
            <p:nvPr/>
          </p:nvSpPr>
          <p:spPr>
            <a:xfrm>
              <a:off x="7859445" y="5470749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5" name="Google Shape;365;p87"/>
          <p:cNvGrpSpPr/>
          <p:nvPr/>
        </p:nvGrpSpPr>
        <p:grpSpPr>
          <a:xfrm>
            <a:off x="5197359" y="6481452"/>
            <a:ext cx="1428683" cy="83200"/>
            <a:chOff x="4296859" y="976864"/>
            <a:chExt cx="1071512" cy="62400"/>
          </a:xfrm>
        </p:grpSpPr>
        <p:sp>
          <p:nvSpPr>
            <p:cNvPr id="366" name="Google Shape;366;p8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8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8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8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8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8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97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97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6" name="Google Shape;376;p97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377" name="Google Shape;377;p9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9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9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9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9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9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3" name="Google Shape;383;p97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384" name="Google Shape;384;p9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9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9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9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9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9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9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9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2" name="Google Shape;392;p97"/>
          <p:cNvSpPr txBox="1"/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98"/>
          <p:cNvSpPr txBox="1"/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/>
        </p:txBody>
      </p:sp>
      <p:sp>
        <p:nvSpPr>
          <p:cNvPr id="395" name="Google Shape;395;p98"/>
          <p:cNvSpPr txBox="1"/>
          <p:nvPr>
            <p:ph idx="1" type="subTitle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396" name="Google Shape;396;p98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397" name="Google Shape;397;p9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9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9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9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9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9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9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9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99"/>
          <p:cNvSpPr txBox="1"/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7" name="Google Shape;407;p99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9" name="Google Shape;409;p99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410" name="Google Shape;410;p9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9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9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9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9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9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6" name="Google Shape;416;p99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417" name="Google Shape;417;p9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9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9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9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9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9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9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9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" name="Google Shape;425;p99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426" name="Google Shape;426;p99"/>
            <p:cNvSpPr/>
            <p:nvPr/>
          </p:nvSpPr>
          <p:spPr>
            <a:xfrm>
              <a:off x="9016552" y="296150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99"/>
            <p:cNvSpPr/>
            <p:nvPr/>
          </p:nvSpPr>
          <p:spPr>
            <a:xfrm>
              <a:off x="8850777" y="2963125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99"/>
            <p:cNvSpPr/>
            <p:nvPr/>
          </p:nvSpPr>
          <p:spPr>
            <a:xfrm>
              <a:off x="8685013" y="2963125"/>
              <a:ext cx="16269" cy="17900"/>
            </a:xfrm>
            <a:custGeom>
              <a:rect b="b" l="l" r="r" t="t"/>
              <a:pathLst>
                <a:path extrusionOk="0" h="1438" w="1307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99"/>
            <p:cNvSpPr/>
            <p:nvPr/>
          </p:nvSpPr>
          <p:spPr>
            <a:xfrm>
              <a:off x="8520881" y="2964756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99"/>
            <p:cNvSpPr/>
            <p:nvPr/>
          </p:nvSpPr>
          <p:spPr>
            <a:xfrm>
              <a:off x="8355117" y="2966386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99"/>
            <p:cNvSpPr/>
            <p:nvPr/>
          </p:nvSpPr>
          <p:spPr>
            <a:xfrm>
              <a:off x="8189341" y="296800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99"/>
            <p:cNvSpPr/>
            <p:nvPr/>
          </p:nvSpPr>
          <p:spPr>
            <a:xfrm>
              <a:off x="8023578" y="296963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99"/>
            <p:cNvSpPr/>
            <p:nvPr/>
          </p:nvSpPr>
          <p:spPr>
            <a:xfrm>
              <a:off x="7859445" y="2971253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99"/>
            <p:cNvSpPr/>
            <p:nvPr/>
          </p:nvSpPr>
          <p:spPr>
            <a:xfrm>
              <a:off x="9016552" y="3107765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99"/>
            <p:cNvSpPr/>
            <p:nvPr/>
          </p:nvSpPr>
          <p:spPr>
            <a:xfrm>
              <a:off x="8850777" y="310939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99"/>
            <p:cNvSpPr/>
            <p:nvPr/>
          </p:nvSpPr>
          <p:spPr>
            <a:xfrm>
              <a:off x="8685013" y="311101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99"/>
            <p:cNvSpPr/>
            <p:nvPr/>
          </p:nvSpPr>
          <p:spPr>
            <a:xfrm>
              <a:off x="8520881" y="311264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99"/>
            <p:cNvSpPr/>
            <p:nvPr/>
          </p:nvSpPr>
          <p:spPr>
            <a:xfrm>
              <a:off x="8355117" y="3114275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99"/>
            <p:cNvSpPr/>
            <p:nvPr/>
          </p:nvSpPr>
          <p:spPr>
            <a:xfrm>
              <a:off x="8189341" y="311589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99"/>
            <p:cNvSpPr/>
            <p:nvPr/>
          </p:nvSpPr>
          <p:spPr>
            <a:xfrm>
              <a:off x="8023578" y="3115893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9"/>
            <p:cNvSpPr/>
            <p:nvPr/>
          </p:nvSpPr>
          <p:spPr>
            <a:xfrm>
              <a:off x="7859445" y="311752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99"/>
            <p:cNvSpPr/>
            <p:nvPr/>
          </p:nvSpPr>
          <p:spPr>
            <a:xfrm>
              <a:off x="9016552" y="325565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99"/>
            <p:cNvSpPr/>
            <p:nvPr/>
          </p:nvSpPr>
          <p:spPr>
            <a:xfrm>
              <a:off x="8850777" y="3255654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99"/>
            <p:cNvSpPr/>
            <p:nvPr/>
          </p:nvSpPr>
          <p:spPr>
            <a:xfrm>
              <a:off x="8685013" y="325728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99"/>
            <p:cNvSpPr/>
            <p:nvPr/>
          </p:nvSpPr>
          <p:spPr>
            <a:xfrm>
              <a:off x="8520881" y="3258903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99"/>
            <p:cNvSpPr/>
            <p:nvPr/>
          </p:nvSpPr>
          <p:spPr>
            <a:xfrm>
              <a:off x="8355117" y="326053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99"/>
            <p:cNvSpPr/>
            <p:nvPr/>
          </p:nvSpPr>
          <p:spPr>
            <a:xfrm>
              <a:off x="8189341" y="326216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9"/>
            <p:cNvSpPr/>
            <p:nvPr/>
          </p:nvSpPr>
          <p:spPr>
            <a:xfrm>
              <a:off x="8023578" y="326378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9"/>
            <p:cNvSpPr/>
            <p:nvPr/>
          </p:nvSpPr>
          <p:spPr>
            <a:xfrm>
              <a:off x="7859445" y="3263782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9"/>
            <p:cNvSpPr/>
            <p:nvPr/>
          </p:nvSpPr>
          <p:spPr>
            <a:xfrm>
              <a:off x="9016552" y="3401924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99"/>
            <p:cNvSpPr/>
            <p:nvPr/>
          </p:nvSpPr>
          <p:spPr>
            <a:xfrm>
              <a:off x="8850777" y="340354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99"/>
            <p:cNvSpPr/>
            <p:nvPr/>
          </p:nvSpPr>
          <p:spPr>
            <a:xfrm>
              <a:off x="8685013" y="3405173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9"/>
            <p:cNvSpPr/>
            <p:nvPr/>
          </p:nvSpPr>
          <p:spPr>
            <a:xfrm>
              <a:off x="8520881" y="340680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9"/>
            <p:cNvSpPr/>
            <p:nvPr/>
          </p:nvSpPr>
          <p:spPr>
            <a:xfrm>
              <a:off x="8355117" y="340842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9"/>
            <p:cNvSpPr/>
            <p:nvPr/>
          </p:nvSpPr>
          <p:spPr>
            <a:xfrm>
              <a:off x="8189341" y="340842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9"/>
            <p:cNvSpPr/>
            <p:nvPr/>
          </p:nvSpPr>
          <p:spPr>
            <a:xfrm>
              <a:off x="8023578" y="3410053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9"/>
            <p:cNvSpPr/>
            <p:nvPr/>
          </p:nvSpPr>
          <p:spPr>
            <a:xfrm>
              <a:off x="7859445" y="341167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9"/>
            <p:cNvSpPr/>
            <p:nvPr/>
          </p:nvSpPr>
          <p:spPr>
            <a:xfrm>
              <a:off x="9016552" y="354981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9"/>
            <p:cNvSpPr/>
            <p:nvPr/>
          </p:nvSpPr>
          <p:spPr>
            <a:xfrm>
              <a:off x="8850777" y="355143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99"/>
            <p:cNvSpPr/>
            <p:nvPr/>
          </p:nvSpPr>
          <p:spPr>
            <a:xfrm>
              <a:off x="8685013" y="355143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99"/>
            <p:cNvSpPr/>
            <p:nvPr/>
          </p:nvSpPr>
          <p:spPr>
            <a:xfrm>
              <a:off x="8520881" y="3553062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9"/>
            <p:cNvSpPr/>
            <p:nvPr/>
          </p:nvSpPr>
          <p:spPr>
            <a:xfrm>
              <a:off x="8355117" y="3554692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9"/>
            <p:cNvSpPr/>
            <p:nvPr/>
          </p:nvSpPr>
          <p:spPr>
            <a:xfrm>
              <a:off x="8189341" y="3556311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9"/>
            <p:cNvSpPr/>
            <p:nvPr/>
          </p:nvSpPr>
          <p:spPr>
            <a:xfrm>
              <a:off x="8023578" y="355794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9"/>
            <p:cNvSpPr/>
            <p:nvPr/>
          </p:nvSpPr>
          <p:spPr>
            <a:xfrm>
              <a:off x="7859445" y="355955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9"/>
            <p:cNvSpPr/>
            <p:nvPr/>
          </p:nvSpPr>
          <p:spPr>
            <a:xfrm>
              <a:off x="9016552" y="369607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9"/>
            <p:cNvSpPr/>
            <p:nvPr/>
          </p:nvSpPr>
          <p:spPr>
            <a:xfrm>
              <a:off x="8850777" y="369770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9"/>
            <p:cNvSpPr/>
            <p:nvPr/>
          </p:nvSpPr>
          <p:spPr>
            <a:xfrm>
              <a:off x="8685013" y="369932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99"/>
            <p:cNvSpPr/>
            <p:nvPr/>
          </p:nvSpPr>
          <p:spPr>
            <a:xfrm>
              <a:off x="8520881" y="3700951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9"/>
            <p:cNvSpPr/>
            <p:nvPr/>
          </p:nvSpPr>
          <p:spPr>
            <a:xfrm>
              <a:off x="8355117" y="3700951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9"/>
            <p:cNvSpPr/>
            <p:nvPr/>
          </p:nvSpPr>
          <p:spPr>
            <a:xfrm>
              <a:off x="8189341" y="3702581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9"/>
            <p:cNvSpPr/>
            <p:nvPr/>
          </p:nvSpPr>
          <p:spPr>
            <a:xfrm>
              <a:off x="8023578" y="370419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9"/>
            <p:cNvSpPr/>
            <p:nvPr/>
          </p:nvSpPr>
          <p:spPr>
            <a:xfrm>
              <a:off x="7859445" y="370583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9"/>
            <p:cNvSpPr/>
            <p:nvPr/>
          </p:nvSpPr>
          <p:spPr>
            <a:xfrm>
              <a:off x="9016552" y="384396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99"/>
            <p:cNvSpPr/>
            <p:nvPr/>
          </p:nvSpPr>
          <p:spPr>
            <a:xfrm>
              <a:off x="8850777" y="3843960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99"/>
            <p:cNvSpPr/>
            <p:nvPr/>
          </p:nvSpPr>
          <p:spPr>
            <a:xfrm>
              <a:off x="8685013" y="384559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9"/>
            <p:cNvSpPr/>
            <p:nvPr/>
          </p:nvSpPr>
          <p:spPr>
            <a:xfrm>
              <a:off x="8520881" y="3847209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9"/>
            <p:cNvSpPr/>
            <p:nvPr/>
          </p:nvSpPr>
          <p:spPr>
            <a:xfrm>
              <a:off x="8355117" y="384883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9"/>
            <p:cNvSpPr/>
            <p:nvPr/>
          </p:nvSpPr>
          <p:spPr>
            <a:xfrm>
              <a:off x="8189341" y="385047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9"/>
            <p:cNvSpPr/>
            <p:nvPr/>
          </p:nvSpPr>
          <p:spPr>
            <a:xfrm>
              <a:off x="8023578" y="385208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9"/>
            <p:cNvSpPr/>
            <p:nvPr/>
          </p:nvSpPr>
          <p:spPr>
            <a:xfrm>
              <a:off x="7859445" y="3852088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99"/>
            <p:cNvSpPr/>
            <p:nvPr/>
          </p:nvSpPr>
          <p:spPr>
            <a:xfrm>
              <a:off x="9016552" y="3990230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99"/>
            <p:cNvSpPr/>
            <p:nvPr/>
          </p:nvSpPr>
          <p:spPr>
            <a:xfrm>
              <a:off x="8850777" y="399184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99"/>
            <p:cNvSpPr/>
            <p:nvPr/>
          </p:nvSpPr>
          <p:spPr>
            <a:xfrm>
              <a:off x="8685013" y="3993479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99"/>
            <p:cNvSpPr/>
            <p:nvPr/>
          </p:nvSpPr>
          <p:spPr>
            <a:xfrm>
              <a:off x="8520881" y="399511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99"/>
            <p:cNvSpPr/>
            <p:nvPr/>
          </p:nvSpPr>
          <p:spPr>
            <a:xfrm>
              <a:off x="8355117" y="3995110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99"/>
            <p:cNvSpPr/>
            <p:nvPr/>
          </p:nvSpPr>
          <p:spPr>
            <a:xfrm>
              <a:off x="8189341" y="3996728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99"/>
            <p:cNvSpPr/>
            <p:nvPr/>
          </p:nvSpPr>
          <p:spPr>
            <a:xfrm>
              <a:off x="8023578" y="399835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99"/>
            <p:cNvSpPr/>
            <p:nvPr/>
          </p:nvSpPr>
          <p:spPr>
            <a:xfrm>
              <a:off x="7859445" y="399997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99"/>
            <p:cNvSpPr/>
            <p:nvPr/>
          </p:nvSpPr>
          <p:spPr>
            <a:xfrm>
              <a:off x="9016552" y="4138119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99"/>
            <p:cNvSpPr/>
            <p:nvPr/>
          </p:nvSpPr>
          <p:spPr>
            <a:xfrm>
              <a:off x="8850777" y="413811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99"/>
            <p:cNvSpPr/>
            <p:nvPr/>
          </p:nvSpPr>
          <p:spPr>
            <a:xfrm>
              <a:off x="8685013" y="413973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99"/>
            <p:cNvSpPr/>
            <p:nvPr/>
          </p:nvSpPr>
          <p:spPr>
            <a:xfrm>
              <a:off x="8520881" y="4141368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99"/>
            <p:cNvSpPr/>
            <p:nvPr/>
          </p:nvSpPr>
          <p:spPr>
            <a:xfrm>
              <a:off x="8355117" y="4142999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99"/>
            <p:cNvSpPr/>
            <p:nvPr/>
          </p:nvSpPr>
          <p:spPr>
            <a:xfrm>
              <a:off x="8189341" y="4144617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99"/>
            <p:cNvSpPr/>
            <p:nvPr/>
          </p:nvSpPr>
          <p:spPr>
            <a:xfrm>
              <a:off x="8023578" y="4146247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99"/>
            <p:cNvSpPr/>
            <p:nvPr/>
          </p:nvSpPr>
          <p:spPr>
            <a:xfrm>
              <a:off x="7859445" y="414624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99"/>
            <p:cNvSpPr/>
            <p:nvPr/>
          </p:nvSpPr>
          <p:spPr>
            <a:xfrm>
              <a:off x="9016552" y="4284377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99"/>
            <p:cNvSpPr/>
            <p:nvPr/>
          </p:nvSpPr>
          <p:spPr>
            <a:xfrm>
              <a:off x="8850777" y="4286008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99"/>
            <p:cNvSpPr/>
            <p:nvPr/>
          </p:nvSpPr>
          <p:spPr>
            <a:xfrm>
              <a:off x="8685013" y="4287626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99"/>
            <p:cNvSpPr/>
            <p:nvPr/>
          </p:nvSpPr>
          <p:spPr>
            <a:xfrm>
              <a:off x="8520881" y="4289257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99"/>
            <p:cNvSpPr/>
            <p:nvPr/>
          </p:nvSpPr>
          <p:spPr>
            <a:xfrm>
              <a:off x="8355117" y="4289257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99"/>
            <p:cNvSpPr/>
            <p:nvPr/>
          </p:nvSpPr>
          <p:spPr>
            <a:xfrm>
              <a:off x="8189341" y="4290887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99"/>
            <p:cNvSpPr/>
            <p:nvPr/>
          </p:nvSpPr>
          <p:spPr>
            <a:xfrm>
              <a:off x="8023578" y="4292506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99"/>
            <p:cNvSpPr/>
            <p:nvPr/>
          </p:nvSpPr>
          <p:spPr>
            <a:xfrm>
              <a:off x="7859445" y="4294136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99"/>
            <p:cNvSpPr/>
            <p:nvPr/>
          </p:nvSpPr>
          <p:spPr>
            <a:xfrm>
              <a:off x="9016552" y="4432266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99"/>
            <p:cNvSpPr/>
            <p:nvPr/>
          </p:nvSpPr>
          <p:spPr>
            <a:xfrm>
              <a:off x="8850777" y="443226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99"/>
            <p:cNvSpPr/>
            <p:nvPr/>
          </p:nvSpPr>
          <p:spPr>
            <a:xfrm>
              <a:off x="8685013" y="443389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99"/>
            <p:cNvSpPr/>
            <p:nvPr/>
          </p:nvSpPr>
          <p:spPr>
            <a:xfrm>
              <a:off x="8520881" y="4435515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99"/>
            <p:cNvSpPr/>
            <p:nvPr/>
          </p:nvSpPr>
          <p:spPr>
            <a:xfrm>
              <a:off x="8355117" y="4437146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99"/>
            <p:cNvSpPr/>
            <p:nvPr/>
          </p:nvSpPr>
          <p:spPr>
            <a:xfrm>
              <a:off x="8189341" y="4438776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99"/>
            <p:cNvSpPr/>
            <p:nvPr/>
          </p:nvSpPr>
          <p:spPr>
            <a:xfrm>
              <a:off x="8023578" y="4440394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99"/>
            <p:cNvSpPr/>
            <p:nvPr/>
          </p:nvSpPr>
          <p:spPr>
            <a:xfrm>
              <a:off x="7859445" y="444039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99"/>
            <p:cNvSpPr/>
            <p:nvPr/>
          </p:nvSpPr>
          <p:spPr>
            <a:xfrm>
              <a:off x="9016552" y="457853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99"/>
            <p:cNvSpPr/>
            <p:nvPr/>
          </p:nvSpPr>
          <p:spPr>
            <a:xfrm>
              <a:off x="8850777" y="458015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99"/>
            <p:cNvSpPr/>
            <p:nvPr/>
          </p:nvSpPr>
          <p:spPr>
            <a:xfrm>
              <a:off x="8685013" y="4581785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99"/>
            <p:cNvSpPr/>
            <p:nvPr/>
          </p:nvSpPr>
          <p:spPr>
            <a:xfrm>
              <a:off x="8520881" y="4583404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99"/>
            <p:cNvSpPr/>
            <p:nvPr/>
          </p:nvSpPr>
          <p:spPr>
            <a:xfrm>
              <a:off x="8355117" y="4583404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99"/>
            <p:cNvSpPr/>
            <p:nvPr/>
          </p:nvSpPr>
          <p:spPr>
            <a:xfrm>
              <a:off x="8189341" y="458503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99"/>
            <p:cNvSpPr/>
            <p:nvPr/>
          </p:nvSpPr>
          <p:spPr>
            <a:xfrm>
              <a:off x="8023578" y="458666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99"/>
            <p:cNvSpPr/>
            <p:nvPr/>
          </p:nvSpPr>
          <p:spPr>
            <a:xfrm>
              <a:off x="7859445" y="4588283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99"/>
            <p:cNvSpPr/>
            <p:nvPr/>
          </p:nvSpPr>
          <p:spPr>
            <a:xfrm>
              <a:off x="9016552" y="4726425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9"/>
            <p:cNvSpPr/>
            <p:nvPr/>
          </p:nvSpPr>
          <p:spPr>
            <a:xfrm>
              <a:off x="8850777" y="472642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99"/>
            <p:cNvSpPr/>
            <p:nvPr/>
          </p:nvSpPr>
          <p:spPr>
            <a:xfrm>
              <a:off x="8685013" y="472804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99"/>
            <p:cNvSpPr/>
            <p:nvPr/>
          </p:nvSpPr>
          <p:spPr>
            <a:xfrm>
              <a:off x="8520881" y="472967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99"/>
            <p:cNvSpPr/>
            <p:nvPr/>
          </p:nvSpPr>
          <p:spPr>
            <a:xfrm>
              <a:off x="8355117" y="4731305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99"/>
            <p:cNvSpPr/>
            <p:nvPr/>
          </p:nvSpPr>
          <p:spPr>
            <a:xfrm>
              <a:off x="8189341" y="473292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99"/>
            <p:cNvSpPr/>
            <p:nvPr/>
          </p:nvSpPr>
          <p:spPr>
            <a:xfrm>
              <a:off x="8023578" y="4734554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99"/>
            <p:cNvSpPr/>
            <p:nvPr/>
          </p:nvSpPr>
          <p:spPr>
            <a:xfrm>
              <a:off x="7859445" y="473455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99"/>
            <p:cNvSpPr/>
            <p:nvPr/>
          </p:nvSpPr>
          <p:spPr>
            <a:xfrm>
              <a:off x="9016552" y="487268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99"/>
            <p:cNvSpPr/>
            <p:nvPr/>
          </p:nvSpPr>
          <p:spPr>
            <a:xfrm>
              <a:off x="8850777" y="4874314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99"/>
            <p:cNvSpPr/>
            <p:nvPr/>
          </p:nvSpPr>
          <p:spPr>
            <a:xfrm>
              <a:off x="8685013" y="4875932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99"/>
            <p:cNvSpPr/>
            <p:nvPr/>
          </p:nvSpPr>
          <p:spPr>
            <a:xfrm>
              <a:off x="8520881" y="4877563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99"/>
            <p:cNvSpPr/>
            <p:nvPr/>
          </p:nvSpPr>
          <p:spPr>
            <a:xfrm>
              <a:off x="8355117" y="487756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99"/>
            <p:cNvSpPr/>
            <p:nvPr/>
          </p:nvSpPr>
          <p:spPr>
            <a:xfrm>
              <a:off x="8189341" y="487919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99"/>
            <p:cNvSpPr/>
            <p:nvPr/>
          </p:nvSpPr>
          <p:spPr>
            <a:xfrm>
              <a:off x="8023578" y="488081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99"/>
            <p:cNvSpPr/>
            <p:nvPr/>
          </p:nvSpPr>
          <p:spPr>
            <a:xfrm>
              <a:off x="7859445" y="4882442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99"/>
            <p:cNvSpPr/>
            <p:nvPr/>
          </p:nvSpPr>
          <p:spPr>
            <a:xfrm>
              <a:off x="9016552" y="5020572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99"/>
            <p:cNvSpPr/>
            <p:nvPr/>
          </p:nvSpPr>
          <p:spPr>
            <a:xfrm>
              <a:off x="8850777" y="502057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99"/>
            <p:cNvSpPr/>
            <p:nvPr/>
          </p:nvSpPr>
          <p:spPr>
            <a:xfrm>
              <a:off x="8685013" y="5022203"/>
              <a:ext cx="16269" cy="16256"/>
            </a:xfrm>
            <a:custGeom>
              <a:rect b="b" l="l" r="r" t="t"/>
              <a:pathLst>
                <a:path extrusionOk="0" h="1306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99"/>
            <p:cNvSpPr/>
            <p:nvPr/>
          </p:nvSpPr>
          <p:spPr>
            <a:xfrm>
              <a:off x="8520881" y="5023821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99"/>
            <p:cNvSpPr/>
            <p:nvPr/>
          </p:nvSpPr>
          <p:spPr>
            <a:xfrm>
              <a:off x="8355117" y="502545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99"/>
            <p:cNvSpPr/>
            <p:nvPr/>
          </p:nvSpPr>
          <p:spPr>
            <a:xfrm>
              <a:off x="8189341" y="502545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99"/>
            <p:cNvSpPr/>
            <p:nvPr/>
          </p:nvSpPr>
          <p:spPr>
            <a:xfrm>
              <a:off x="8023578" y="5027082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99"/>
            <p:cNvSpPr/>
            <p:nvPr/>
          </p:nvSpPr>
          <p:spPr>
            <a:xfrm>
              <a:off x="7859445" y="502870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99"/>
            <p:cNvSpPr/>
            <p:nvPr/>
          </p:nvSpPr>
          <p:spPr>
            <a:xfrm>
              <a:off x="9016552" y="516684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99"/>
            <p:cNvSpPr/>
            <p:nvPr/>
          </p:nvSpPr>
          <p:spPr>
            <a:xfrm>
              <a:off x="8850777" y="516846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99"/>
            <p:cNvSpPr/>
            <p:nvPr/>
          </p:nvSpPr>
          <p:spPr>
            <a:xfrm>
              <a:off x="8685013" y="516846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99"/>
            <p:cNvSpPr/>
            <p:nvPr/>
          </p:nvSpPr>
          <p:spPr>
            <a:xfrm>
              <a:off x="8520881" y="5171710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9"/>
            <p:cNvSpPr/>
            <p:nvPr/>
          </p:nvSpPr>
          <p:spPr>
            <a:xfrm>
              <a:off x="8355117" y="5171710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9"/>
            <p:cNvSpPr/>
            <p:nvPr/>
          </p:nvSpPr>
          <p:spPr>
            <a:xfrm>
              <a:off x="8189341" y="5173340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99"/>
            <p:cNvSpPr/>
            <p:nvPr/>
          </p:nvSpPr>
          <p:spPr>
            <a:xfrm>
              <a:off x="8023578" y="517497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99"/>
            <p:cNvSpPr/>
            <p:nvPr/>
          </p:nvSpPr>
          <p:spPr>
            <a:xfrm>
              <a:off x="7859445" y="517658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99"/>
            <p:cNvSpPr/>
            <p:nvPr/>
          </p:nvSpPr>
          <p:spPr>
            <a:xfrm>
              <a:off x="9016552" y="531310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99"/>
            <p:cNvSpPr/>
            <p:nvPr/>
          </p:nvSpPr>
          <p:spPr>
            <a:xfrm>
              <a:off x="8850777" y="531473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99"/>
            <p:cNvSpPr/>
            <p:nvPr/>
          </p:nvSpPr>
          <p:spPr>
            <a:xfrm>
              <a:off x="8685013" y="531635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99"/>
            <p:cNvSpPr/>
            <p:nvPr/>
          </p:nvSpPr>
          <p:spPr>
            <a:xfrm>
              <a:off x="8520881" y="531798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99"/>
            <p:cNvSpPr/>
            <p:nvPr/>
          </p:nvSpPr>
          <p:spPr>
            <a:xfrm>
              <a:off x="8355117" y="5319611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99"/>
            <p:cNvSpPr/>
            <p:nvPr/>
          </p:nvSpPr>
          <p:spPr>
            <a:xfrm>
              <a:off x="8189341" y="5321229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9"/>
            <p:cNvSpPr/>
            <p:nvPr/>
          </p:nvSpPr>
          <p:spPr>
            <a:xfrm>
              <a:off x="8023578" y="532122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99"/>
            <p:cNvSpPr/>
            <p:nvPr/>
          </p:nvSpPr>
          <p:spPr>
            <a:xfrm>
              <a:off x="7859445" y="532286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99"/>
            <p:cNvSpPr/>
            <p:nvPr/>
          </p:nvSpPr>
          <p:spPr>
            <a:xfrm>
              <a:off x="9016552" y="546099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99"/>
            <p:cNvSpPr/>
            <p:nvPr/>
          </p:nvSpPr>
          <p:spPr>
            <a:xfrm>
              <a:off x="8850777" y="5462620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99"/>
            <p:cNvSpPr/>
            <p:nvPr/>
          </p:nvSpPr>
          <p:spPr>
            <a:xfrm>
              <a:off x="8685013" y="5462620"/>
              <a:ext cx="16269" cy="17887"/>
            </a:xfrm>
            <a:custGeom>
              <a:rect b="b" l="l" r="r" t="t"/>
              <a:pathLst>
                <a:path extrusionOk="0" h="1437" w="1307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99"/>
            <p:cNvSpPr/>
            <p:nvPr/>
          </p:nvSpPr>
          <p:spPr>
            <a:xfrm>
              <a:off x="8520881" y="5464239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9"/>
            <p:cNvSpPr/>
            <p:nvPr/>
          </p:nvSpPr>
          <p:spPr>
            <a:xfrm>
              <a:off x="8355117" y="546586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99"/>
            <p:cNvSpPr/>
            <p:nvPr/>
          </p:nvSpPr>
          <p:spPr>
            <a:xfrm>
              <a:off x="8189341" y="546750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99"/>
            <p:cNvSpPr/>
            <p:nvPr/>
          </p:nvSpPr>
          <p:spPr>
            <a:xfrm>
              <a:off x="8023578" y="546911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99"/>
            <p:cNvSpPr/>
            <p:nvPr/>
          </p:nvSpPr>
          <p:spPr>
            <a:xfrm>
              <a:off x="7859445" y="5470749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8"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_1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oogle Shape;572;p101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573" name="Google Shape;573;p101"/>
            <p:cNvSpPr/>
            <p:nvPr/>
          </p:nvSpPr>
          <p:spPr>
            <a:xfrm>
              <a:off x="9016552" y="296150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01"/>
            <p:cNvSpPr/>
            <p:nvPr/>
          </p:nvSpPr>
          <p:spPr>
            <a:xfrm>
              <a:off x="8850777" y="2963125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01"/>
            <p:cNvSpPr/>
            <p:nvPr/>
          </p:nvSpPr>
          <p:spPr>
            <a:xfrm>
              <a:off x="8685013" y="2963125"/>
              <a:ext cx="16269" cy="17900"/>
            </a:xfrm>
            <a:custGeom>
              <a:rect b="b" l="l" r="r" t="t"/>
              <a:pathLst>
                <a:path extrusionOk="0" h="1438" w="1307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01"/>
            <p:cNvSpPr/>
            <p:nvPr/>
          </p:nvSpPr>
          <p:spPr>
            <a:xfrm>
              <a:off x="8520881" y="2964756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01"/>
            <p:cNvSpPr/>
            <p:nvPr/>
          </p:nvSpPr>
          <p:spPr>
            <a:xfrm>
              <a:off x="8355117" y="2966386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01"/>
            <p:cNvSpPr/>
            <p:nvPr/>
          </p:nvSpPr>
          <p:spPr>
            <a:xfrm>
              <a:off x="8189341" y="296800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01"/>
            <p:cNvSpPr/>
            <p:nvPr/>
          </p:nvSpPr>
          <p:spPr>
            <a:xfrm>
              <a:off x="8023578" y="296963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01"/>
            <p:cNvSpPr/>
            <p:nvPr/>
          </p:nvSpPr>
          <p:spPr>
            <a:xfrm>
              <a:off x="7859445" y="2971253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01"/>
            <p:cNvSpPr/>
            <p:nvPr/>
          </p:nvSpPr>
          <p:spPr>
            <a:xfrm>
              <a:off x="9016552" y="3107765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01"/>
            <p:cNvSpPr/>
            <p:nvPr/>
          </p:nvSpPr>
          <p:spPr>
            <a:xfrm>
              <a:off x="8850777" y="310939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01"/>
            <p:cNvSpPr/>
            <p:nvPr/>
          </p:nvSpPr>
          <p:spPr>
            <a:xfrm>
              <a:off x="8685013" y="311101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01"/>
            <p:cNvSpPr/>
            <p:nvPr/>
          </p:nvSpPr>
          <p:spPr>
            <a:xfrm>
              <a:off x="8520881" y="311264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01"/>
            <p:cNvSpPr/>
            <p:nvPr/>
          </p:nvSpPr>
          <p:spPr>
            <a:xfrm>
              <a:off x="8355117" y="3114275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01"/>
            <p:cNvSpPr/>
            <p:nvPr/>
          </p:nvSpPr>
          <p:spPr>
            <a:xfrm>
              <a:off x="8189341" y="311589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01"/>
            <p:cNvSpPr/>
            <p:nvPr/>
          </p:nvSpPr>
          <p:spPr>
            <a:xfrm>
              <a:off x="8023578" y="3115893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01"/>
            <p:cNvSpPr/>
            <p:nvPr/>
          </p:nvSpPr>
          <p:spPr>
            <a:xfrm>
              <a:off x="7859445" y="311752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01"/>
            <p:cNvSpPr/>
            <p:nvPr/>
          </p:nvSpPr>
          <p:spPr>
            <a:xfrm>
              <a:off x="9016552" y="325565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01"/>
            <p:cNvSpPr/>
            <p:nvPr/>
          </p:nvSpPr>
          <p:spPr>
            <a:xfrm>
              <a:off x="8850777" y="3255654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01"/>
            <p:cNvSpPr/>
            <p:nvPr/>
          </p:nvSpPr>
          <p:spPr>
            <a:xfrm>
              <a:off x="8685013" y="325728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01"/>
            <p:cNvSpPr/>
            <p:nvPr/>
          </p:nvSpPr>
          <p:spPr>
            <a:xfrm>
              <a:off x="8520881" y="3258903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01"/>
            <p:cNvSpPr/>
            <p:nvPr/>
          </p:nvSpPr>
          <p:spPr>
            <a:xfrm>
              <a:off x="8355117" y="326053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01"/>
            <p:cNvSpPr/>
            <p:nvPr/>
          </p:nvSpPr>
          <p:spPr>
            <a:xfrm>
              <a:off x="8189341" y="326216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01"/>
            <p:cNvSpPr/>
            <p:nvPr/>
          </p:nvSpPr>
          <p:spPr>
            <a:xfrm>
              <a:off x="8023578" y="326378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01"/>
            <p:cNvSpPr/>
            <p:nvPr/>
          </p:nvSpPr>
          <p:spPr>
            <a:xfrm>
              <a:off x="7859445" y="3263782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01"/>
            <p:cNvSpPr/>
            <p:nvPr/>
          </p:nvSpPr>
          <p:spPr>
            <a:xfrm>
              <a:off x="9016552" y="3401924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01"/>
            <p:cNvSpPr/>
            <p:nvPr/>
          </p:nvSpPr>
          <p:spPr>
            <a:xfrm>
              <a:off x="8850777" y="340354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01"/>
            <p:cNvSpPr/>
            <p:nvPr/>
          </p:nvSpPr>
          <p:spPr>
            <a:xfrm>
              <a:off x="8685013" y="3405173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01"/>
            <p:cNvSpPr/>
            <p:nvPr/>
          </p:nvSpPr>
          <p:spPr>
            <a:xfrm>
              <a:off x="8520881" y="340680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01"/>
            <p:cNvSpPr/>
            <p:nvPr/>
          </p:nvSpPr>
          <p:spPr>
            <a:xfrm>
              <a:off x="8355117" y="340842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01"/>
            <p:cNvSpPr/>
            <p:nvPr/>
          </p:nvSpPr>
          <p:spPr>
            <a:xfrm>
              <a:off x="8189341" y="340842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01"/>
            <p:cNvSpPr/>
            <p:nvPr/>
          </p:nvSpPr>
          <p:spPr>
            <a:xfrm>
              <a:off x="8023578" y="3410053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01"/>
            <p:cNvSpPr/>
            <p:nvPr/>
          </p:nvSpPr>
          <p:spPr>
            <a:xfrm>
              <a:off x="7859445" y="341167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01"/>
            <p:cNvSpPr/>
            <p:nvPr/>
          </p:nvSpPr>
          <p:spPr>
            <a:xfrm>
              <a:off x="9016552" y="354981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01"/>
            <p:cNvSpPr/>
            <p:nvPr/>
          </p:nvSpPr>
          <p:spPr>
            <a:xfrm>
              <a:off x="8850777" y="355143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01"/>
            <p:cNvSpPr/>
            <p:nvPr/>
          </p:nvSpPr>
          <p:spPr>
            <a:xfrm>
              <a:off x="8685013" y="355143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01"/>
            <p:cNvSpPr/>
            <p:nvPr/>
          </p:nvSpPr>
          <p:spPr>
            <a:xfrm>
              <a:off x="8520881" y="3553062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01"/>
            <p:cNvSpPr/>
            <p:nvPr/>
          </p:nvSpPr>
          <p:spPr>
            <a:xfrm>
              <a:off x="8355117" y="3554692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01"/>
            <p:cNvSpPr/>
            <p:nvPr/>
          </p:nvSpPr>
          <p:spPr>
            <a:xfrm>
              <a:off x="8189341" y="3556311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01"/>
            <p:cNvSpPr/>
            <p:nvPr/>
          </p:nvSpPr>
          <p:spPr>
            <a:xfrm>
              <a:off x="8023578" y="355794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01"/>
            <p:cNvSpPr/>
            <p:nvPr/>
          </p:nvSpPr>
          <p:spPr>
            <a:xfrm>
              <a:off x="7859445" y="355955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01"/>
            <p:cNvSpPr/>
            <p:nvPr/>
          </p:nvSpPr>
          <p:spPr>
            <a:xfrm>
              <a:off x="9016552" y="369607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01"/>
            <p:cNvSpPr/>
            <p:nvPr/>
          </p:nvSpPr>
          <p:spPr>
            <a:xfrm>
              <a:off x="8850777" y="369770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01"/>
            <p:cNvSpPr/>
            <p:nvPr/>
          </p:nvSpPr>
          <p:spPr>
            <a:xfrm>
              <a:off x="8685013" y="369932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01"/>
            <p:cNvSpPr/>
            <p:nvPr/>
          </p:nvSpPr>
          <p:spPr>
            <a:xfrm>
              <a:off x="8520881" y="3700951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01"/>
            <p:cNvSpPr/>
            <p:nvPr/>
          </p:nvSpPr>
          <p:spPr>
            <a:xfrm>
              <a:off x="8355117" y="3700951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01"/>
            <p:cNvSpPr/>
            <p:nvPr/>
          </p:nvSpPr>
          <p:spPr>
            <a:xfrm>
              <a:off x="8189341" y="3702581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01"/>
            <p:cNvSpPr/>
            <p:nvPr/>
          </p:nvSpPr>
          <p:spPr>
            <a:xfrm>
              <a:off x="8023578" y="370419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01"/>
            <p:cNvSpPr/>
            <p:nvPr/>
          </p:nvSpPr>
          <p:spPr>
            <a:xfrm>
              <a:off x="7859445" y="370583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01"/>
            <p:cNvSpPr/>
            <p:nvPr/>
          </p:nvSpPr>
          <p:spPr>
            <a:xfrm>
              <a:off x="9016552" y="384396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01"/>
            <p:cNvSpPr/>
            <p:nvPr/>
          </p:nvSpPr>
          <p:spPr>
            <a:xfrm>
              <a:off x="8850777" y="3843960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01"/>
            <p:cNvSpPr/>
            <p:nvPr/>
          </p:nvSpPr>
          <p:spPr>
            <a:xfrm>
              <a:off x="8685013" y="384559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01"/>
            <p:cNvSpPr/>
            <p:nvPr/>
          </p:nvSpPr>
          <p:spPr>
            <a:xfrm>
              <a:off x="8520881" y="3847209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01"/>
            <p:cNvSpPr/>
            <p:nvPr/>
          </p:nvSpPr>
          <p:spPr>
            <a:xfrm>
              <a:off x="8355117" y="384883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01"/>
            <p:cNvSpPr/>
            <p:nvPr/>
          </p:nvSpPr>
          <p:spPr>
            <a:xfrm>
              <a:off x="8189341" y="385047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01"/>
            <p:cNvSpPr/>
            <p:nvPr/>
          </p:nvSpPr>
          <p:spPr>
            <a:xfrm>
              <a:off x="8023578" y="385208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01"/>
            <p:cNvSpPr/>
            <p:nvPr/>
          </p:nvSpPr>
          <p:spPr>
            <a:xfrm>
              <a:off x="7859445" y="3852088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01"/>
            <p:cNvSpPr/>
            <p:nvPr/>
          </p:nvSpPr>
          <p:spPr>
            <a:xfrm>
              <a:off x="9016552" y="3990230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01"/>
            <p:cNvSpPr/>
            <p:nvPr/>
          </p:nvSpPr>
          <p:spPr>
            <a:xfrm>
              <a:off x="8850777" y="399184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01"/>
            <p:cNvSpPr/>
            <p:nvPr/>
          </p:nvSpPr>
          <p:spPr>
            <a:xfrm>
              <a:off x="8685013" y="3993479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01"/>
            <p:cNvSpPr/>
            <p:nvPr/>
          </p:nvSpPr>
          <p:spPr>
            <a:xfrm>
              <a:off x="8520881" y="399511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01"/>
            <p:cNvSpPr/>
            <p:nvPr/>
          </p:nvSpPr>
          <p:spPr>
            <a:xfrm>
              <a:off x="8355117" y="3995110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01"/>
            <p:cNvSpPr/>
            <p:nvPr/>
          </p:nvSpPr>
          <p:spPr>
            <a:xfrm>
              <a:off x="8189341" y="3996728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01"/>
            <p:cNvSpPr/>
            <p:nvPr/>
          </p:nvSpPr>
          <p:spPr>
            <a:xfrm>
              <a:off x="8023578" y="399835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01"/>
            <p:cNvSpPr/>
            <p:nvPr/>
          </p:nvSpPr>
          <p:spPr>
            <a:xfrm>
              <a:off x="7859445" y="399997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01"/>
            <p:cNvSpPr/>
            <p:nvPr/>
          </p:nvSpPr>
          <p:spPr>
            <a:xfrm>
              <a:off x="9016552" y="4138119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01"/>
            <p:cNvSpPr/>
            <p:nvPr/>
          </p:nvSpPr>
          <p:spPr>
            <a:xfrm>
              <a:off x="8850777" y="413811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01"/>
            <p:cNvSpPr/>
            <p:nvPr/>
          </p:nvSpPr>
          <p:spPr>
            <a:xfrm>
              <a:off x="8685013" y="413973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01"/>
            <p:cNvSpPr/>
            <p:nvPr/>
          </p:nvSpPr>
          <p:spPr>
            <a:xfrm>
              <a:off x="8520881" y="4141368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01"/>
            <p:cNvSpPr/>
            <p:nvPr/>
          </p:nvSpPr>
          <p:spPr>
            <a:xfrm>
              <a:off x="8355117" y="4142999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01"/>
            <p:cNvSpPr/>
            <p:nvPr/>
          </p:nvSpPr>
          <p:spPr>
            <a:xfrm>
              <a:off x="8189341" y="4144617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01"/>
            <p:cNvSpPr/>
            <p:nvPr/>
          </p:nvSpPr>
          <p:spPr>
            <a:xfrm>
              <a:off x="8023578" y="4146247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01"/>
            <p:cNvSpPr/>
            <p:nvPr/>
          </p:nvSpPr>
          <p:spPr>
            <a:xfrm>
              <a:off x="7859445" y="414624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01"/>
            <p:cNvSpPr/>
            <p:nvPr/>
          </p:nvSpPr>
          <p:spPr>
            <a:xfrm>
              <a:off x="9016552" y="4284377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01"/>
            <p:cNvSpPr/>
            <p:nvPr/>
          </p:nvSpPr>
          <p:spPr>
            <a:xfrm>
              <a:off x="8850777" y="4286008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01"/>
            <p:cNvSpPr/>
            <p:nvPr/>
          </p:nvSpPr>
          <p:spPr>
            <a:xfrm>
              <a:off x="8685013" y="4287626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101"/>
            <p:cNvSpPr/>
            <p:nvPr/>
          </p:nvSpPr>
          <p:spPr>
            <a:xfrm>
              <a:off x="8520881" y="4289257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01"/>
            <p:cNvSpPr/>
            <p:nvPr/>
          </p:nvSpPr>
          <p:spPr>
            <a:xfrm>
              <a:off x="8355117" y="4289257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01"/>
            <p:cNvSpPr/>
            <p:nvPr/>
          </p:nvSpPr>
          <p:spPr>
            <a:xfrm>
              <a:off x="8189341" y="4290887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01"/>
            <p:cNvSpPr/>
            <p:nvPr/>
          </p:nvSpPr>
          <p:spPr>
            <a:xfrm>
              <a:off x="8023578" y="4292506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01"/>
            <p:cNvSpPr/>
            <p:nvPr/>
          </p:nvSpPr>
          <p:spPr>
            <a:xfrm>
              <a:off x="7859445" y="4294136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01"/>
            <p:cNvSpPr/>
            <p:nvPr/>
          </p:nvSpPr>
          <p:spPr>
            <a:xfrm>
              <a:off x="9016552" y="4432266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01"/>
            <p:cNvSpPr/>
            <p:nvPr/>
          </p:nvSpPr>
          <p:spPr>
            <a:xfrm>
              <a:off x="8850777" y="443226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01"/>
            <p:cNvSpPr/>
            <p:nvPr/>
          </p:nvSpPr>
          <p:spPr>
            <a:xfrm>
              <a:off x="8685013" y="443389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01"/>
            <p:cNvSpPr/>
            <p:nvPr/>
          </p:nvSpPr>
          <p:spPr>
            <a:xfrm>
              <a:off x="8520881" y="4435515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01"/>
            <p:cNvSpPr/>
            <p:nvPr/>
          </p:nvSpPr>
          <p:spPr>
            <a:xfrm>
              <a:off x="8355117" y="4437146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01"/>
            <p:cNvSpPr/>
            <p:nvPr/>
          </p:nvSpPr>
          <p:spPr>
            <a:xfrm>
              <a:off x="8189341" y="4438776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01"/>
            <p:cNvSpPr/>
            <p:nvPr/>
          </p:nvSpPr>
          <p:spPr>
            <a:xfrm>
              <a:off x="8023578" y="4440394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01"/>
            <p:cNvSpPr/>
            <p:nvPr/>
          </p:nvSpPr>
          <p:spPr>
            <a:xfrm>
              <a:off x="7859445" y="444039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01"/>
            <p:cNvSpPr/>
            <p:nvPr/>
          </p:nvSpPr>
          <p:spPr>
            <a:xfrm>
              <a:off x="9016552" y="457853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01"/>
            <p:cNvSpPr/>
            <p:nvPr/>
          </p:nvSpPr>
          <p:spPr>
            <a:xfrm>
              <a:off x="8850777" y="458015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01"/>
            <p:cNvSpPr/>
            <p:nvPr/>
          </p:nvSpPr>
          <p:spPr>
            <a:xfrm>
              <a:off x="8685013" y="4581785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01"/>
            <p:cNvSpPr/>
            <p:nvPr/>
          </p:nvSpPr>
          <p:spPr>
            <a:xfrm>
              <a:off x="8520881" y="4583404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01"/>
            <p:cNvSpPr/>
            <p:nvPr/>
          </p:nvSpPr>
          <p:spPr>
            <a:xfrm>
              <a:off x="8355117" y="4583404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01"/>
            <p:cNvSpPr/>
            <p:nvPr/>
          </p:nvSpPr>
          <p:spPr>
            <a:xfrm>
              <a:off x="8189341" y="458503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01"/>
            <p:cNvSpPr/>
            <p:nvPr/>
          </p:nvSpPr>
          <p:spPr>
            <a:xfrm>
              <a:off x="8023578" y="458666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01"/>
            <p:cNvSpPr/>
            <p:nvPr/>
          </p:nvSpPr>
          <p:spPr>
            <a:xfrm>
              <a:off x="7859445" y="4588283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01"/>
            <p:cNvSpPr/>
            <p:nvPr/>
          </p:nvSpPr>
          <p:spPr>
            <a:xfrm>
              <a:off x="9016552" y="4726425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01"/>
            <p:cNvSpPr/>
            <p:nvPr/>
          </p:nvSpPr>
          <p:spPr>
            <a:xfrm>
              <a:off x="8850777" y="472642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01"/>
            <p:cNvSpPr/>
            <p:nvPr/>
          </p:nvSpPr>
          <p:spPr>
            <a:xfrm>
              <a:off x="8685013" y="472804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01"/>
            <p:cNvSpPr/>
            <p:nvPr/>
          </p:nvSpPr>
          <p:spPr>
            <a:xfrm>
              <a:off x="8520881" y="472967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01"/>
            <p:cNvSpPr/>
            <p:nvPr/>
          </p:nvSpPr>
          <p:spPr>
            <a:xfrm>
              <a:off x="8355117" y="4731305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01"/>
            <p:cNvSpPr/>
            <p:nvPr/>
          </p:nvSpPr>
          <p:spPr>
            <a:xfrm>
              <a:off x="8189341" y="473292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01"/>
            <p:cNvSpPr/>
            <p:nvPr/>
          </p:nvSpPr>
          <p:spPr>
            <a:xfrm>
              <a:off x="8023578" y="4734554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01"/>
            <p:cNvSpPr/>
            <p:nvPr/>
          </p:nvSpPr>
          <p:spPr>
            <a:xfrm>
              <a:off x="7859445" y="473455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01"/>
            <p:cNvSpPr/>
            <p:nvPr/>
          </p:nvSpPr>
          <p:spPr>
            <a:xfrm>
              <a:off x="9016552" y="487268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01"/>
            <p:cNvSpPr/>
            <p:nvPr/>
          </p:nvSpPr>
          <p:spPr>
            <a:xfrm>
              <a:off x="8850777" y="4874314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01"/>
            <p:cNvSpPr/>
            <p:nvPr/>
          </p:nvSpPr>
          <p:spPr>
            <a:xfrm>
              <a:off x="8685013" y="4875932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01"/>
            <p:cNvSpPr/>
            <p:nvPr/>
          </p:nvSpPr>
          <p:spPr>
            <a:xfrm>
              <a:off x="8520881" y="4877563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01"/>
            <p:cNvSpPr/>
            <p:nvPr/>
          </p:nvSpPr>
          <p:spPr>
            <a:xfrm>
              <a:off x="8355117" y="487756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01"/>
            <p:cNvSpPr/>
            <p:nvPr/>
          </p:nvSpPr>
          <p:spPr>
            <a:xfrm>
              <a:off x="8189341" y="487919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01"/>
            <p:cNvSpPr/>
            <p:nvPr/>
          </p:nvSpPr>
          <p:spPr>
            <a:xfrm>
              <a:off x="8023578" y="488081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01"/>
            <p:cNvSpPr/>
            <p:nvPr/>
          </p:nvSpPr>
          <p:spPr>
            <a:xfrm>
              <a:off x="7859445" y="4882442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01"/>
            <p:cNvSpPr/>
            <p:nvPr/>
          </p:nvSpPr>
          <p:spPr>
            <a:xfrm>
              <a:off x="9016552" y="5020572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01"/>
            <p:cNvSpPr/>
            <p:nvPr/>
          </p:nvSpPr>
          <p:spPr>
            <a:xfrm>
              <a:off x="8850777" y="502057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01"/>
            <p:cNvSpPr/>
            <p:nvPr/>
          </p:nvSpPr>
          <p:spPr>
            <a:xfrm>
              <a:off x="8685013" y="5022203"/>
              <a:ext cx="16269" cy="16256"/>
            </a:xfrm>
            <a:custGeom>
              <a:rect b="b" l="l" r="r" t="t"/>
              <a:pathLst>
                <a:path extrusionOk="0" h="1306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01"/>
            <p:cNvSpPr/>
            <p:nvPr/>
          </p:nvSpPr>
          <p:spPr>
            <a:xfrm>
              <a:off x="8520881" y="5023821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01"/>
            <p:cNvSpPr/>
            <p:nvPr/>
          </p:nvSpPr>
          <p:spPr>
            <a:xfrm>
              <a:off x="8355117" y="502545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01"/>
            <p:cNvSpPr/>
            <p:nvPr/>
          </p:nvSpPr>
          <p:spPr>
            <a:xfrm>
              <a:off x="8189341" y="502545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01"/>
            <p:cNvSpPr/>
            <p:nvPr/>
          </p:nvSpPr>
          <p:spPr>
            <a:xfrm>
              <a:off x="8023578" y="5027082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101"/>
            <p:cNvSpPr/>
            <p:nvPr/>
          </p:nvSpPr>
          <p:spPr>
            <a:xfrm>
              <a:off x="7859445" y="502870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01"/>
            <p:cNvSpPr/>
            <p:nvPr/>
          </p:nvSpPr>
          <p:spPr>
            <a:xfrm>
              <a:off x="9016552" y="516684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01"/>
            <p:cNvSpPr/>
            <p:nvPr/>
          </p:nvSpPr>
          <p:spPr>
            <a:xfrm>
              <a:off x="8850777" y="516846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01"/>
            <p:cNvSpPr/>
            <p:nvPr/>
          </p:nvSpPr>
          <p:spPr>
            <a:xfrm>
              <a:off x="8685013" y="516846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101"/>
            <p:cNvSpPr/>
            <p:nvPr/>
          </p:nvSpPr>
          <p:spPr>
            <a:xfrm>
              <a:off x="8520881" y="5171710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101"/>
            <p:cNvSpPr/>
            <p:nvPr/>
          </p:nvSpPr>
          <p:spPr>
            <a:xfrm>
              <a:off x="8355117" y="5171710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101"/>
            <p:cNvSpPr/>
            <p:nvPr/>
          </p:nvSpPr>
          <p:spPr>
            <a:xfrm>
              <a:off x="8189341" y="5173340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101"/>
            <p:cNvSpPr/>
            <p:nvPr/>
          </p:nvSpPr>
          <p:spPr>
            <a:xfrm>
              <a:off x="8023578" y="517497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101"/>
            <p:cNvSpPr/>
            <p:nvPr/>
          </p:nvSpPr>
          <p:spPr>
            <a:xfrm>
              <a:off x="7859445" y="517658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01"/>
            <p:cNvSpPr/>
            <p:nvPr/>
          </p:nvSpPr>
          <p:spPr>
            <a:xfrm>
              <a:off x="9016552" y="531310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101"/>
            <p:cNvSpPr/>
            <p:nvPr/>
          </p:nvSpPr>
          <p:spPr>
            <a:xfrm>
              <a:off x="8850777" y="531473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01"/>
            <p:cNvSpPr/>
            <p:nvPr/>
          </p:nvSpPr>
          <p:spPr>
            <a:xfrm>
              <a:off x="8685013" y="531635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101"/>
            <p:cNvSpPr/>
            <p:nvPr/>
          </p:nvSpPr>
          <p:spPr>
            <a:xfrm>
              <a:off x="8520881" y="531798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101"/>
            <p:cNvSpPr/>
            <p:nvPr/>
          </p:nvSpPr>
          <p:spPr>
            <a:xfrm>
              <a:off x="8355117" y="5319611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101"/>
            <p:cNvSpPr/>
            <p:nvPr/>
          </p:nvSpPr>
          <p:spPr>
            <a:xfrm>
              <a:off x="8189341" y="5321229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101"/>
            <p:cNvSpPr/>
            <p:nvPr/>
          </p:nvSpPr>
          <p:spPr>
            <a:xfrm>
              <a:off x="8023578" y="532122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101"/>
            <p:cNvSpPr/>
            <p:nvPr/>
          </p:nvSpPr>
          <p:spPr>
            <a:xfrm>
              <a:off x="7859445" y="532286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01"/>
            <p:cNvSpPr/>
            <p:nvPr/>
          </p:nvSpPr>
          <p:spPr>
            <a:xfrm>
              <a:off x="9016552" y="546099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101"/>
            <p:cNvSpPr/>
            <p:nvPr/>
          </p:nvSpPr>
          <p:spPr>
            <a:xfrm>
              <a:off x="8850777" y="5462620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101"/>
            <p:cNvSpPr/>
            <p:nvPr/>
          </p:nvSpPr>
          <p:spPr>
            <a:xfrm>
              <a:off x="8685013" y="5462620"/>
              <a:ext cx="16269" cy="17887"/>
            </a:xfrm>
            <a:custGeom>
              <a:rect b="b" l="l" r="r" t="t"/>
              <a:pathLst>
                <a:path extrusionOk="0" h="1437" w="1307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01"/>
            <p:cNvSpPr/>
            <p:nvPr/>
          </p:nvSpPr>
          <p:spPr>
            <a:xfrm>
              <a:off x="8520881" y="5464239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01"/>
            <p:cNvSpPr/>
            <p:nvPr/>
          </p:nvSpPr>
          <p:spPr>
            <a:xfrm>
              <a:off x="8355117" y="546586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101"/>
            <p:cNvSpPr/>
            <p:nvPr/>
          </p:nvSpPr>
          <p:spPr>
            <a:xfrm>
              <a:off x="8189341" y="546750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101"/>
            <p:cNvSpPr/>
            <p:nvPr/>
          </p:nvSpPr>
          <p:spPr>
            <a:xfrm>
              <a:off x="8023578" y="546911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01"/>
            <p:cNvSpPr/>
            <p:nvPr/>
          </p:nvSpPr>
          <p:spPr>
            <a:xfrm>
              <a:off x="7859445" y="5470749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" name="Google Shape;717;p101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718" name="Google Shape;718;p101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101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01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01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01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01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4" name="Google Shape;724;p101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725" name="Google Shape;725;p101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101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101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101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101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101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101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101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8_1_1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102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735" name="Google Shape;735;p102"/>
            <p:cNvSpPr/>
            <p:nvPr/>
          </p:nvSpPr>
          <p:spPr>
            <a:xfrm>
              <a:off x="9016552" y="296150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102"/>
            <p:cNvSpPr/>
            <p:nvPr/>
          </p:nvSpPr>
          <p:spPr>
            <a:xfrm>
              <a:off x="8850777" y="2963125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102"/>
            <p:cNvSpPr/>
            <p:nvPr/>
          </p:nvSpPr>
          <p:spPr>
            <a:xfrm>
              <a:off x="8685013" y="2963125"/>
              <a:ext cx="16269" cy="17900"/>
            </a:xfrm>
            <a:custGeom>
              <a:rect b="b" l="l" r="r" t="t"/>
              <a:pathLst>
                <a:path extrusionOk="0" h="1438" w="1307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02"/>
            <p:cNvSpPr/>
            <p:nvPr/>
          </p:nvSpPr>
          <p:spPr>
            <a:xfrm>
              <a:off x="8520881" y="2964756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02"/>
            <p:cNvSpPr/>
            <p:nvPr/>
          </p:nvSpPr>
          <p:spPr>
            <a:xfrm>
              <a:off x="8355117" y="2966386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02"/>
            <p:cNvSpPr/>
            <p:nvPr/>
          </p:nvSpPr>
          <p:spPr>
            <a:xfrm>
              <a:off x="8189341" y="296800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02"/>
            <p:cNvSpPr/>
            <p:nvPr/>
          </p:nvSpPr>
          <p:spPr>
            <a:xfrm>
              <a:off x="8023578" y="296963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102"/>
            <p:cNvSpPr/>
            <p:nvPr/>
          </p:nvSpPr>
          <p:spPr>
            <a:xfrm>
              <a:off x="7859445" y="2971253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02"/>
            <p:cNvSpPr/>
            <p:nvPr/>
          </p:nvSpPr>
          <p:spPr>
            <a:xfrm>
              <a:off x="9016552" y="3107765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02"/>
            <p:cNvSpPr/>
            <p:nvPr/>
          </p:nvSpPr>
          <p:spPr>
            <a:xfrm>
              <a:off x="8850777" y="310939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02"/>
            <p:cNvSpPr/>
            <p:nvPr/>
          </p:nvSpPr>
          <p:spPr>
            <a:xfrm>
              <a:off x="8685013" y="311101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02"/>
            <p:cNvSpPr/>
            <p:nvPr/>
          </p:nvSpPr>
          <p:spPr>
            <a:xfrm>
              <a:off x="8520881" y="311264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02"/>
            <p:cNvSpPr/>
            <p:nvPr/>
          </p:nvSpPr>
          <p:spPr>
            <a:xfrm>
              <a:off x="8355117" y="3114275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02"/>
            <p:cNvSpPr/>
            <p:nvPr/>
          </p:nvSpPr>
          <p:spPr>
            <a:xfrm>
              <a:off x="8189341" y="311589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02"/>
            <p:cNvSpPr/>
            <p:nvPr/>
          </p:nvSpPr>
          <p:spPr>
            <a:xfrm>
              <a:off x="8023578" y="3115893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02"/>
            <p:cNvSpPr/>
            <p:nvPr/>
          </p:nvSpPr>
          <p:spPr>
            <a:xfrm>
              <a:off x="7859445" y="311752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02"/>
            <p:cNvSpPr/>
            <p:nvPr/>
          </p:nvSpPr>
          <p:spPr>
            <a:xfrm>
              <a:off x="9016552" y="325565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02"/>
            <p:cNvSpPr/>
            <p:nvPr/>
          </p:nvSpPr>
          <p:spPr>
            <a:xfrm>
              <a:off x="8850777" y="3255654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02"/>
            <p:cNvSpPr/>
            <p:nvPr/>
          </p:nvSpPr>
          <p:spPr>
            <a:xfrm>
              <a:off x="8685013" y="325728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02"/>
            <p:cNvSpPr/>
            <p:nvPr/>
          </p:nvSpPr>
          <p:spPr>
            <a:xfrm>
              <a:off x="8520881" y="3258903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02"/>
            <p:cNvSpPr/>
            <p:nvPr/>
          </p:nvSpPr>
          <p:spPr>
            <a:xfrm>
              <a:off x="8355117" y="326053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02"/>
            <p:cNvSpPr/>
            <p:nvPr/>
          </p:nvSpPr>
          <p:spPr>
            <a:xfrm>
              <a:off x="8189341" y="326216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02"/>
            <p:cNvSpPr/>
            <p:nvPr/>
          </p:nvSpPr>
          <p:spPr>
            <a:xfrm>
              <a:off x="8023578" y="326378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02"/>
            <p:cNvSpPr/>
            <p:nvPr/>
          </p:nvSpPr>
          <p:spPr>
            <a:xfrm>
              <a:off x="7859445" y="3263782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02"/>
            <p:cNvSpPr/>
            <p:nvPr/>
          </p:nvSpPr>
          <p:spPr>
            <a:xfrm>
              <a:off x="9016552" y="3401924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02"/>
            <p:cNvSpPr/>
            <p:nvPr/>
          </p:nvSpPr>
          <p:spPr>
            <a:xfrm>
              <a:off x="8850777" y="340354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02"/>
            <p:cNvSpPr/>
            <p:nvPr/>
          </p:nvSpPr>
          <p:spPr>
            <a:xfrm>
              <a:off x="8685013" y="3405173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02"/>
            <p:cNvSpPr/>
            <p:nvPr/>
          </p:nvSpPr>
          <p:spPr>
            <a:xfrm>
              <a:off x="8520881" y="340680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02"/>
            <p:cNvSpPr/>
            <p:nvPr/>
          </p:nvSpPr>
          <p:spPr>
            <a:xfrm>
              <a:off x="8355117" y="340842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02"/>
            <p:cNvSpPr/>
            <p:nvPr/>
          </p:nvSpPr>
          <p:spPr>
            <a:xfrm>
              <a:off x="8189341" y="340842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02"/>
            <p:cNvSpPr/>
            <p:nvPr/>
          </p:nvSpPr>
          <p:spPr>
            <a:xfrm>
              <a:off x="8023578" y="3410053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02"/>
            <p:cNvSpPr/>
            <p:nvPr/>
          </p:nvSpPr>
          <p:spPr>
            <a:xfrm>
              <a:off x="7859445" y="341167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02"/>
            <p:cNvSpPr/>
            <p:nvPr/>
          </p:nvSpPr>
          <p:spPr>
            <a:xfrm>
              <a:off x="9016552" y="354981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02"/>
            <p:cNvSpPr/>
            <p:nvPr/>
          </p:nvSpPr>
          <p:spPr>
            <a:xfrm>
              <a:off x="8850777" y="355143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02"/>
            <p:cNvSpPr/>
            <p:nvPr/>
          </p:nvSpPr>
          <p:spPr>
            <a:xfrm>
              <a:off x="8685013" y="355143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02"/>
            <p:cNvSpPr/>
            <p:nvPr/>
          </p:nvSpPr>
          <p:spPr>
            <a:xfrm>
              <a:off x="8520881" y="3553062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02"/>
            <p:cNvSpPr/>
            <p:nvPr/>
          </p:nvSpPr>
          <p:spPr>
            <a:xfrm>
              <a:off x="8355117" y="3554692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02"/>
            <p:cNvSpPr/>
            <p:nvPr/>
          </p:nvSpPr>
          <p:spPr>
            <a:xfrm>
              <a:off x="8189341" y="3556311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02"/>
            <p:cNvSpPr/>
            <p:nvPr/>
          </p:nvSpPr>
          <p:spPr>
            <a:xfrm>
              <a:off x="8023578" y="355794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02"/>
            <p:cNvSpPr/>
            <p:nvPr/>
          </p:nvSpPr>
          <p:spPr>
            <a:xfrm>
              <a:off x="7859445" y="355955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02"/>
            <p:cNvSpPr/>
            <p:nvPr/>
          </p:nvSpPr>
          <p:spPr>
            <a:xfrm>
              <a:off x="9016552" y="369607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02"/>
            <p:cNvSpPr/>
            <p:nvPr/>
          </p:nvSpPr>
          <p:spPr>
            <a:xfrm>
              <a:off x="8850777" y="369770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02"/>
            <p:cNvSpPr/>
            <p:nvPr/>
          </p:nvSpPr>
          <p:spPr>
            <a:xfrm>
              <a:off x="8685013" y="369932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02"/>
            <p:cNvSpPr/>
            <p:nvPr/>
          </p:nvSpPr>
          <p:spPr>
            <a:xfrm>
              <a:off x="8520881" y="3700951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02"/>
            <p:cNvSpPr/>
            <p:nvPr/>
          </p:nvSpPr>
          <p:spPr>
            <a:xfrm>
              <a:off x="8355117" y="3700951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02"/>
            <p:cNvSpPr/>
            <p:nvPr/>
          </p:nvSpPr>
          <p:spPr>
            <a:xfrm>
              <a:off x="8189341" y="3702581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02"/>
            <p:cNvSpPr/>
            <p:nvPr/>
          </p:nvSpPr>
          <p:spPr>
            <a:xfrm>
              <a:off x="8023578" y="370419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02"/>
            <p:cNvSpPr/>
            <p:nvPr/>
          </p:nvSpPr>
          <p:spPr>
            <a:xfrm>
              <a:off x="7859445" y="370583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02"/>
            <p:cNvSpPr/>
            <p:nvPr/>
          </p:nvSpPr>
          <p:spPr>
            <a:xfrm>
              <a:off x="9016552" y="384396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02"/>
            <p:cNvSpPr/>
            <p:nvPr/>
          </p:nvSpPr>
          <p:spPr>
            <a:xfrm>
              <a:off x="8850777" y="3843960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02"/>
            <p:cNvSpPr/>
            <p:nvPr/>
          </p:nvSpPr>
          <p:spPr>
            <a:xfrm>
              <a:off x="8685013" y="384559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02"/>
            <p:cNvSpPr/>
            <p:nvPr/>
          </p:nvSpPr>
          <p:spPr>
            <a:xfrm>
              <a:off x="8520881" y="3847209"/>
              <a:ext cx="13008" cy="14651"/>
            </a:xfrm>
            <a:custGeom>
              <a:rect b="b" l="l" r="r" t="t"/>
              <a:pathLst>
                <a:path extrusionOk="0" h="1177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02"/>
            <p:cNvSpPr/>
            <p:nvPr/>
          </p:nvSpPr>
          <p:spPr>
            <a:xfrm>
              <a:off x="8355117" y="384883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02"/>
            <p:cNvSpPr/>
            <p:nvPr/>
          </p:nvSpPr>
          <p:spPr>
            <a:xfrm>
              <a:off x="8189341" y="385047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02"/>
            <p:cNvSpPr/>
            <p:nvPr/>
          </p:nvSpPr>
          <p:spPr>
            <a:xfrm>
              <a:off x="8023578" y="385208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102"/>
            <p:cNvSpPr/>
            <p:nvPr/>
          </p:nvSpPr>
          <p:spPr>
            <a:xfrm>
              <a:off x="7859445" y="3852088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02"/>
            <p:cNvSpPr/>
            <p:nvPr/>
          </p:nvSpPr>
          <p:spPr>
            <a:xfrm>
              <a:off x="9016552" y="3990230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02"/>
            <p:cNvSpPr/>
            <p:nvPr/>
          </p:nvSpPr>
          <p:spPr>
            <a:xfrm>
              <a:off x="8850777" y="399184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02"/>
            <p:cNvSpPr/>
            <p:nvPr/>
          </p:nvSpPr>
          <p:spPr>
            <a:xfrm>
              <a:off x="8685013" y="3993479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02"/>
            <p:cNvSpPr/>
            <p:nvPr/>
          </p:nvSpPr>
          <p:spPr>
            <a:xfrm>
              <a:off x="8520881" y="399511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02"/>
            <p:cNvSpPr/>
            <p:nvPr/>
          </p:nvSpPr>
          <p:spPr>
            <a:xfrm>
              <a:off x="8355117" y="3995110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02"/>
            <p:cNvSpPr/>
            <p:nvPr/>
          </p:nvSpPr>
          <p:spPr>
            <a:xfrm>
              <a:off x="8189341" y="3996728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02"/>
            <p:cNvSpPr/>
            <p:nvPr/>
          </p:nvSpPr>
          <p:spPr>
            <a:xfrm>
              <a:off x="8023578" y="399835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02"/>
            <p:cNvSpPr/>
            <p:nvPr/>
          </p:nvSpPr>
          <p:spPr>
            <a:xfrm>
              <a:off x="7859445" y="399997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02"/>
            <p:cNvSpPr/>
            <p:nvPr/>
          </p:nvSpPr>
          <p:spPr>
            <a:xfrm>
              <a:off x="9016552" y="4138119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02"/>
            <p:cNvSpPr/>
            <p:nvPr/>
          </p:nvSpPr>
          <p:spPr>
            <a:xfrm>
              <a:off x="8850777" y="4138119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02"/>
            <p:cNvSpPr/>
            <p:nvPr/>
          </p:nvSpPr>
          <p:spPr>
            <a:xfrm>
              <a:off x="8685013" y="413973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02"/>
            <p:cNvSpPr/>
            <p:nvPr/>
          </p:nvSpPr>
          <p:spPr>
            <a:xfrm>
              <a:off x="8520881" y="4141368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02"/>
            <p:cNvSpPr/>
            <p:nvPr/>
          </p:nvSpPr>
          <p:spPr>
            <a:xfrm>
              <a:off x="8355117" y="4142999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02"/>
            <p:cNvSpPr/>
            <p:nvPr/>
          </p:nvSpPr>
          <p:spPr>
            <a:xfrm>
              <a:off x="8189341" y="4144617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02"/>
            <p:cNvSpPr/>
            <p:nvPr/>
          </p:nvSpPr>
          <p:spPr>
            <a:xfrm>
              <a:off x="8023578" y="4146247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02"/>
            <p:cNvSpPr/>
            <p:nvPr/>
          </p:nvSpPr>
          <p:spPr>
            <a:xfrm>
              <a:off x="7859445" y="4146247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02"/>
            <p:cNvSpPr/>
            <p:nvPr/>
          </p:nvSpPr>
          <p:spPr>
            <a:xfrm>
              <a:off x="9016552" y="4284377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02"/>
            <p:cNvSpPr/>
            <p:nvPr/>
          </p:nvSpPr>
          <p:spPr>
            <a:xfrm>
              <a:off x="8850777" y="4286008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02"/>
            <p:cNvSpPr/>
            <p:nvPr/>
          </p:nvSpPr>
          <p:spPr>
            <a:xfrm>
              <a:off x="8685013" y="4287626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02"/>
            <p:cNvSpPr/>
            <p:nvPr/>
          </p:nvSpPr>
          <p:spPr>
            <a:xfrm>
              <a:off x="8520881" y="4289257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102"/>
            <p:cNvSpPr/>
            <p:nvPr/>
          </p:nvSpPr>
          <p:spPr>
            <a:xfrm>
              <a:off x="8355117" y="4289257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102"/>
            <p:cNvSpPr/>
            <p:nvPr/>
          </p:nvSpPr>
          <p:spPr>
            <a:xfrm>
              <a:off x="8189341" y="4290887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02"/>
            <p:cNvSpPr/>
            <p:nvPr/>
          </p:nvSpPr>
          <p:spPr>
            <a:xfrm>
              <a:off x="8023578" y="4292506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02"/>
            <p:cNvSpPr/>
            <p:nvPr/>
          </p:nvSpPr>
          <p:spPr>
            <a:xfrm>
              <a:off x="7859445" y="4294136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02"/>
            <p:cNvSpPr/>
            <p:nvPr/>
          </p:nvSpPr>
          <p:spPr>
            <a:xfrm>
              <a:off x="9016552" y="4432266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02"/>
            <p:cNvSpPr/>
            <p:nvPr/>
          </p:nvSpPr>
          <p:spPr>
            <a:xfrm>
              <a:off x="8850777" y="4432266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02"/>
            <p:cNvSpPr/>
            <p:nvPr/>
          </p:nvSpPr>
          <p:spPr>
            <a:xfrm>
              <a:off x="8685013" y="4433897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02"/>
            <p:cNvSpPr/>
            <p:nvPr/>
          </p:nvSpPr>
          <p:spPr>
            <a:xfrm>
              <a:off x="8520881" y="4435515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02"/>
            <p:cNvSpPr/>
            <p:nvPr/>
          </p:nvSpPr>
          <p:spPr>
            <a:xfrm>
              <a:off x="8355117" y="4437146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02"/>
            <p:cNvSpPr/>
            <p:nvPr/>
          </p:nvSpPr>
          <p:spPr>
            <a:xfrm>
              <a:off x="8189341" y="4438776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02"/>
            <p:cNvSpPr/>
            <p:nvPr/>
          </p:nvSpPr>
          <p:spPr>
            <a:xfrm>
              <a:off x="8023578" y="4440394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02"/>
            <p:cNvSpPr/>
            <p:nvPr/>
          </p:nvSpPr>
          <p:spPr>
            <a:xfrm>
              <a:off x="7859445" y="444039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02"/>
            <p:cNvSpPr/>
            <p:nvPr/>
          </p:nvSpPr>
          <p:spPr>
            <a:xfrm>
              <a:off x="9016552" y="4578537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02"/>
            <p:cNvSpPr/>
            <p:nvPr/>
          </p:nvSpPr>
          <p:spPr>
            <a:xfrm>
              <a:off x="8850777" y="458015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02"/>
            <p:cNvSpPr/>
            <p:nvPr/>
          </p:nvSpPr>
          <p:spPr>
            <a:xfrm>
              <a:off x="8685013" y="4581785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02"/>
            <p:cNvSpPr/>
            <p:nvPr/>
          </p:nvSpPr>
          <p:spPr>
            <a:xfrm>
              <a:off x="8520881" y="4583404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02"/>
            <p:cNvSpPr/>
            <p:nvPr/>
          </p:nvSpPr>
          <p:spPr>
            <a:xfrm>
              <a:off x="8355117" y="4583404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02"/>
            <p:cNvSpPr/>
            <p:nvPr/>
          </p:nvSpPr>
          <p:spPr>
            <a:xfrm>
              <a:off x="8189341" y="4585034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02"/>
            <p:cNvSpPr/>
            <p:nvPr/>
          </p:nvSpPr>
          <p:spPr>
            <a:xfrm>
              <a:off x="8023578" y="4586665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02"/>
            <p:cNvSpPr/>
            <p:nvPr/>
          </p:nvSpPr>
          <p:spPr>
            <a:xfrm>
              <a:off x="7859445" y="4588283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02"/>
            <p:cNvSpPr/>
            <p:nvPr/>
          </p:nvSpPr>
          <p:spPr>
            <a:xfrm>
              <a:off x="9016552" y="4726425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02"/>
            <p:cNvSpPr/>
            <p:nvPr/>
          </p:nvSpPr>
          <p:spPr>
            <a:xfrm>
              <a:off x="8850777" y="4726425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02"/>
            <p:cNvSpPr/>
            <p:nvPr/>
          </p:nvSpPr>
          <p:spPr>
            <a:xfrm>
              <a:off x="8685013" y="4728044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02"/>
            <p:cNvSpPr/>
            <p:nvPr/>
          </p:nvSpPr>
          <p:spPr>
            <a:xfrm>
              <a:off x="8520881" y="4729674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02"/>
            <p:cNvSpPr/>
            <p:nvPr/>
          </p:nvSpPr>
          <p:spPr>
            <a:xfrm>
              <a:off x="8355117" y="4731305"/>
              <a:ext cx="11377" cy="11377"/>
            </a:xfrm>
            <a:custGeom>
              <a:rect b="b" l="l" r="r" t="t"/>
              <a:pathLst>
                <a:path extrusionOk="0" h="91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02"/>
            <p:cNvSpPr/>
            <p:nvPr/>
          </p:nvSpPr>
          <p:spPr>
            <a:xfrm>
              <a:off x="8189341" y="4732923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02"/>
            <p:cNvSpPr/>
            <p:nvPr/>
          </p:nvSpPr>
          <p:spPr>
            <a:xfrm>
              <a:off x="8023578" y="4734554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02"/>
            <p:cNvSpPr/>
            <p:nvPr/>
          </p:nvSpPr>
          <p:spPr>
            <a:xfrm>
              <a:off x="7859445" y="4734554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02"/>
            <p:cNvSpPr/>
            <p:nvPr/>
          </p:nvSpPr>
          <p:spPr>
            <a:xfrm>
              <a:off x="9016552" y="4872684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02"/>
            <p:cNvSpPr/>
            <p:nvPr/>
          </p:nvSpPr>
          <p:spPr>
            <a:xfrm>
              <a:off x="8850777" y="4874314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02"/>
            <p:cNvSpPr/>
            <p:nvPr/>
          </p:nvSpPr>
          <p:spPr>
            <a:xfrm>
              <a:off x="8685013" y="4875932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02"/>
            <p:cNvSpPr/>
            <p:nvPr/>
          </p:nvSpPr>
          <p:spPr>
            <a:xfrm>
              <a:off x="8520881" y="4877563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02"/>
            <p:cNvSpPr/>
            <p:nvPr/>
          </p:nvSpPr>
          <p:spPr>
            <a:xfrm>
              <a:off x="8355117" y="4877563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02"/>
            <p:cNvSpPr/>
            <p:nvPr/>
          </p:nvSpPr>
          <p:spPr>
            <a:xfrm>
              <a:off x="8189341" y="4879194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02"/>
            <p:cNvSpPr/>
            <p:nvPr/>
          </p:nvSpPr>
          <p:spPr>
            <a:xfrm>
              <a:off x="8023578" y="4880812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102"/>
            <p:cNvSpPr/>
            <p:nvPr/>
          </p:nvSpPr>
          <p:spPr>
            <a:xfrm>
              <a:off x="7859445" y="4882442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102"/>
            <p:cNvSpPr/>
            <p:nvPr/>
          </p:nvSpPr>
          <p:spPr>
            <a:xfrm>
              <a:off x="9016552" y="5020572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02"/>
            <p:cNvSpPr/>
            <p:nvPr/>
          </p:nvSpPr>
          <p:spPr>
            <a:xfrm>
              <a:off x="8850777" y="502057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02"/>
            <p:cNvSpPr/>
            <p:nvPr/>
          </p:nvSpPr>
          <p:spPr>
            <a:xfrm>
              <a:off x="8685013" y="5022203"/>
              <a:ext cx="16269" cy="16256"/>
            </a:xfrm>
            <a:custGeom>
              <a:rect b="b" l="l" r="r" t="t"/>
              <a:pathLst>
                <a:path extrusionOk="0" h="1306" w="1307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02"/>
            <p:cNvSpPr/>
            <p:nvPr/>
          </p:nvSpPr>
          <p:spPr>
            <a:xfrm>
              <a:off x="8520881" y="5023821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02"/>
            <p:cNvSpPr/>
            <p:nvPr/>
          </p:nvSpPr>
          <p:spPr>
            <a:xfrm>
              <a:off x="8355117" y="5025452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8189341" y="5025452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8023578" y="5027082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02"/>
            <p:cNvSpPr/>
            <p:nvPr/>
          </p:nvSpPr>
          <p:spPr>
            <a:xfrm>
              <a:off x="7859445" y="5028701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02"/>
            <p:cNvSpPr/>
            <p:nvPr/>
          </p:nvSpPr>
          <p:spPr>
            <a:xfrm>
              <a:off x="9016552" y="5166843"/>
              <a:ext cx="21136" cy="21136"/>
            </a:xfrm>
            <a:custGeom>
              <a:rect b="b" l="l" r="r" t="t"/>
              <a:pathLst>
                <a:path extrusionOk="0" h="1698" w="1698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02"/>
            <p:cNvSpPr/>
            <p:nvPr/>
          </p:nvSpPr>
          <p:spPr>
            <a:xfrm>
              <a:off x="8850777" y="5168461"/>
              <a:ext cx="19518" cy="17900"/>
            </a:xfrm>
            <a:custGeom>
              <a:rect b="b" l="l" r="r" t="t"/>
              <a:pathLst>
                <a:path extrusionOk="0" h="1438" w="1568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02"/>
            <p:cNvSpPr/>
            <p:nvPr/>
          </p:nvSpPr>
          <p:spPr>
            <a:xfrm>
              <a:off x="8685013" y="5168461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02"/>
            <p:cNvSpPr/>
            <p:nvPr/>
          </p:nvSpPr>
          <p:spPr>
            <a:xfrm>
              <a:off x="8520881" y="5171710"/>
              <a:ext cx="13008" cy="13020"/>
            </a:xfrm>
            <a:custGeom>
              <a:rect b="b" l="l" r="r" t="t"/>
              <a:pathLst>
                <a:path extrusionOk="0" h="1046" w="1045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02"/>
            <p:cNvSpPr/>
            <p:nvPr/>
          </p:nvSpPr>
          <p:spPr>
            <a:xfrm>
              <a:off x="8355117" y="5171710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02"/>
            <p:cNvSpPr/>
            <p:nvPr/>
          </p:nvSpPr>
          <p:spPr>
            <a:xfrm>
              <a:off x="8189341" y="5173340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02"/>
            <p:cNvSpPr/>
            <p:nvPr/>
          </p:nvSpPr>
          <p:spPr>
            <a:xfrm>
              <a:off x="8023578" y="5174971"/>
              <a:ext cx="6510" cy="4879"/>
            </a:xfrm>
            <a:custGeom>
              <a:rect b="b" l="l" r="r" t="t"/>
              <a:pathLst>
                <a:path extrusionOk="0" h="392" w="523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02"/>
            <p:cNvSpPr/>
            <p:nvPr/>
          </p:nvSpPr>
          <p:spPr>
            <a:xfrm>
              <a:off x="7859445" y="5176589"/>
              <a:ext cx="1631" cy="1643"/>
            </a:xfrm>
            <a:custGeom>
              <a:rect b="b" l="l" r="r" t="t"/>
              <a:pathLst>
                <a:path extrusionOk="0" h="132" w="131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02"/>
            <p:cNvSpPr/>
            <p:nvPr/>
          </p:nvSpPr>
          <p:spPr>
            <a:xfrm>
              <a:off x="9016552" y="5313101"/>
              <a:ext cx="21136" cy="22766"/>
            </a:xfrm>
            <a:custGeom>
              <a:rect b="b" l="l" r="r" t="t"/>
              <a:pathLst>
                <a:path extrusionOk="0" h="182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02"/>
            <p:cNvSpPr/>
            <p:nvPr/>
          </p:nvSpPr>
          <p:spPr>
            <a:xfrm>
              <a:off x="8850777" y="5314732"/>
              <a:ext cx="19518" cy="19518"/>
            </a:xfrm>
            <a:custGeom>
              <a:rect b="b" l="l" r="r" t="t"/>
              <a:pathLst>
                <a:path extrusionOk="0" h="1568" w="1568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02"/>
            <p:cNvSpPr/>
            <p:nvPr/>
          </p:nvSpPr>
          <p:spPr>
            <a:xfrm>
              <a:off x="8685013" y="5316350"/>
              <a:ext cx="16269" cy="16269"/>
            </a:xfrm>
            <a:custGeom>
              <a:rect b="b" l="l" r="r" t="t"/>
              <a:pathLst>
                <a:path extrusionOk="0" h="1307" w="1307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02"/>
            <p:cNvSpPr/>
            <p:nvPr/>
          </p:nvSpPr>
          <p:spPr>
            <a:xfrm>
              <a:off x="8520881" y="5317980"/>
              <a:ext cx="13008" cy="13008"/>
            </a:xfrm>
            <a:custGeom>
              <a:rect b="b" l="l" r="r" t="t"/>
              <a:pathLst>
                <a:path extrusionOk="0" h="1045" w="1045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02"/>
            <p:cNvSpPr/>
            <p:nvPr/>
          </p:nvSpPr>
          <p:spPr>
            <a:xfrm>
              <a:off x="8355117" y="5319611"/>
              <a:ext cx="11377" cy="9759"/>
            </a:xfrm>
            <a:custGeom>
              <a:rect b="b" l="l" r="r" t="t"/>
              <a:pathLst>
                <a:path extrusionOk="0" h="784" w="914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02"/>
            <p:cNvSpPr/>
            <p:nvPr/>
          </p:nvSpPr>
          <p:spPr>
            <a:xfrm>
              <a:off x="8189341" y="5321229"/>
              <a:ext cx="8141" cy="8141"/>
            </a:xfrm>
            <a:custGeom>
              <a:rect b="b" l="l" r="r" t="t"/>
              <a:pathLst>
                <a:path extrusionOk="0" h="654" w="654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02"/>
            <p:cNvSpPr/>
            <p:nvPr/>
          </p:nvSpPr>
          <p:spPr>
            <a:xfrm>
              <a:off x="8023578" y="5321229"/>
              <a:ext cx="6510" cy="6510"/>
            </a:xfrm>
            <a:custGeom>
              <a:rect b="b" l="l" r="r" t="t"/>
              <a:pathLst>
                <a:path extrusionOk="0" h="52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02"/>
            <p:cNvSpPr/>
            <p:nvPr/>
          </p:nvSpPr>
          <p:spPr>
            <a:xfrm>
              <a:off x="7859445" y="5322860"/>
              <a:ext cx="1631" cy="3261"/>
            </a:xfrm>
            <a:custGeom>
              <a:rect b="b" l="l" r="r" t="t"/>
              <a:pathLst>
                <a:path extrusionOk="0" h="262" w="131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02"/>
            <p:cNvSpPr/>
            <p:nvPr/>
          </p:nvSpPr>
          <p:spPr>
            <a:xfrm>
              <a:off x="9016552" y="5460990"/>
              <a:ext cx="21136" cy="21148"/>
            </a:xfrm>
            <a:custGeom>
              <a:rect b="b" l="l" r="r" t="t"/>
              <a:pathLst>
                <a:path extrusionOk="0" h="1699" w="1698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02"/>
            <p:cNvSpPr/>
            <p:nvPr/>
          </p:nvSpPr>
          <p:spPr>
            <a:xfrm>
              <a:off x="8850777" y="5462620"/>
              <a:ext cx="19518" cy="17887"/>
            </a:xfrm>
            <a:custGeom>
              <a:rect b="b" l="l" r="r" t="t"/>
              <a:pathLst>
                <a:path extrusionOk="0" h="1437" w="1568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02"/>
            <p:cNvSpPr/>
            <p:nvPr/>
          </p:nvSpPr>
          <p:spPr>
            <a:xfrm>
              <a:off x="8685013" y="5462620"/>
              <a:ext cx="16269" cy="17887"/>
            </a:xfrm>
            <a:custGeom>
              <a:rect b="b" l="l" r="r" t="t"/>
              <a:pathLst>
                <a:path extrusionOk="0" h="1437" w="1307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02"/>
            <p:cNvSpPr/>
            <p:nvPr/>
          </p:nvSpPr>
          <p:spPr>
            <a:xfrm>
              <a:off x="8520881" y="5464239"/>
              <a:ext cx="13008" cy="14638"/>
            </a:xfrm>
            <a:custGeom>
              <a:rect b="b" l="l" r="r" t="t"/>
              <a:pathLst>
                <a:path extrusionOk="0" h="1176" w="1045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02"/>
            <p:cNvSpPr/>
            <p:nvPr/>
          </p:nvSpPr>
          <p:spPr>
            <a:xfrm>
              <a:off x="8355117" y="5465869"/>
              <a:ext cx="11377" cy="11389"/>
            </a:xfrm>
            <a:custGeom>
              <a:rect b="b" l="l" r="r" t="t"/>
              <a:pathLst>
                <a:path extrusionOk="0" h="915" w="914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02"/>
            <p:cNvSpPr/>
            <p:nvPr/>
          </p:nvSpPr>
          <p:spPr>
            <a:xfrm>
              <a:off x="8189341" y="5467500"/>
              <a:ext cx="8141" cy="8128"/>
            </a:xfrm>
            <a:custGeom>
              <a:rect b="b" l="l" r="r" t="t"/>
              <a:pathLst>
                <a:path extrusionOk="0" h="653" w="654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02"/>
            <p:cNvSpPr/>
            <p:nvPr/>
          </p:nvSpPr>
          <p:spPr>
            <a:xfrm>
              <a:off x="8023578" y="5469118"/>
              <a:ext cx="6510" cy="4892"/>
            </a:xfrm>
            <a:custGeom>
              <a:rect b="b" l="l" r="r" t="t"/>
              <a:pathLst>
                <a:path extrusionOk="0" h="393" w="523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02"/>
            <p:cNvSpPr/>
            <p:nvPr/>
          </p:nvSpPr>
          <p:spPr>
            <a:xfrm>
              <a:off x="7859445" y="5470749"/>
              <a:ext cx="1631" cy="1631"/>
            </a:xfrm>
            <a:custGeom>
              <a:rect b="b" l="l" r="r" t="t"/>
              <a:pathLst>
                <a:path extrusionOk="0" h="131" w="131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9" name="Google Shape;879;p102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880" name="Google Shape;880;p10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0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0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0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0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0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6" name="Google Shape;886;p102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887" name="Google Shape;887;p10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0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0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0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0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0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0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0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fmla="val 15795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4.jpg"/><Relationship Id="rId2" Type="http://schemas.openxmlformats.org/officeDocument/2006/relationships/image" Target="../media/image2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一張含有 螢幕擷取畫面, 行, 圖形, 文字 的圖片&#10;&#10;自動產生的描述" id="6" name="Google Shape;6;p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9915" y="-22434"/>
            <a:ext cx="12271764" cy="69028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83"/>
          <p:cNvSpPr txBox="1"/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b="1" i="0" sz="3000" u="none" cap="none" strike="noStrik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/>
        </p:txBody>
      </p:sp>
      <p:sp>
        <p:nvSpPr>
          <p:cNvPr id="8" name="Google Shape;8;p83"/>
          <p:cNvSpPr txBox="1"/>
          <p:nvPr>
            <p:ph idx="1" type="body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b="0" i="0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59.png"/><Relationship Id="rId5" Type="http://schemas.openxmlformats.org/officeDocument/2006/relationships/hyperlink" Target="https://drive.google.com/file/d/1lzeKxWE_EapKwS2VI7k-CrMUPPCCVfdT/view?usp=drive_link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2.jpg"/><Relationship Id="rId5" Type="http://schemas.openxmlformats.org/officeDocument/2006/relationships/image" Target="../media/image16.jpg"/><Relationship Id="rId6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25.jpg"/><Relationship Id="rId5" Type="http://schemas.openxmlformats.org/officeDocument/2006/relationships/image" Target="../media/image20.jpg"/><Relationship Id="rId6" Type="http://schemas.openxmlformats.org/officeDocument/2006/relationships/image" Target="../media/image10.png"/><Relationship Id="rId7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hyperlink" Target="https://www.hkmu.edu.hk/lipace/ftp-student-area/" TargetMode="External"/><Relationship Id="rId5" Type="http://schemas.openxmlformats.org/officeDocument/2006/relationships/image" Target="../media/image18.png"/><Relationship Id="rId6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10.png"/><Relationship Id="rId5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ebmail.ouhk.edu.hk/" TargetMode="External"/><Relationship Id="rId4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image" Target="../media/image30.png"/><Relationship Id="rId5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login.microsoftonline.com/" TargetMode="External"/><Relationship Id="rId4" Type="http://schemas.openxmlformats.org/officeDocument/2006/relationships/hyperlink" Target="https://login.microsoftonline.com/" TargetMode="External"/><Relationship Id="rId5" Type="http://schemas.openxmlformats.org/officeDocument/2006/relationships/hyperlink" Target="https://elipace.ouhk.edu.hk/" TargetMode="External"/><Relationship Id="rId6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Relationship Id="rId4" Type="http://schemas.openxmlformats.org/officeDocument/2006/relationships/image" Target="../media/image3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elipace.ouhk.edu.hk/" TargetMode="External"/><Relationship Id="rId4" Type="http://schemas.openxmlformats.org/officeDocument/2006/relationships/hyperlink" Target="https://elipace.ouhk.edu.hk/" TargetMode="External"/><Relationship Id="rId5" Type="http://schemas.openxmlformats.org/officeDocument/2006/relationships/hyperlink" Target="https://elipace.hkmu.edu.hk/ismart/OLE_Course_News.nsf/0/17EB3956271CF8B7482580DD000FA3E1/$File/ELiPACE%20User%20Manual%20for%20Students%20HKMU%20(2021).pdf?OpenElement&amp;filename:ELiPACE%20User%20Manual%20for%20Students%20HKMU%20(2021).pdf" TargetMode="External"/><Relationship Id="rId6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png"/><Relationship Id="rId4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hkmu.edu.hk/lipace/tc/ftp-student-area/" TargetMode="External"/><Relationship Id="rId4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image" Target="../media/image36.png"/><Relationship Id="rId5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Relationship Id="rId4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www.hkmu.edu.hk/students" TargetMode="External"/><Relationship Id="rId4" Type="http://schemas.openxmlformats.org/officeDocument/2006/relationships/image" Target="../media/image46.png"/><Relationship Id="rId5" Type="http://schemas.openxmlformats.org/officeDocument/2006/relationships/image" Target="../media/image1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9.png"/><Relationship Id="rId4" Type="http://schemas.openxmlformats.org/officeDocument/2006/relationships/image" Target="../media/image41.png"/><Relationship Id="rId5" Type="http://schemas.openxmlformats.org/officeDocument/2006/relationships/image" Target="../media/image4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libguides.lib.hkmu.edu.hk/plagiarism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9.png"/><Relationship Id="rId4" Type="http://schemas.openxmlformats.org/officeDocument/2006/relationships/hyperlink" Target="https://hkmu.qualtrics.com/jfe/form/SV_a9pG9Q9DtSaI" TargetMode="External"/><Relationship Id="rId5" Type="http://schemas.openxmlformats.org/officeDocument/2006/relationships/image" Target="../media/image54.png"/><Relationship Id="rId6" Type="http://schemas.openxmlformats.org/officeDocument/2006/relationships/image" Target="../media/image5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hyperlink" Target="mailto:wwong@hkmu.edu.hk" TargetMode="External"/><Relationship Id="rId4" Type="http://schemas.openxmlformats.org/officeDocument/2006/relationships/hyperlink" Target="mailto:wswlam@hkmu.edu.hk" TargetMode="External"/><Relationship Id="rId5" Type="http://schemas.openxmlformats.org/officeDocument/2006/relationships/hyperlink" Target="mailto:chanwychan@hkmu.edu.hk" TargetMode="External"/><Relationship Id="rId6" Type="http://schemas.openxmlformats.org/officeDocument/2006/relationships/image" Target="../media/image1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www.hkmu.edu.hk/lipace/tc/admission/enrollment-form/" TargetMode="External"/><Relationship Id="rId4" Type="http://schemas.openxmlformats.org/officeDocument/2006/relationships/image" Target="../media/image53.png"/><Relationship Id="rId5" Type="http://schemas.openxmlformats.org/officeDocument/2006/relationships/image" Target="../media/image4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8.jpg"/><Relationship Id="rId4" Type="http://schemas.openxmlformats.org/officeDocument/2006/relationships/image" Target="../media/image59.png"/><Relationship Id="rId5" Type="http://schemas.openxmlformats.org/officeDocument/2006/relationships/hyperlink" Target="https://drive.google.com/file/d/1fRO0az-JW6hWbN3-tUWhKmDn5q70_epP/view?usp=sharing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8.jpg"/><Relationship Id="rId4" Type="http://schemas.openxmlformats.org/officeDocument/2006/relationships/image" Target="../media/image59.png"/><Relationship Id="rId5" Type="http://schemas.openxmlformats.org/officeDocument/2006/relationships/hyperlink" Target="https://drive.google.com/file/d/1Rj6_MKb9ElRzNpPh2F2Uau8e_F8BgONH/view?usp=sharing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1.png"/><Relationship Id="rId4" Type="http://schemas.openxmlformats.org/officeDocument/2006/relationships/image" Target="../media/image55.jpg"/><Relationship Id="rId5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0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900" name="Google Shape;900;p10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901" name="Google Shape;901;p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0339" y="-28212"/>
            <a:ext cx="12270502" cy="6914424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103"/>
          <p:cNvSpPr txBox="1"/>
          <p:nvPr/>
        </p:nvSpPr>
        <p:spPr>
          <a:xfrm>
            <a:off x="6458046" y="2550870"/>
            <a:ext cx="5564599" cy="1815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rPr b="1" i="0" lang="en-US" sz="3733" u="none" cap="none" strike="noStrike">
                <a:solidFill>
                  <a:srgbClr val="92D050"/>
                </a:solidFill>
                <a:latin typeface="Arial Black"/>
                <a:ea typeface="Arial Black"/>
                <a:cs typeface="Arial Black"/>
                <a:sym typeface="Arial Black"/>
              </a:rPr>
              <a:t>Higher Diploma in Health Care (FHDHC)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3"/>
          <p:cNvSpPr txBox="1"/>
          <p:nvPr>
            <p:ph idx="1" type="body"/>
          </p:nvPr>
        </p:nvSpPr>
        <p:spPr>
          <a:xfrm>
            <a:off x="6079253" y="1903597"/>
            <a:ext cx="5149514" cy="43857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Dean 院長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Dr Benjamin CHAN Tak-yuen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>
                <a:latin typeface="Microsoft JhengHei"/>
                <a:ea typeface="Microsoft JhengHei"/>
                <a:cs typeface="Microsoft JhengHei"/>
                <a:sym typeface="Microsoft JhengHei"/>
              </a:rPr>
              <a:t>曾德源博士</a:t>
            </a:r>
            <a:endParaRPr sz="2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descr="getStaffImage_new4" id="908" name="Google Shape;9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3309" y="1903597"/>
            <a:ext cx="3036522" cy="354261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3"/>
          <p:cNvSpPr txBox="1"/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Staffs of LiPACE </a:t>
            </a:r>
            <a:r>
              <a:rPr b="1" i="0" lang="en-US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學院重要成員</a:t>
            </a:r>
            <a:endParaRPr b="1" i="0" sz="3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" name="Google Shape;91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45"/>
          <p:cNvSpPr txBox="1"/>
          <p:nvPr>
            <p:ph idx="4294967295" type="ctrTitle"/>
          </p:nvPr>
        </p:nvSpPr>
        <p:spPr>
          <a:xfrm>
            <a:off x="6366163" y="2050794"/>
            <a:ext cx="4987294" cy="29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Dean's Speech</a:t>
            </a:r>
            <a:br>
              <a:rPr b="1" i="0" lang="en-US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b="1" i="0" lang="en-US" sz="36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院長致辭</a:t>
            </a:r>
            <a:endParaRPr/>
          </a:p>
        </p:txBody>
      </p:sp>
      <p:pic>
        <p:nvPicPr>
          <p:cNvPr id="916" name="Google Shape;916;p45"/>
          <p:cNvPicPr preferRelativeResize="0"/>
          <p:nvPr/>
        </p:nvPicPr>
        <p:blipFill rotWithShape="1">
          <a:blip r:embed="rId4">
            <a:alphaModFix/>
          </a:blip>
          <a:srcRect b="41375" l="70606" r="4247" t="23814"/>
          <a:stretch/>
        </p:blipFill>
        <p:spPr>
          <a:xfrm>
            <a:off x="7514325" y="5628845"/>
            <a:ext cx="1440179" cy="1121411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45"/>
          <p:cNvSpPr txBox="1"/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1800" u="sng" cap="none" strike="noStrik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https://drive.google.com/file/d/1lzeKxWE_EapKwS2VI7k-CrMUPPCCVfdT/view?usp=drive_link</a:t>
            </a:r>
            <a:r>
              <a:rPr b="1" i="0" lang="en-US" sz="1800" u="none" cap="none" strike="noStrik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b="1" i="0" sz="1800" u="none" cap="none" strike="noStrik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9"/>
          <p:cNvSpPr txBox="1"/>
          <p:nvPr>
            <p:ph type="title"/>
          </p:nvPr>
        </p:nvSpPr>
        <p:spPr>
          <a:xfrm>
            <a:off x="963167" y="628896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Key Staffs of LiPACE </a:t>
            </a:r>
            <a: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  <a:t>學院重要成員</a:t>
            </a:r>
            <a:b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200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b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20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Associate Directors </a:t>
            </a:r>
            <a:b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副院長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tStaffImage_new4" id="923" name="Google Shape;92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598" y="2849620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9"/>
          <p:cNvSpPr txBox="1"/>
          <p:nvPr>
            <p:ph idx="1" type="body"/>
          </p:nvPr>
        </p:nvSpPr>
        <p:spPr>
          <a:xfrm>
            <a:off x="3934994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Dr Chen Yi-Fan Yvonne</a:t>
            </a:r>
            <a:endParaRPr/>
          </a:p>
          <a:p>
            <a:pPr indent="0" lvl="0" marL="152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400">
                <a:latin typeface="Microsoft JhengHei"/>
                <a:ea typeface="Microsoft JhengHei"/>
                <a:cs typeface="Microsoft JhengHei"/>
                <a:sym typeface="Microsoft JhengHei"/>
              </a:rPr>
              <a:t>陳羿帆博士</a:t>
            </a:r>
            <a:endParaRPr sz="1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descr="getStaffImage_new4" id="925" name="Google Shape;92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27220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9"/>
          <p:cNvSpPr txBox="1"/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Ching Ka Wai Larry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2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程家偉博士</a:t>
            </a:r>
            <a:endParaRPr b="0" i="0" sz="1400" u="none" cap="none" strike="noStrik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descr="getStaffImage_new4" id="927" name="Google Shape;92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5648" y="285218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9"/>
          <p:cNvSpPr txBox="1"/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Chim Hiu Man Kathleen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2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詹曉雯博士</a:t>
            </a:r>
            <a:endParaRPr b="0" i="0" sz="1400" u="none" cap="none" strike="noStrik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descr="getStaffImage_new4" id="929" name="Google Shape;92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77608" y="2857652"/>
            <a:ext cx="1725672" cy="2013284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9"/>
          <p:cNvSpPr txBox="1"/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Ms. Pang Hoi Ning Helen 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52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彭海寧女士</a:t>
            </a:r>
            <a:endParaRPr b="0" i="0" sz="1400" u="none" cap="none" strike="noStrik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QF5.JPG" id="935" name="Google Shape;93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7472" y="1509937"/>
            <a:ext cx="1163745" cy="692508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2"/>
          <p:cNvSpPr txBox="1"/>
          <p:nvPr/>
        </p:nvSpPr>
        <p:spPr>
          <a:xfrm>
            <a:off x="1984459" y="496336"/>
            <a:ext cx="7812682" cy="9733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40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升學階梯 </a:t>
            </a:r>
            <a:r>
              <a:rPr b="1" i="0" lang="en-US" sz="4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Study Pathway</a:t>
            </a:r>
            <a:endParaRPr b="1" i="0" sz="4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7" name="Google Shape;937;p2"/>
          <p:cNvGrpSpPr/>
          <p:nvPr/>
        </p:nvGrpSpPr>
        <p:grpSpPr>
          <a:xfrm>
            <a:off x="1835795" y="1581346"/>
            <a:ext cx="7012897" cy="4387653"/>
            <a:chOff x="3524838" y="-575452"/>
            <a:chExt cx="7012897" cy="4387653"/>
          </a:xfrm>
        </p:grpSpPr>
        <p:sp>
          <p:nvSpPr>
            <p:cNvPr id="938" name="Google Shape;938;p2"/>
            <p:cNvSpPr/>
            <p:nvPr/>
          </p:nvSpPr>
          <p:spPr>
            <a:xfrm rot="-5400000">
              <a:off x="3254539" y="270298"/>
              <a:ext cx="3812202" cy="3271604"/>
            </a:xfrm>
            <a:prstGeom prst="flowChartManualOperation">
              <a:avLst/>
            </a:prstGeom>
            <a:solidFill>
              <a:srgbClr val="E5E5E5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333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2"/>
            <p:cNvSpPr txBox="1"/>
            <p:nvPr/>
          </p:nvSpPr>
          <p:spPr>
            <a:xfrm>
              <a:off x="3524839" y="668544"/>
              <a:ext cx="3271604" cy="2287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14300" spcFirstLastPara="1" rIns="114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1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高級文憑課程 </a:t>
              </a:r>
              <a:endPara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Higher Diploma in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Health Care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</a:t>
              </a:r>
              <a:r>
                <a:rPr b="1" i="0" lang="en-US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醫療護理高級文憑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  </a:t>
              </a:r>
              <a:br>
                <a:rPr b="1" i="0" lang="en-US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(2 years full-time)</a:t>
              </a:r>
              <a:br>
                <a:rPr b="1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b="1" i="0" lang="en-US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2"/>
            <p:cNvSpPr/>
            <p:nvPr/>
          </p:nvSpPr>
          <p:spPr>
            <a:xfrm rot="-5400000">
              <a:off x="6596735" y="-128799"/>
              <a:ext cx="4387653" cy="3494347"/>
            </a:xfrm>
            <a:prstGeom prst="flowChartManualOperation">
              <a:avLst/>
            </a:prstGeom>
            <a:solidFill>
              <a:srgbClr val="CCFFFF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333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2"/>
            <p:cNvSpPr txBox="1"/>
            <p:nvPr/>
          </p:nvSpPr>
          <p:spPr>
            <a:xfrm>
              <a:off x="7086637" y="-1"/>
              <a:ext cx="3275797" cy="3503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01600" spcFirstLastPara="1" rIns="10160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FF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*</a:t>
              </a:r>
              <a:r>
                <a:rPr b="1" i="0" lang="en-US" sz="1600" u="none" cap="none" strike="noStrike">
                  <a:solidFill>
                    <a:schemeClr val="lt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本地或海外學位課程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Local or Overseas Degree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護理系學士二/三年級入學: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香港大學、香港中文大學、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香港理工大學等…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護理系學士: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香港都會大學、浸會大學等…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自資院校/大學/醫院管理局護士課程: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聖方濟各大學、東華學院等…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其他健康護理及輔助醫療之本地及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海外課程</a:t>
              </a:r>
              <a:endParaRPr b="1" i="0" sz="16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1" i="0" sz="16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pic>
        <p:nvPicPr>
          <p:cNvPr descr="QF4.JPG" id="942" name="Google Shape;94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6236" y="1517920"/>
            <a:ext cx="1152128" cy="676533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2"/>
          <p:cNvSpPr/>
          <p:nvPr/>
        </p:nvSpPr>
        <p:spPr>
          <a:xfrm>
            <a:off x="6611367" y="6550223"/>
            <a:ext cx="327685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升學院校名單不能盡錄，詳情 請瀏覽: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4" name="Google Shape;94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39384" y="6179706"/>
            <a:ext cx="646946" cy="678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55605" y="-33936"/>
            <a:ext cx="2313771" cy="837196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2"/>
          <p:cNvSpPr txBox="1"/>
          <p:nvPr>
            <p:ph idx="12" type="sldNum"/>
          </p:nvPr>
        </p:nvSpPr>
        <p:spPr>
          <a:xfrm>
            <a:off x="-55605" y="6511970"/>
            <a:ext cx="483410" cy="407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</a:t>
            </a:r>
            <a:endParaRPr/>
          </a:p>
        </p:txBody>
      </p:sp>
      <p:pic>
        <p:nvPicPr>
          <p:cNvPr id="947" name="Google Shape;947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83425" y="992796"/>
            <a:ext cx="2314395" cy="4523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108"/>
          <p:cNvSpPr txBox="1"/>
          <p:nvPr>
            <p:ph idx="1" type="subTitle"/>
          </p:nvPr>
        </p:nvSpPr>
        <p:spPr>
          <a:xfrm>
            <a:off x="2368000" y="712913"/>
            <a:ext cx="6374591" cy="7451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 sz="4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Today’s content</a:t>
            </a:r>
            <a:endParaRPr b="1" sz="4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108"/>
          <p:cNvSpPr/>
          <p:nvPr/>
        </p:nvSpPr>
        <p:spPr>
          <a:xfrm>
            <a:off x="749451" y="1577844"/>
            <a:ext cx="9611690" cy="33239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 to Student Area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Activation of Email Account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Login Email &amp; Online Learning Environment (OLE)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Checking Class Division and Timetable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Checking Academic Results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108"/>
          <p:cNvSpPr txBox="1"/>
          <p:nvPr>
            <p:ph idx="12" type="sldNum"/>
          </p:nvPr>
        </p:nvSpPr>
        <p:spPr>
          <a:xfrm>
            <a:off x="-55605" y="6511970"/>
            <a:ext cx="483410" cy="407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3</a:t>
            </a:r>
            <a:endParaRPr/>
          </a:p>
        </p:txBody>
      </p:sp>
      <p:pic>
        <p:nvPicPr>
          <p:cNvPr id="955" name="Google Shape;955;p10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5605" y="-54486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8"/>
          <p:cNvPicPr preferRelativeResize="0"/>
          <p:nvPr/>
        </p:nvPicPr>
        <p:blipFill rotWithShape="1">
          <a:blip r:embed="rId3">
            <a:alphaModFix/>
          </a:blip>
          <a:srcRect b="4376" l="8691" r="5058" t="23043"/>
          <a:stretch/>
        </p:blipFill>
        <p:spPr>
          <a:xfrm>
            <a:off x="4761957" y="2489641"/>
            <a:ext cx="7279105" cy="3547673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8"/>
          <p:cNvSpPr txBox="1"/>
          <p:nvPr>
            <p:ph type="title"/>
          </p:nvPr>
        </p:nvSpPr>
        <p:spPr>
          <a:xfrm>
            <a:off x="615793" y="765917"/>
            <a:ext cx="11425269" cy="11817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進入學生網頁</a:t>
            </a:r>
            <a:r>
              <a:rPr b="1" lang="en-US" sz="4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Access to Student Area</a:t>
            </a:r>
            <a:endParaRPr b="1" sz="4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8"/>
          <p:cNvSpPr txBox="1"/>
          <p:nvPr>
            <p:ph idx="1" type="body"/>
          </p:nvPr>
        </p:nvSpPr>
        <p:spPr>
          <a:xfrm>
            <a:off x="239402" y="1526004"/>
            <a:ext cx="11713200" cy="47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登入Go to: </a:t>
            </a:r>
            <a:r>
              <a:rPr lang="en-US" sz="2000" u="sng">
                <a:solidFill>
                  <a:schemeClr val="hlink"/>
                </a:solidFill>
                <a:hlinkClick r:id="rId4"/>
              </a:rPr>
              <a:t>https://www.hkmu.edu.hk/lipace/ftp-student-area/</a:t>
            </a:r>
            <a:endParaRPr sz="20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964" name="Google Shape;964;p8"/>
          <p:cNvPicPr preferRelativeResize="0"/>
          <p:nvPr/>
        </p:nvPicPr>
        <p:blipFill rotWithShape="1">
          <a:blip r:embed="rId5">
            <a:alphaModFix/>
          </a:blip>
          <a:srcRect b="42281" l="64416" r="0" t="6498"/>
          <a:stretch/>
        </p:blipFill>
        <p:spPr>
          <a:xfrm>
            <a:off x="239400" y="2369325"/>
            <a:ext cx="4338376" cy="3512474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8"/>
          <p:cNvSpPr/>
          <p:nvPr/>
        </p:nvSpPr>
        <p:spPr>
          <a:xfrm>
            <a:off x="7173097" y="3591008"/>
            <a:ext cx="1353065" cy="1204783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6" name="Google Shape;966;p8"/>
          <p:cNvCxnSpPr/>
          <p:nvPr/>
        </p:nvCxnSpPr>
        <p:spPr>
          <a:xfrm>
            <a:off x="8303741" y="4653278"/>
            <a:ext cx="1217140" cy="278027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7" name="Google Shape;967;p8"/>
          <p:cNvSpPr/>
          <p:nvPr/>
        </p:nvSpPr>
        <p:spPr>
          <a:xfrm>
            <a:off x="9520881" y="4877420"/>
            <a:ext cx="1519881" cy="5303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 Handbook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8"/>
          <p:cNvSpPr txBox="1"/>
          <p:nvPr>
            <p:ph idx="12" type="sldNum"/>
          </p:nvPr>
        </p:nvSpPr>
        <p:spPr>
          <a:xfrm>
            <a:off x="-36375" y="6536724"/>
            <a:ext cx="370703" cy="4942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4</a:t>
            </a:r>
            <a:endParaRPr/>
          </a:p>
        </p:txBody>
      </p:sp>
      <p:pic>
        <p:nvPicPr>
          <p:cNvPr id="969" name="Google Shape;96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10"/>
          <p:cNvSpPr txBox="1"/>
          <p:nvPr>
            <p:ph type="title"/>
          </p:nvPr>
        </p:nvSpPr>
        <p:spPr>
          <a:xfrm>
            <a:off x="383367" y="801126"/>
            <a:ext cx="11425269" cy="11817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40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啟動電郵戶口</a:t>
            </a:r>
            <a:r>
              <a:rPr b="1" lang="en-US" sz="4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Activation of Email Account</a:t>
            </a:r>
            <a:endParaRPr b="1" sz="4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110"/>
          <p:cNvSpPr txBox="1"/>
          <p:nvPr>
            <p:ph idx="1" type="body"/>
          </p:nvPr>
        </p:nvSpPr>
        <p:spPr>
          <a:xfrm>
            <a:off x="239352" y="1892829"/>
            <a:ext cx="11713301" cy="4762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請參閱學生手冊 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b="1" lang="en-US" sz="22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你需要先設定密碼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：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1" marL="45718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 sz="2200">
                <a:latin typeface="Arial"/>
                <a:ea typeface="Arial"/>
                <a:cs typeface="Arial"/>
                <a:sym typeface="Arial"/>
              </a:rPr>
              <a:t>    www.hkmu.edu.hk → 在學學生 → 本科生及副學位→ 服務及支援→ </a:t>
            </a:r>
            <a:endParaRPr/>
          </a:p>
          <a:p>
            <a:pPr indent="0" lvl="1" marL="6093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 sz="2200">
                <a:latin typeface="Arial"/>
                <a:ea typeface="Arial"/>
                <a:cs typeface="Arial"/>
                <a:sym typeface="Arial"/>
              </a:rPr>
              <a:t>    統一密碼管理 (學生)</a:t>
            </a:r>
            <a:endParaRPr b="1" sz="2200"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Please refer to Student Handbook </a:t>
            </a:r>
            <a:endParaRPr sz="22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b="1" lang="en-US" sz="22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Create a new password first:</a:t>
            </a:r>
            <a:endParaRPr/>
          </a:p>
          <a:p>
            <a:pPr indent="0" lvl="1" marL="60939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 www.hkmu.edu.hk → Current Students → Undergraduate and sub-degree→ Services and Support → Single Password Management</a:t>
            </a:r>
            <a:endParaRPr/>
          </a:p>
        </p:txBody>
      </p:sp>
      <p:sp>
        <p:nvSpPr>
          <p:cNvPr id="977" name="Google Shape;977;p110"/>
          <p:cNvSpPr txBox="1"/>
          <p:nvPr>
            <p:ph idx="12" type="sldNum"/>
          </p:nvPr>
        </p:nvSpPr>
        <p:spPr>
          <a:xfrm>
            <a:off x="-38675" y="6518189"/>
            <a:ext cx="556054" cy="556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5</a:t>
            </a:r>
            <a:endParaRPr/>
          </a:p>
        </p:txBody>
      </p:sp>
      <p:pic>
        <p:nvPicPr>
          <p:cNvPr id="978" name="Google Shape;978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10"/>
          <p:cNvSpPr txBox="1"/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984" name="Google Shape;984;p10"/>
          <p:cNvSpPr txBox="1"/>
          <p:nvPr>
            <p:ph idx="1" type="body"/>
          </p:nvPr>
        </p:nvSpPr>
        <p:spPr>
          <a:xfrm>
            <a:off x="838200" y="1825624"/>
            <a:ext cx="11536680" cy="5146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id="985" name="Google Shape;985;p10"/>
          <p:cNvPicPr preferRelativeResize="0"/>
          <p:nvPr/>
        </p:nvPicPr>
        <p:blipFill rotWithShape="1">
          <a:blip r:embed="rId3">
            <a:alphaModFix/>
          </a:blip>
          <a:srcRect b="4935" l="0" r="2852" t="6469"/>
          <a:stretch/>
        </p:blipFill>
        <p:spPr>
          <a:xfrm>
            <a:off x="179070" y="-19050"/>
            <a:ext cx="11833860" cy="6035040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10"/>
          <p:cNvSpPr/>
          <p:nvPr/>
        </p:nvSpPr>
        <p:spPr>
          <a:xfrm rot="10800000">
            <a:off x="8969050" y="4953000"/>
            <a:ext cx="1386530" cy="5798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10"/>
          <p:cNvSpPr txBox="1"/>
          <p:nvPr>
            <p:ph idx="12" type="sldNum"/>
          </p:nvPr>
        </p:nvSpPr>
        <p:spPr>
          <a:xfrm>
            <a:off x="-49427" y="6533634"/>
            <a:ext cx="611659" cy="5498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" name="Google Shape;993;p11"/>
          <p:cNvPicPr preferRelativeResize="0"/>
          <p:nvPr/>
        </p:nvPicPr>
        <p:blipFill rotWithShape="1">
          <a:blip r:embed="rId3">
            <a:alphaModFix/>
          </a:blip>
          <a:srcRect b="33027" l="27926" r="29355" t="5723"/>
          <a:stretch/>
        </p:blipFill>
        <p:spPr>
          <a:xfrm>
            <a:off x="1424940" y="127635"/>
            <a:ext cx="9342120" cy="5992813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11"/>
          <p:cNvSpPr/>
          <p:nvPr/>
        </p:nvSpPr>
        <p:spPr>
          <a:xfrm>
            <a:off x="777550" y="3009900"/>
            <a:ext cx="1386530" cy="5798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5" name="Google Shape;99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0126" y="-19808"/>
            <a:ext cx="2313771" cy="837196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11"/>
          <p:cNvSpPr txBox="1"/>
          <p:nvPr>
            <p:ph idx="12" type="sldNum"/>
          </p:nvPr>
        </p:nvSpPr>
        <p:spPr>
          <a:xfrm>
            <a:off x="-55605" y="6511970"/>
            <a:ext cx="483410" cy="407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7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" name="Google Shape;1002;p12"/>
          <p:cNvPicPr preferRelativeResize="0"/>
          <p:nvPr/>
        </p:nvPicPr>
        <p:blipFill rotWithShape="1">
          <a:blip r:embed="rId3">
            <a:alphaModFix/>
          </a:blip>
          <a:srcRect b="12221" l="30625" r="30543" t="5972"/>
          <a:stretch/>
        </p:blipFill>
        <p:spPr>
          <a:xfrm>
            <a:off x="2282910" y="-22979"/>
            <a:ext cx="6858000" cy="695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12"/>
          <p:cNvSpPr txBox="1"/>
          <p:nvPr>
            <p:ph idx="12" type="sldNum"/>
          </p:nvPr>
        </p:nvSpPr>
        <p:spPr>
          <a:xfrm>
            <a:off x="-55605" y="6511970"/>
            <a:ext cx="483410" cy="407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8</a:t>
            </a:r>
            <a:endParaRPr/>
          </a:p>
        </p:txBody>
      </p:sp>
      <p:pic>
        <p:nvPicPr>
          <p:cNvPr id="1004" name="Google Shape;100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73896" y="2054352"/>
            <a:ext cx="3036570" cy="3036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3"/>
          <p:cNvSpPr txBox="1"/>
          <p:nvPr>
            <p:ph type="title"/>
          </p:nvPr>
        </p:nvSpPr>
        <p:spPr>
          <a:xfrm>
            <a:off x="623390" y="672282"/>
            <a:ext cx="11800703" cy="8143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38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b="1" lang="en-US" sz="3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to Your Email Account</a:t>
            </a:r>
            <a:endParaRPr b="1" sz="3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13"/>
          <p:cNvSpPr txBox="1"/>
          <p:nvPr>
            <p:ph idx="1" type="body"/>
          </p:nvPr>
        </p:nvSpPr>
        <p:spPr>
          <a:xfrm>
            <a:off x="623390" y="1486617"/>
            <a:ext cx="11329259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登入Go to:  </a:t>
            </a:r>
            <a:r>
              <a:rPr b="1" lang="en-US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webmail.hkmu.edu.hk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  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				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			Or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13"/>
          <p:cNvSpPr/>
          <p:nvPr/>
        </p:nvSpPr>
        <p:spPr>
          <a:xfrm>
            <a:off x="703653" y="2738266"/>
            <a:ext cx="10721403" cy="215436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anchorCtr="0" anchor="t" bIns="60925" lIns="121875" spcFirstLastPara="1" rIns="121875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登入Go to:  </a:t>
            </a:r>
            <a:r>
              <a:rPr b="1" i="0" lang="en-US" sz="2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www.hkmu.edu.hk</a:t>
            </a:r>
            <a:endParaRPr b="1" i="0" sz="22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在學學生</a:t>
            </a: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→本科生及副學位→ 服務及支援→ 大學電郵服務→ 電子郵件/O365 Email</a:t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rPr b="0" i="0" lang="en-US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Current Students</a:t>
            </a: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Undergraduate and sub-degree → Services and Support → Email Service → </a:t>
            </a: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Webmail/O365 Email</a:t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p13"/>
          <p:cNvSpPr txBox="1"/>
          <p:nvPr>
            <p:ph idx="12" type="sldNum"/>
          </p:nvPr>
        </p:nvSpPr>
        <p:spPr>
          <a:xfrm>
            <a:off x="-61784" y="6542901"/>
            <a:ext cx="623390" cy="518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9</a:t>
            </a:r>
            <a:endParaRPr/>
          </a:p>
        </p:txBody>
      </p:sp>
      <p:pic>
        <p:nvPicPr>
          <p:cNvPr id="1015" name="Google Shape;101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Google Shape;1021;p14"/>
          <p:cNvPicPr preferRelativeResize="0"/>
          <p:nvPr/>
        </p:nvPicPr>
        <p:blipFill rotWithShape="1">
          <a:blip r:embed="rId3">
            <a:alphaModFix/>
          </a:blip>
          <a:srcRect b="19349" l="35208" r="36772" t="12406"/>
          <a:stretch/>
        </p:blipFill>
        <p:spPr>
          <a:xfrm>
            <a:off x="3708400" y="241300"/>
            <a:ext cx="4830101" cy="66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14"/>
          <p:cNvSpPr/>
          <p:nvPr/>
        </p:nvSpPr>
        <p:spPr>
          <a:xfrm>
            <a:off x="2733350" y="2349500"/>
            <a:ext cx="1386530" cy="5798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14"/>
          <p:cNvSpPr txBox="1"/>
          <p:nvPr>
            <p:ph idx="12" type="sldNum"/>
          </p:nvPr>
        </p:nvSpPr>
        <p:spPr>
          <a:xfrm>
            <a:off x="-61784" y="6536724"/>
            <a:ext cx="580768" cy="432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10</a:t>
            </a:r>
            <a:endParaRPr/>
          </a:p>
        </p:txBody>
      </p:sp>
      <p:pic>
        <p:nvPicPr>
          <p:cNvPr id="1024" name="Google Shape;102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Google Shape;1029;p15"/>
          <p:cNvPicPr preferRelativeResize="0"/>
          <p:nvPr/>
        </p:nvPicPr>
        <p:blipFill rotWithShape="1">
          <a:blip r:embed="rId3">
            <a:alphaModFix/>
          </a:blip>
          <a:srcRect b="27964" l="5312" r="18905" t="10093"/>
          <a:stretch/>
        </p:blipFill>
        <p:spPr>
          <a:xfrm>
            <a:off x="1375148" y="2042619"/>
            <a:ext cx="10472915" cy="4864808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15"/>
          <p:cNvSpPr txBox="1"/>
          <p:nvPr>
            <p:ph type="title"/>
          </p:nvPr>
        </p:nvSpPr>
        <p:spPr>
          <a:xfrm>
            <a:off x="946943" y="1490155"/>
            <a:ext cx="10816016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rgbClr val="FF0000"/>
                </a:solidFill>
              </a:rPr>
              <a:t>首次使用 </a:t>
            </a:r>
            <a:r>
              <a:rPr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First time set up</a:t>
            </a:r>
            <a:endParaRPr b="1" sz="3733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15"/>
          <p:cNvSpPr/>
          <p:nvPr/>
        </p:nvSpPr>
        <p:spPr>
          <a:xfrm>
            <a:off x="824662" y="3010482"/>
            <a:ext cx="1386530" cy="5798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15"/>
          <p:cNvSpPr/>
          <p:nvPr/>
        </p:nvSpPr>
        <p:spPr>
          <a:xfrm rot="10800000">
            <a:off x="4296739" y="2967233"/>
            <a:ext cx="1076650" cy="45915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15"/>
          <p:cNvSpPr txBox="1"/>
          <p:nvPr/>
        </p:nvSpPr>
        <p:spPr>
          <a:xfrm>
            <a:off x="946943" y="849920"/>
            <a:ext cx="11800703" cy="8143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b="1" i="0" lang="en-US" sz="3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to Your Email Account</a:t>
            </a:r>
            <a:endParaRPr b="1" i="0" sz="3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15"/>
          <p:cNvSpPr txBox="1"/>
          <p:nvPr>
            <p:ph idx="12" type="sldNum"/>
          </p:nvPr>
        </p:nvSpPr>
        <p:spPr>
          <a:xfrm>
            <a:off x="-43875" y="6487297"/>
            <a:ext cx="667265" cy="617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11</a:t>
            </a:r>
            <a:endParaRPr/>
          </a:p>
        </p:txBody>
      </p:sp>
      <p:pic>
        <p:nvPicPr>
          <p:cNvPr id="1035" name="Google Shape;10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84681" y="1856987"/>
            <a:ext cx="2063382" cy="196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6"/>
          <p:cNvSpPr txBox="1"/>
          <p:nvPr>
            <p:ph idx="1" type="body"/>
          </p:nvPr>
        </p:nvSpPr>
        <p:spPr>
          <a:xfrm>
            <a:off x="463379" y="1615462"/>
            <a:ext cx="11041227" cy="518457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輸入您的用戶名稱和密碼：</a:t>
            </a:r>
            <a:endParaRPr sz="2200"/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你的登錄 ID 和電子郵件地址將是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1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 “s”+ 你的 HKMU 學生 ID 前 7 位數字 + "@live.hkmu.edu.hk”,  並且需要使用你的 O365 帳戶密碼登錄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1" marL="45718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2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例如: 學生証號碼是 12345678   電子郵件地址是s1234567@live.hkmu.edu.hk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1" marL="45718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Input your user name and password:</a:t>
            </a:r>
            <a:endParaRPr sz="2200"/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User name : “s” + first 7 digits of your student number + "@live.hkmu.edu.hk”, and use your O365 password for log in</a:t>
            </a:r>
            <a:endParaRPr/>
          </a:p>
          <a:p>
            <a:pPr indent="0" lvl="1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Example Your student ID no is 12345678  </a:t>
            </a:r>
            <a:endParaRPr/>
          </a:p>
          <a:p>
            <a:pPr indent="0" lvl="1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           Your student email address is s1234567@live.hkmu.edu.hk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1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200"/>
          </a:p>
        </p:txBody>
      </p:sp>
      <p:sp>
        <p:nvSpPr>
          <p:cNvPr id="1043" name="Google Shape;1043;p16"/>
          <p:cNvSpPr txBox="1"/>
          <p:nvPr/>
        </p:nvSpPr>
        <p:spPr>
          <a:xfrm>
            <a:off x="963203" y="801126"/>
            <a:ext cx="10361766" cy="8143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登入個人電郵帳戶</a:t>
            </a:r>
            <a:r>
              <a:rPr b="1" i="0" lang="en-US" sz="3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to Your Email Account</a:t>
            </a:r>
            <a:endParaRPr b="1" i="0" sz="3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16"/>
          <p:cNvSpPr txBox="1"/>
          <p:nvPr>
            <p:ph idx="12" type="sldNum"/>
          </p:nvPr>
        </p:nvSpPr>
        <p:spPr>
          <a:xfrm>
            <a:off x="-86497" y="6499654"/>
            <a:ext cx="549876" cy="481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12</a:t>
            </a:r>
            <a:endParaRPr/>
          </a:p>
        </p:txBody>
      </p:sp>
      <p:pic>
        <p:nvPicPr>
          <p:cNvPr id="1045" name="Google Shape;104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875" y="1359200"/>
            <a:ext cx="10813756" cy="4308355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17"/>
          <p:cNvSpPr/>
          <p:nvPr/>
        </p:nvSpPr>
        <p:spPr>
          <a:xfrm>
            <a:off x="2643255" y="2899278"/>
            <a:ext cx="40671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“s”+學員學生証號碼的前七位數字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17"/>
          <p:cNvSpPr/>
          <p:nvPr/>
        </p:nvSpPr>
        <p:spPr>
          <a:xfrm>
            <a:off x="4417917" y="4439356"/>
            <a:ext cx="21852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你的</a:t>
            </a:r>
            <a:r>
              <a:rPr b="1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統一密碼</a:t>
            </a:r>
            <a:endParaRPr b="1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3" name="Google Shape;1053;p17"/>
          <p:cNvCxnSpPr/>
          <p:nvPr/>
        </p:nvCxnSpPr>
        <p:spPr>
          <a:xfrm>
            <a:off x="6603131" y="3147891"/>
            <a:ext cx="1246907" cy="259543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54" name="Google Shape;1054;p17"/>
          <p:cNvCxnSpPr/>
          <p:nvPr/>
        </p:nvCxnSpPr>
        <p:spPr>
          <a:xfrm flipH="1" rot="10800000">
            <a:off x="6506647" y="4166558"/>
            <a:ext cx="1343391" cy="472853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55" name="Google Shape;1055;p17"/>
          <p:cNvSpPr/>
          <p:nvPr/>
        </p:nvSpPr>
        <p:spPr>
          <a:xfrm>
            <a:off x="5860753" y="5459968"/>
            <a:ext cx="53735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登入後，根據指示啟動O365戶口</a:t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17"/>
          <p:cNvSpPr/>
          <p:nvPr/>
        </p:nvSpPr>
        <p:spPr>
          <a:xfrm>
            <a:off x="8691861" y="4477829"/>
            <a:ext cx="1314781" cy="718296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7" name="Google Shape;1057;p17"/>
          <p:cNvCxnSpPr/>
          <p:nvPr/>
        </p:nvCxnSpPr>
        <p:spPr>
          <a:xfrm flipH="1" rot="10800000">
            <a:off x="7063977" y="5029200"/>
            <a:ext cx="1691834" cy="501026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058" name="Google Shape;105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0126" y="-19808"/>
            <a:ext cx="2313771" cy="83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17"/>
          <p:cNvSpPr txBox="1"/>
          <p:nvPr>
            <p:ph idx="12" type="sldNum"/>
          </p:nvPr>
        </p:nvSpPr>
        <p:spPr>
          <a:xfrm>
            <a:off x="-86497" y="6499654"/>
            <a:ext cx="549876" cy="481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13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8"/>
          <p:cNvSpPr txBox="1"/>
          <p:nvPr/>
        </p:nvSpPr>
        <p:spPr>
          <a:xfrm>
            <a:off x="227296" y="465917"/>
            <a:ext cx="12114288" cy="11023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8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登入 O365 電郵帳戶 </a:t>
            </a:r>
            <a:r>
              <a:rPr b="1" i="0" lang="en-US" sz="3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Login O365 Email</a:t>
            </a:r>
            <a:endParaRPr b="1" i="0" sz="38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18"/>
          <p:cNvSpPr txBox="1"/>
          <p:nvPr/>
        </p:nvSpPr>
        <p:spPr>
          <a:xfrm>
            <a:off x="764471" y="1691817"/>
            <a:ext cx="10142581" cy="2613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登入: </a:t>
            </a:r>
            <a:r>
              <a:rPr b="0" i="0" lang="en-US" sz="22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https://login.microsoftonline.com</a:t>
            </a: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⮚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輸入你的「登入名稱」及 「密碼」</a:t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9307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⮚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Enter the website: </a:t>
            </a:r>
            <a:r>
              <a:rPr b="0" i="0" lang="en-US" sz="22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https://login.microsoftonline.com</a:t>
            </a: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2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177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⮚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Enter your Login ID and Password </a:t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18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14</a:t>
            </a:r>
            <a:endParaRPr/>
          </a:p>
        </p:txBody>
      </p:sp>
      <p:pic>
        <p:nvPicPr>
          <p:cNvPr id="1067" name="Google Shape;106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" name="Google Shape;107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98" y="423433"/>
            <a:ext cx="5334000" cy="49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8864" y="1594606"/>
            <a:ext cx="5381625" cy="42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19"/>
          <p:cNvSpPr/>
          <p:nvPr/>
        </p:nvSpPr>
        <p:spPr>
          <a:xfrm>
            <a:off x="5745192" y="2587925"/>
            <a:ext cx="707366" cy="66423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5" name="Google Shape;1075;p19"/>
          <p:cNvCxnSpPr/>
          <p:nvPr/>
        </p:nvCxnSpPr>
        <p:spPr>
          <a:xfrm flipH="1">
            <a:off x="1690272" y="1594606"/>
            <a:ext cx="483585" cy="424929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76" name="Google Shape;1076;p19"/>
          <p:cNvSpPr/>
          <p:nvPr/>
        </p:nvSpPr>
        <p:spPr>
          <a:xfrm>
            <a:off x="7678450" y="3418374"/>
            <a:ext cx="42114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b="1" i="0" lang="en-US" sz="1867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密碼：已自行設定的O365帳戶密碼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7" name="Google Shape;1077;p19"/>
          <p:cNvCxnSpPr/>
          <p:nvPr/>
        </p:nvCxnSpPr>
        <p:spPr>
          <a:xfrm rot="10800000">
            <a:off x="8161417" y="3858847"/>
            <a:ext cx="558877" cy="395757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78" name="Google Shape;1078;p19"/>
          <p:cNvSpPr/>
          <p:nvPr/>
        </p:nvSpPr>
        <p:spPr>
          <a:xfrm>
            <a:off x="495606" y="1225274"/>
            <a:ext cx="66607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b="1" i="0" lang="en-US" sz="1867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“s”+學員學生証號碼的前七位數字+ “@live.hkmu.edu.hk”</a:t>
            </a:r>
            <a:endParaRPr b="1" i="0" sz="1867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19"/>
          <p:cNvSpPr txBox="1"/>
          <p:nvPr/>
        </p:nvSpPr>
        <p:spPr>
          <a:xfrm>
            <a:off x="6977050" y="2710488"/>
            <a:ext cx="28071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EFFF65"/>
                </a:solidFill>
                <a:latin typeface="Arial"/>
                <a:ea typeface="Arial"/>
                <a:cs typeface="Arial"/>
                <a:sym typeface="Arial"/>
              </a:rPr>
              <a:t>s1234567@live.hkmu.edu.hk</a:t>
            </a:r>
            <a:endParaRPr b="0" i="0" sz="1600" u="none" cap="none" strike="noStrike">
              <a:solidFill>
                <a:srgbClr val="EFFF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19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15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" name="Google Shape;1085;p20"/>
          <p:cNvPicPr preferRelativeResize="0"/>
          <p:nvPr/>
        </p:nvPicPr>
        <p:blipFill rotWithShape="1">
          <a:blip r:embed="rId3">
            <a:alphaModFix/>
          </a:blip>
          <a:srcRect b="0" l="0" r="50298" t="0"/>
          <a:stretch/>
        </p:blipFill>
        <p:spPr>
          <a:xfrm>
            <a:off x="150469" y="608716"/>
            <a:ext cx="3640348" cy="4803806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20"/>
          <p:cNvSpPr/>
          <p:nvPr/>
        </p:nvSpPr>
        <p:spPr>
          <a:xfrm>
            <a:off x="97766" y="2334798"/>
            <a:ext cx="761788" cy="460554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7" name="Google Shape;1087;p20"/>
          <p:cNvCxnSpPr/>
          <p:nvPr/>
        </p:nvCxnSpPr>
        <p:spPr>
          <a:xfrm flipH="1">
            <a:off x="912257" y="2114984"/>
            <a:ext cx="487679" cy="338666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088" name="Google Shape;1088;p20"/>
          <p:cNvPicPr preferRelativeResize="0"/>
          <p:nvPr/>
        </p:nvPicPr>
        <p:blipFill rotWithShape="1">
          <a:blip r:embed="rId4">
            <a:alphaModFix/>
          </a:blip>
          <a:srcRect b="4780" l="0" r="38256" t="11697"/>
          <a:stretch/>
        </p:blipFill>
        <p:spPr>
          <a:xfrm>
            <a:off x="4713815" y="202721"/>
            <a:ext cx="7380419" cy="561579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89" name="Google Shape;1089;p20"/>
          <p:cNvSpPr/>
          <p:nvPr/>
        </p:nvSpPr>
        <p:spPr>
          <a:xfrm>
            <a:off x="3898633" y="2453650"/>
            <a:ext cx="707366" cy="66423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20"/>
          <p:cNvSpPr/>
          <p:nvPr/>
        </p:nvSpPr>
        <p:spPr>
          <a:xfrm>
            <a:off x="10437962" y="2673339"/>
            <a:ext cx="414068" cy="224853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20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16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21"/>
          <p:cNvSpPr txBox="1"/>
          <p:nvPr>
            <p:ph type="title"/>
          </p:nvPr>
        </p:nvSpPr>
        <p:spPr>
          <a:xfrm>
            <a:off x="123568" y="771177"/>
            <a:ext cx="11809312" cy="12481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36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  </a:t>
            </a:r>
            <a:r>
              <a:rPr b="1" lang="en-US" sz="3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Online Learning Environment (OLE)</a:t>
            </a:r>
            <a:endParaRPr b="1" sz="3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21"/>
          <p:cNvSpPr txBox="1"/>
          <p:nvPr>
            <p:ph idx="1" type="body"/>
          </p:nvPr>
        </p:nvSpPr>
        <p:spPr>
          <a:xfrm>
            <a:off x="577827" y="1745298"/>
            <a:ext cx="11147929" cy="28575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請參閱學生手冊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登入 </a:t>
            </a:r>
            <a:r>
              <a:rPr lang="en-US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elipace.hkmu.edu.hk/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在網上學習系統的登入版面輸入你的「使用者名稱」及「密碼」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Please refer to Student Handbook</a:t>
            </a:r>
            <a:endParaRPr sz="2200"/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Enter the website: </a:t>
            </a:r>
            <a:r>
              <a:rPr lang="en-US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elipace.hkmu.edu.hk/ 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urier New"/>
              <a:buChar char="o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Enter your Username and Password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9" name="Google Shape;1099;p21"/>
          <p:cNvSpPr/>
          <p:nvPr/>
        </p:nvSpPr>
        <p:spPr>
          <a:xfrm>
            <a:off x="508685" y="4602892"/>
            <a:ext cx="1026022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ELiPACE User Manual for Students HKMU https://elipace.hkmu.edu.hk/ismart/OLE_Course_News.nsf/0/17EB3956271CF8B7482580DD000FA3E1/$File/ELiPACE%20User%20Manual%20for%20Students%20HKMU%20(2021).pdf?OpenElement&amp;filename:ELiPACE%20User%20Manual%20for%20Students%20HKMU%20(2021).pdf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21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17</a:t>
            </a:r>
            <a:endParaRPr/>
          </a:p>
        </p:txBody>
      </p:sp>
      <p:pic>
        <p:nvPicPr>
          <p:cNvPr id="1101" name="Google Shape;110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22"/>
          <p:cNvSpPr txBox="1"/>
          <p:nvPr>
            <p:ph idx="1" type="body"/>
          </p:nvPr>
        </p:nvSpPr>
        <p:spPr>
          <a:xfrm>
            <a:off x="838199" y="2251888"/>
            <a:ext cx="10395857" cy="25634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4267">
                <a:latin typeface="Arial"/>
                <a:ea typeface="Arial"/>
                <a:cs typeface="Arial"/>
                <a:sym typeface="Arial"/>
              </a:rPr>
              <a:t>You can download the course materials, e.g. PPT, course schedule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4267">
                <a:latin typeface="Arial"/>
                <a:ea typeface="Arial"/>
                <a:cs typeface="Arial"/>
                <a:sym typeface="Arial"/>
              </a:rPr>
              <a:t>You can also download student handbook</a:t>
            </a:r>
            <a:endParaRPr/>
          </a:p>
        </p:txBody>
      </p:sp>
      <p:sp>
        <p:nvSpPr>
          <p:cNvPr id="1107" name="Google Shape;1107;p22"/>
          <p:cNvSpPr txBox="1"/>
          <p:nvPr/>
        </p:nvSpPr>
        <p:spPr>
          <a:xfrm>
            <a:off x="191530" y="801126"/>
            <a:ext cx="11809312" cy="12481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  </a:t>
            </a:r>
            <a:r>
              <a:rPr b="1" i="0" lang="en-US" sz="3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Online Learning Environment (OLE)</a:t>
            </a:r>
            <a:endParaRPr b="1" i="0" sz="3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22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18</a:t>
            </a:r>
            <a:endParaRPr/>
          </a:p>
        </p:txBody>
      </p:sp>
      <p:pic>
        <p:nvPicPr>
          <p:cNvPr id="1109" name="Google Shape;110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" name="Google Shape;1114;p24"/>
          <p:cNvPicPr preferRelativeResize="0"/>
          <p:nvPr/>
        </p:nvPicPr>
        <p:blipFill rotWithShape="1">
          <a:blip r:embed="rId3">
            <a:alphaModFix/>
          </a:blip>
          <a:srcRect b="48219" l="-2" r="-750" t="5998"/>
          <a:stretch/>
        </p:blipFill>
        <p:spPr>
          <a:xfrm>
            <a:off x="-1" y="1825624"/>
            <a:ext cx="12295863" cy="3142615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24"/>
          <p:cNvSpPr/>
          <p:nvPr/>
        </p:nvSpPr>
        <p:spPr>
          <a:xfrm rot="10800000">
            <a:off x="2184905" y="3792415"/>
            <a:ext cx="1386530" cy="5798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24"/>
          <p:cNvSpPr txBox="1"/>
          <p:nvPr>
            <p:ph idx="12" type="sldNum"/>
          </p:nvPr>
        </p:nvSpPr>
        <p:spPr>
          <a:xfrm>
            <a:off x="-61784" y="6512010"/>
            <a:ext cx="494270" cy="438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19</a:t>
            </a:r>
            <a:endParaRPr/>
          </a:p>
        </p:txBody>
      </p:sp>
      <p:sp>
        <p:nvSpPr>
          <p:cNvPr id="1117" name="Google Shape;1117;p24"/>
          <p:cNvSpPr txBox="1"/>
          <p:nvPr/>
        </p:nvSpPr>
        <p:spPr>
          <a:xfrm>
            <a:off x="185351" y="801126"/>
            <a:ext cx="11809312" cy="12481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網上學習系統  </a:t>
            </a:r>
            <a:r>
              <a:rPr b="1" i="0" lang="en-US" sz="3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Online Learning Environment (OLE)</a:t>
            </a:r>
            <a:endParaRPr b="1" i="0" sz="36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8" name="Google Shape;111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1"/>
          <p:cNvSpPr txBox="1"/>
          <p:nvPr>
            <p:ph type="title"/>
          </p:nvPr>
        </p:nvSpPr>
        <p:spPr>
          <a:xfrm>
            <a:off x="661400" y="801126"/>
            <a:ext cx="11113168" cy="1266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查閱所屬班別及上課時間表</a:t>
            </a:r>
            <a:br>
              <a:rPr b="1" lang="en-US" sz="32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lang="en-US" sz="3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Class Division and Timetable</a:t>
            </a:r>
            <a:endParaRPr b="1" sz="3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1"/>
          <p:cNvSpPr/>
          <p:nvPr/>
        </p:nvSpPr>
        <p:spPr>
          <a:xfrm>
            <a:off x="1129419" y="2410498"/>
            <a:ext cx="10177131" cy="2420848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spAutoFit/>
          </a:bodyPr>
          <a:lstStyle/>
          <a:p>
            <a:pPr indent="-609585" lvl="0" marL="6095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Noto Sans Symbols"/>
              <a:buChar char="▪"/>
            </a:pPr>
            <a:r>
              <a:rPr b="0" i="0" lang="en-US" sz="373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登入Go to: </a:t>
            </a:r>
            <a:r>
              <a:rPr b="0" i="0" lang="en-US" sz="3733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https://www.hkmu.edu.hk/lipace/tc/ftp-student-area/</a:t>
            </a:r>
            <a:endParaRPr b="0" i="0" sz="37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t/>
            </a:r>
            <a:endParaRPr b="0" i="0" sz="37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1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20</a:t>
            </a:r>
            <a:endParaRPr/>
          </a:p>
        </p:txBody>
      </p:sp>
      <p:pic>
        <p:nvPicPr>
          <p:cNvPr id="1126" name="Google Shape;112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4"/>
          <p:cNvPicPr preferRelativeResize="0"/>
          <p:nvPr/>
        </p:nvPicPr>
        <p:blipFill rotWithShape="1">
          <a:blip r:embed="rId3">
            <a:alphaModFix/>
          </a:blip>
          <a:srcRect b="11483" l="319" r="277" t="6452"/>
          <a:stretch/>
        </p:blipFill>
        <p:spPr>
          <a:xfrm>
            <a:off x="29276" y="1830562"/>
            <a:ext cx="5929564" cy="2927281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4"/>
          <p:cNvSpPr/>
          <p:nvPr/>
        </p:nvSpPr>
        <p:spPr>
          <a:xfrm rot="10800000">
            <a:off x="6009872" y="1769501"/>
            <a:ext cx="1130969" cy="49329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3" name="Google Shape;1133;p4"/>
          <p:cNvPicPr preferRelativeResize="0"/>
          <p:nvPr/>
        </p:nvPicPr>
        <p:blipFill rotWithShape="1">
          <a:blip r:embed="rId4">
            <a:alphaModFix/>
          </a:blip>
          <a:srcRect b="6516" l="1051" r="1856" t="5217"/>
          <a:stretch/>
        </p:blipFill>
        <p:spPr>
          <a:xfrm>
            <a:off x="4814923" y="3013911"/>
            <a:ext cx="6340642" cy="3768370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p4"/>
          <p:cNvSpPr/>
          <p:nvPr/>
        </p:nvSpPr>
        <p:spPr>
          <a:xfrm rot="10800000">
            <a:off x="10864228" y="5073314"/>
            <a:ext cx="1130969" cy="49329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4"/>
          <p:cNvSpPr/>
          <p:nvPr/>
        </p:nvSpPr>
        <p:spPr>
          <a:xfrm rot="5400000">
            <a:off x="7531803" y="2828668"/>
            <a:ext cx="1130969" cy="49329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6" name="Google Shape;1136;p4"/>
          <p:cNvSpPr/>
          <p:nvPr/>
        </p:nvSpPr>
        <p:spPr>
          <a:xfrm rot="5400000">
            <a:off x="8601574" y="2828667"/>
            <a:ext cx="1130969" cy="49329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4"/>
          <p:cNvSpPr txBox="1"/>
          <p:nvPr>
            <p:ph type="title"/>
          </p:nvPr>
        </p:nvSpPr>
        <p:spPr>
          <a:xfrm>
            <a:off x="978140" y="822476"/>
            <a:ext cx="10827243" cy="10080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40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 </a:t>
            </a:r>
            <a:r>
              <a:rPr b="1" lang="en-US" sz="4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Class Division</a:t>
            </a:r>
            <a:endParaRPr b="1" sz="4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4"/>
          <p:cNvSpPr txBox="1"/>
          <p:nvPr/>
        </p:nvSpPr>
        <p:spPr>
          <a:xfrm>
            <a:off x="6481806" y="1355823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4"/>
          <p:cNvSpPr txBox="1"/>
          <p:nvPr/>
        </p:nvSpPr>
        <p:spPr>
          <a:xfrm>
            <a:off x="11327731" y="4582625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0" name="Google Shape;114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40126" y="-19808"/>
            <a:ext cx="2313771" cy="83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4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21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" name="Google Shape;1146;p5"/>
          <p:cNvPicPr preferRelativeResize="0"/>
          <p:nvPr/>
        </p:nvPicPr>
        <p:blipFill rotWithShape="1">
          <a:blip r:embed="rId3">
            <a:alphaModFix/>
          </a:blip>
          <a:srcRect b="34457" l="0" r="5774" t="8405"/>
          <a:stretch/>
        </p:blipFill>
        <p:spPr>
          <a:xfrm>
            <a:off x="116855" y="1651964"/>
            <a:ext cx="9280823" cy="316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5"/>
          <p:cNvPicPr preferRelativeResize="0"/>
          <p:nvPr/>
        </p:nvPicPr>
        <p:blipFill rotWithShape="1">
          <a:blip r:embed="rId4">
            <a:alphaModFix/>
          </a:blip>
          <a:srcRect b="23021" l="-227" r="41214" t="11706"/>
          <a:stretch/>
        </p:blipFill>
        <p:spPr>
          <a:xfrm>
            <a:off x="5473667" y="3157343"/>
            <a:ext cx="5764282" cy="3586357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5"/>
          <p:cNvSpPr txBox="1"/>
          <p:nvPr/>
        </p:nvSpPr>
        <p:spPr>
          <a:xfrm>
            <a:off x="5125453" y="37719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5"/>
          <p:cNvSpPr/>
          <p:nvPr/>
        </p:nvSpPr>
        <p:spPr>
          <a:xfrm rot="10800000">
            <a:off x="3795754" y="2816122"/>
            <a:ext cx="1253414" cy="53214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5"/>
          <p:cNvSpPr/>
          <p:nvPr/>
        </p:nvSpPr>
        <p:spPr>
          <a:xfrm rot="10800000">
            <a:off x="8355808" y="6095000"/>
            <a:ext cx="1253414" cy="53214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5"/>
          <p:cNvSpPr txBox="1"/>
          <p:nvPr>
            <p:ph type="title"/>
          </p:nvPr>
        </p:nvSpPr>
        <p:spPr>
          <a:xfrm>
            <a:off x="1047413" y="723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42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 </a:t>
            </a:r>
            <a:r>
              <a:rPr b="1" lang="en-US" sz="4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 Class Division</a:t>
            </a:r>
            <a:endParaRPr b="1" sz="4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5"/>
          <p:cNvSpPr txBox="1"/>
          <p:nvPr/>
        </p:nvSpPr>
        <p:spPr>
          <a:xfrm>
            <a:off x="4329842" y="2381464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5"/>
          <p:cNvSpPr txBox="1"/>
          <p:nvPr/>
        </p:nvSpPr>
        <p:spPr>
          <a:xfrm>
            <a:off x="8847828" y="5662976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5"/>
          <p:cNvSpPr/>
          <p:nvPr/>
        </p:nvSpPr>
        <p:spPr>
          <a:xfrm>
            <a:off x="5424028" y="2356107"/>
            <a:ext cx="6718545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FHDHC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Higher Diploma in Health Care 醫療護理高級文憑  /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FHDHMT Higher Diploma in Health &amp; Molecular Testing 健康及分子檢測高級文憑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5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22</a:t>
            </a:r>
            <a:endParaRPr/>
          </a:p>
        </p:txBody>
      </p:sp>
      <p:pic>
        <p:nvPicPr>
          <p:cNvPr id="1156" name="Google Shape;115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" name="Google Shape;1161;p6"/>
          <p:cNvPicPr preferRelativeResize="0"/>
          <p:nvPr/>
        </p:nvPicPr>
        <p:blipFill rotWithShape="1">
          <a:blip r:embed="rId3">
            <a:alphaModFix/>
          </a:blip>
          <a:srcRect b="67293" l="42820" r="31445" t="11977"/>
          <a:stretch/>
        </p:blipFill>
        <p:spPr>
          <a:xfrm>
            <a:off x="1986138" y="2158006"/>
            <a:ext cx="6274968" cy="2843311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6"/>
          <p:cNvSpPr/>
          <p:nvPr/>
        </p:nvSpPr>
        <p:spPr>
          <a:xfrm>
            <a:off x="3615586" y="3172517"/>
            <a:ext cx="1550660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6"/>
          <p:cNvSpPr/>
          <p:nvPr/>
        </p:nvSpPr>
        <p:spPr>
          <a:xfrm>
            <a:off x="5823766" y="3172517"/>
            <a:ext cx="539961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6"/>
          <p:cNvSpPr/>
          <p:nvPr/>
        </p:nvSpPr>
        <p:spPr>
          <a:xfrm rot="10800000">
            <a:off x="7619146" y="2169161"/>
            <a:ext cx="1253414" cy="53214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6"/>
          <p:cNvSpPr txBox="1"/>
          <p:nvPr/>
        </p:nvSpPr>
        <p:spPr>
          <a:xfrm>
            <a:off x="8125994" y="1733909"/>
            <a:ext cx="495300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6"/>
          <p:cNvSpPr/>
          <p:nvPr/>
        </p:nvSpPr>
        <p:spPr>
          <a:xfrm>
            <a:off x="3402120" y="2259792"/>
            <a:ext cx="4042611" cy="233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Higher Diploma in Health Care (Class 1) 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6"/>
          <p:cNvSpPr/>
          <p:nvPr/>
        </p:nvSpPr>
        <p:spPr>
          <a:xfrm>
            <a:off x="3463997" y="2520277"/>
            <a:ext cx="4042611" cy="233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FHDHC 醫療護理高級文憑 (第一班)</a:t>
            </a:r>
            <a:endParaRPr b="1" i="0" sz="1600" u="none" cap="none" strike="noStrik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68" name="Google Shape;1168;p6"/>
          <p:cNvSpPr txBox="1"/>
          <p:nvPr>
            <p:ph type="title"/>
          </p:nvPr>
        </p:nvSpPr>
        <p:spPr>
          <a:xfrm>
            <a:off x="1047413" y="723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42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查閱所屬班別 </a:t>
            </a:r>
            <a:r>
              <a:rPr b="1" lang="en-US" sz="4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 Class Division</a:t>
            </a:r>
            <a:endParaRPr b="1" sz="4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6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23</a:t>
            </a:r>
            <a:endParaRPr/>
          </a:p>
        </p:txBody>
      </p:sp>
      <p:pic>
        <p:nvPicPr>
          <p:cNvPr id="1170" name="Google Shape;117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" name="Google Shape;1175;p115"/>
          <p:cNvPicPr preferRelativeResize="0"/>
          <p:nvPr/>
        </p:nvPicPr>
        <p:blipFill rotWithShape="1">
          <a:blip r:embed="rId3">
            <a:alphaModFix/>
          </a:blip>
          <a:srcRect b="38955" l="0" r="71642" t="43484"/>
          <a:stretch/>
        </p:blipFill>
        <p:spPr>
          <a:xfrm>
            <a:off x="3143495" y="2696104"/>
            <a:ext cx="4439930" cy="1546542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115"/>
          <p:cNvSpPr/>
          <p:nvPr/>
        </p:nvSpPr>
        <p:spPr>
          <a:xfrm>
            <a:off x="1723025" y="2733971"/>
            <a:ext cx="1155032" cy="5650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BABA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115"/>
          <p:cNvSpPr/>
          <p:nvPr/>
        </p:nvSpPr>
        <p:spPr>
          <a:xfrm>
            <a:off x="1652004" y="862909"/>
            <a:ext cx="9561752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40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查閱上課時間表 </a:t>
            </a:r>
            <a:r>
              <a:rPr b="1" i="0" lang="en-US" sz="4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Timetable</a:t>
            </a:r>
            <a:endParaRPr b="0" i="0" sz="4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115"/>
          <p:cNvSpPr txBox="1"/>
          <p:nvPr/>
        </p:nvSpPr>
        <p:spPr>
          <a:xfrm>
            <a:off x="1960944" y="2249969"/>
            <a:ext cx="501444" cy="6531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115"/>
          <p:cNvSpPr/>
          <p:nvPr/>
        </p:nvSpPr>
        <p:spPr>
          <a:xfrm>
            <a:off x="3031186" y="2733971"/>
            <a:ext cx="3645243" cy="653121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115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24</a:t>
            </a:r>
            <a:endParaRPr/>
          </a:p>
        </p:txBody>
      </p:sp>
      <p:pic>
        <p:nvPicPr>
          <p:cNvPr id="1181" name="Google Shape;1181;p1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6" name="Google Shape;1186;p7"/>
          <p:cNvPicPr preferRelativeResize="0"/>
          <p:nvPr/>
        </p:nvPicPr>
        <p:blipFill rotWithShape="1">
          <a:blip r:embed="rId3">
            <a:alphaModFix/>
          </a:blip>
          <a:srcRect b="32499" l="33911" r="22189" t="12213"/>
          <a:stretch/>
        </p:blipFill>
        <p:spPr>
          <a:xfrm>
            <a:off x="1172044" y="383605"/>
            <a:ext cx="9011386" cy="6384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4598" y="336057"/>
            <a:ext cx="1624382" cy="3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3561" y="1378548"/>
            <a:ext cx="1045816" cy="230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38601" y="1044211"/>
            <a:ext cx="421514" cy="17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7509" y="1044211"/>
            <a:ext cx="720700" cy="17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7"/>
          <p:cNvSpPr/>
          <p:nvPr/>
        </p:nvSpPr>
        <p:spPr>
          <a:xfrm>
            <a:off x="5227400" y="453575"/>
            <a:ext cx="465000" cy="453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92" name="Google Shape;119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5943" y="607333"/>
            <a:ext cx="733926" cy="297166"/>
          </a:xfrm>
          <a:prstGeom prst="rect">
            <a:avLst/>
          </a:prstGeom>
          <a:noFill/>
          <a:ln>
            <a:noFill/>
          </a:ln>
        </p:spPr>
      </p:pic>
      <p:sp>
        <p:nvSpPr>
          <p:cNvPr id="1193" name="Google Shape;1193;p7"/>
          <p:cNvSpPr txBox="1"/>
          <p:nvPr/>
        </p:nvSpPr>
        <p:spPr>
          <a:xfrm>
            <a:off x="97097" y="2061203"/>
            <a:ext cx="635100" cy="338700"/>
          </a:xfrm>
          <a:prstGeom prst="rect">
            <a:avLst/>
          </a:prstGeom>
          <a:noFill/>
          <a:ln cap="flat" cmpd="sng" w="19050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Venue</a:t>
            </a:r>
            <a:endParaRPr b="1" i="0" sz="1000" u="none" cap="none" strike="noStrik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94" name="Google Shape;1194;p7"/>
          <p:cNvCxnSpPr>
            <a:stCxn id="1193" idx="3"/>
            <a:endCxn id="1188" idx="2"/>
          </p:cNvCxnSpPr>
          <p:nvPr/>
        </p:nvCxnSpPr>
        <p:spPr>
          <a:xfrm flipH="1" rot="10800000">
            <a:off x="732197" y="1608653"/>
            <a:ext cx="2854200" cy="621900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5" name="Google Shape;1195;p7"/>
          <p:cNvSpPr txBox="1"/>
          <p:nvPr/>
        </p:nvSpPr>
        <p:spPr>
          <a:xfrm>
            <a:off x="97097" y="1143009"/>
            <a:ext cx="718200" cy="492412"/>
          </a:xfrm>
          <a:prstGeom prst="rect">
            <a:avLst/>
          </a:prstGeom>
          <a:noFill/>
          <a:ln cap="flat" cmpd="sng" w="19050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 Code</a:t>
            </a:r>
            <a:endParaRPr b="1" i="0" sz="1000" u="none" cap="none" strike="noStrik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96" name="Google Shape;1196;p7"/>
          <p:cNvCxnSpPr>
            <a:stCxn id="1195" idx="3"/>
          </p:cNvCxnSpPr>
          <p:nvPr/>
        </p:nvCxnSpPr>
        <p:spPr>
          <a:xfrm flipH="1" rot="10800000">
            <a:off x="815297" y="1132415"/>
            <a:ext cx="2461500" cy="256800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7" name="Google Shape;1197;p7"/>
          <p:cNvSpPr txBox="1"/>
          <p:nvPr/>
        </p:nvSpPr>
        <p:spPr>
          <a:xfrm>
            <a:off x="6855403" y="1100079"/>
            <a:ext cx="718200" cy="492600"/>
          </a:xfrm>
          <a:prstGeom prst="rect">
            <a:avLst/>
          </a:prstGeom>
          <a:noFill/>
          <a:ln cap="flat" cmpd="sng" w="19050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CourseGroup</a:t>
            </a:r>
            <a:endParaRPr b="1" i="0" sz="1000" u="none" cap="none" strike="noStrik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98" name="Google Shape;1198;p7"/>
          <p:cNvCxnSpPr>
            <a:stCxn id="1189" idx="3"/>
            <a:endCxn id="1197" idx="1"/>
          </p:cNvCxnSpPr>
          <p:nvPr/>
        </p:nvCxnSpPr>
        <p:spPr>
          <a:xfrm>
            <a:off x="6460115" y="1132436"/>
            <a:ext cx="395400" cy="213900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9" name="Google Shape;1199;p7"/>
          <p:cNvSpPr txBox="1"/>
          <p:nvPr/>
        </p:nvSpPr>
        <p:spPr>
          <a:xfrm>
            <a:off x="6606105" y="569356"/>
            <a:ext cx="635100" cy="492600"/>
          </a:xfrm>
          <a:prstGeom prst="rect">
            <a:avLst/>
          </a:prstGeom>
          <a:noFill/>
          <a:ln cap="flat" cmpd="sng" w="19050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Class Group</a:t>
            </a:r>
            <a:endParaRPr b="1" i="0" sz="1000" u="none" cap="none" strike="noStrik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00" name="Google Shape;1200;p7"/>
          <p:cNvCxnSpPr>
            <a:stCxn id="1192" idx="3"/>
            <a:endCxn id="1199" idx="1"/>
          </p:cNvCxnSpPr>
          <p:nvPr/>
        </p:nvCxnSpPr>
        <p:spPr>
          <a:xfrm>
            <a:off x="6239869" y="755916"/>
            <a:ext cx="366300" cy="59700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201" name="Google Shape;120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3013" y="1752083"/>
            <a:ext cx="860175" cy="20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7"/>
          <p:cNvSpPr txBox="1"/>
          <p:nvPr/>
        </p:nvSpPr>
        <p:spPr>
          <a:xfrm>
            <a:off x="4870186" y="2217106"/>
            <a:ext cx="877200" cy="338700"/>
          </a:xfrm>
          <a:prstGeom prst="rect">
            <a:avLst/>
          </a:prstGeom>
          <a:noFill/>
          <a:ln cap="flat" cmpd="sng" w="19050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Instructor</a:t>
            </a:r>
            <a:endParaRPr b="1" i="0" sz="1000" u="none" cap="none" strike="noStrik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03" name="Google Shape;1203;p7"/>
          <p:cNvCxnSpPr>
            <a:stCxn id="1202" idx="0"/>
            <a:endCxn id="1201" idx="2"/>
          </p:cNvCxnSpPr>
          <p:nvPr/>
        </p:nvCxnSpPr>
        <p:spPr>
          <a:xfrm flipH="1" rot="10800000">
            <a:off x="5308786" y="1956106"/>
            <a:ext cx="394200" cy="261000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4" name="Google Shape;1204;p7"/>
          <p:cNvCxnSpPr>
            <a:stCxn id="1193" idx="3"/>
          </p:cNvCxnSpPr>
          <p:nvPr/>
        </p:nvCxnSpPr>
        <p:spPr>
          <a:xfrm>
            <a:off x="732197" y="2230553"/>
            <a:ext cx="579000" cy="3255900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205" name="Google Shape;120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3573" y="5405317"/>
            <a:ext cx="1294496" cy="502189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p7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25</a:t>
            </a:r>
            <a:endParaRPr/>
          </a:p>
        </p:txBody>
      </p:sp>
      <p:sp>
        <p:nvSpPr>
          <p:cNvPr id="1207" name="Google Shape;1207;p7"/>
          <p:cNvSpPr txBox="1"/>
          <p:nvPr/>
        </p:nvSpPr>
        <p:spPr>
          <a:xfrm>
            <a:off x="97097" y="-2772"/>
            <a:ext cx="2955142" cy="338524"/>
          </a:xfrm>
          <a:prstGeom prst="rect">
            <a:avLst/>
          </a:prstGeom>
          <a:noFill/>
          <a:ln cap="flat" cmpd="sng" w="19050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Programme code/Campus/Year/Class</a:t>
            </a:r>
            <a:endParaRPr b="1" i="0" sz="1000" u="none" cap="none" strike="noStrik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08" name="Google Shape;1208;p7"/>
          <p:cNvCxnSpPr/>
          <p:nvPr/>
        </p:nvCxnSpPr>
        <p:spPr>
          <a:xfrm>
            <a:off x="3034608" y="161150"/>
            <a:ext cx="591120" cy="174907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209" name="Google Shape;120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1654" y="1268209"/>
            <a:ext cx="860175" cy="495958"/>
          </a:xfrm>
          <a:prstGeom prst="rect">
            <a:avLst/>
          </a:prstGeom>
          <a:noFill/>
          <a:ln>
            <a:noFill/>
          </a:ln>
        </p:spPr>
      </p:pic>
      <p:sp>
        <p:nvSpPr>
          <p:cNvPr id="1210" name="Google Shape;1210;p7"/>
          <p:cNvSpPr txBox="1"/>
          <p:nvPr/>
        </p:nvSpPr>
        <p:spPr>
          <a:xfrm>
            <a:off x="6711829" y="2086644"/>
            <a:ext cx="877200" cy="492412"/>
          </a:xfrm>
          <a:prstGeom prst="rect">
            <a:avLst/>
          </a:prstGeom>
          <a:noFill/>
          <a:ln cap="flat" cmpd="sng" w="19050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C42A00"/>
                </a:solidFill>
                <a:latin typeface="Poppins"/>
                <a:ea typeface="Poppins"/>
                <a:cs typeface="Poppins"/>
                <a:sym typeface="Poppins"/>
              </a:rPr>
              <a:t>Course Title</a:t>
            </a:r>
            <a:endParaRPr b="1" i="0" sz="1000" u="none" cap="none" strike="noStrike">
              <a:solidFill>
                <a:srgbClr val="C42A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11" name="Google Shape;1211;p7"/>
          <p:cNvCxnSpPr>
            <a:stCxn id="1210" idx="0"/>
            <a:endCxn id="1209" idx="2"/>
          </p:cNvCxnSpPr>
          <p:nvPr/>
        </p:nvCxnSpPr>
        <p:spPr>
          <a:xfrm rot="10800000">
            <a:off x="6281629" y="1764144"/>
            <a:ext cx="868800" cy="322500"/>
          </a:xfrm>
          <a:prstGeom prst="straightConnector1">
            <a:avLst/>
          </a:prstGeom>
          <a:noFill/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25"/>
          <p:cNvSpPr txBox="1"/>
          <p:nvPr>
            <p:ph type="title"/>
          </p:nvPr>
        </p:nvSpPr>
        <p:spPr>
          <a:xfrm>
            <a:off x="1019385" y="906320"/>
            <a:ext cx="10204715" cy="10561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40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查閱成績 </a:t>
            </a:r>
            <a:r>
              <a:rPr b="1" lang="en-US" sz="4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Checking Academic Results</a:t>
            </a:r>
            <a:endParaRPr b="1" sz="4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25"/>
          <p:cNvSpPr txBox="1"/>
          <p:nvPr>
            <p:ph idx="1" type="body"/>
          </p:nvPr>
        </p:nvSpPr>
        <p:spPr>
          <a:xfrm>
            <a:off x="335364" y="1707922"/>
            <a:ext cx="4372559" cy="46974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登入 Login (MyHKMU)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▪"/>
            </a:pPr>
            <a:r>
              <a:rPr lang="en-US" sz="2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www.hkmu.edu.hk/students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9" name="Google Shape;1219;p25"/>
          <p:cNvPicPr preferRelativeResize="0"/>
          <p:nvPr/>
        </p:nvPicPr>
        <p:blipFill rotWithShape="1">
          <a:blip r:embed="rId4">
            <a:alphaModFix/>
          </a:blip>
          <a:srcRect b="4306" l="0" r="5001" t="5694"/>
          <a:stretch/>
        </p:blipFill>
        <p:spPr>
          <a:xfrm>
            <a:off x="4427019" y="1800597"/>
            <a:ext cx="7830884" cy="4337369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25"/>
          <p:cNvSpPr/>
          <p:nvPr/>
        </p:nvSpPr>
        <p:spPr>
          <a:xfrm>
            <a:off x="4492415" y="4948297"/>
            <a:ext cx="2906973" cy="825912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25"/>
          <p:cNvSpPr txBox="1"/>
          <p:nvPr>
            <p:ph idx="12" type="sldNum"/>
          </p:nvPr>
        </p:nvSpPr>
        <p:spPr>
          <a:xfrm>
            <a:off x="-61784" y="6499654"/>
            <a:ext cx="578160" cy="488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26</a:t>
            </a:r>
            <a:endParaRPr/>
          </a:p>
        </p:txBody>
      </p:sp>
      <p:pic>
        <p:nvPicPr>
          <p:cNvPr id="1222" name="Google Shape;122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" name="Google Shape;122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392" y="-7620"/>
            <a:ext cx="11613269" cy="364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2016" y="3331148"/>
            <a:ext cx="10866617" cy="3621021"/>
          </a:xfrm>
          <a:prstGeom prst="rect">
            <a:avLst/>
          </a:prstGeom>
          <a:noFill/>
          <a:ln>
            <a:noFill/>
          </a:ln>
        </p:spPr>
      </p:pic>
      <p:sp>
        <p:nvSpPr>
          <p:cNvPr id="1230" name="Google Shape;1230;p26"/>
          <p:cNvSpPr/>
          <p:nvPr/>
        </p:nvSpPr>
        <p:spPr>
          <a:xfrm>
            <a:off x="45927" y="1052739"/>
            <a:ext cx="2895600" cy="44450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1" name="Google Shape;1231;p26"/>
          <p:cNvCxnSpPr/>
          <p:nvPr/>
        </p:nvCxnSpPr>
        <p:spPr>
          <a:xfrm flipH="1">
            <a:off x="2941529" y="1052752"/>
            <a:ext cx="1659467" cy="21272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</p:cxnSp>
      <p:cxnSp>
        <p:nvCxnSpPr>
          <p:cNvPr id="1232" name="Google Shape;1232;p26"/>
          <p:cNvCxnSpPr/>
          <p:nvPr/>
        </p:nvCxnSpPr>
        <p:spPr>
          <a:xfrm flipH="1">
            <a:off x="2941529" y="4124336"/>
            <a:ext cx="1659467" cy="21272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</p:cxnSp>
      <p:sp>
        <p:nvSpPr>
          <p:cNvPr id="1233" name="Google Shape;1233;p26"/>
          <p:cNvSpPr/>
          <p:nvPr/>
        </p:nvSpPr>
        <p:spPr>
          <a:xfrm>
            <a:off x="361951" y="4272501"/>
            <a:ext cx="2579576" cy="500651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4" name="Google Shape;1234;p26"/>
          <p:cNvPicPr preferRelativeResize="0"/>
          <p:nvPr/>
        </p:nvPicPr>
        <p:blipFill rotWithShape="1">
          <a:blip r:embed="rId5">
            <a:alphaModFix/>
          </a:blip>
          <a:srcRect b="85445" l="0" r="89700" t="9342"/>
          <a:stretch/>
        </p:blipFill>
        <p:spPr>
          <a:xfrm>
            <a:off x="435392" y="230223"/>
            <a:ext cx="1461988" cy="39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26"/>
          <p:cNvPicPr preferRelativeResize="0"/>
          <p:nvPr/>
        </p:nvPicPr>
        <p:blipFill rotWithShape="1">
          <a:blip r:embed="rId5">
            <a:alphaModFix/>
          </a:blip>
          <a:srcRect b="85445" l="0" r="89700" t="9342"/>
          <a:stretch/>
        </p:blipFill>
        <p:spPr>
          <a:xfrm>
            <a:off x="1010720" y="3590530"/>
            <a:ext cx="1461988" cy="39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26"/>
          <p:cNvPicPr preferRelativeResize="0"/>
          <p:nvPr/>
        </p:nvPicPr>
        <p:blipFill rotWithShape="1">
          <a:blip r:embed="rId5">
            <a:alphaModFix/>
          </a:blip>
          <a:srcRect b="91717" l="57651" r="39949" t="5497"/>
          <a:stretch/>
        </p:blipFill>
        <p:spPr>
          <a:xfrm>
            <a:off x="6118860" y="-90518"/>
            <a:ext cx="447675" cy="2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26"/>
          <p:cNvPicPr preferRelativeResize="0"/>
          <p:nvPr/>
        </p:nvPicPr>
        <p:blipFill rotWithShape="1">
          <a:blip r:embed="rId5">
            <a:alphaModFix/>
          </a:blip>
          <a:srcRect b="91717" l="57651" r="39949" t="5497"/>
          <a:stretch/>
        </p:blipFill>
        <p:spPr>
          <a:xfrm>
            <a:off x="6295201" y="3248250"/>
            <a:ext cx="447675" cy="2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26"/>
          <p:cNvPicPr preferRelativeResize="0"/>
          <p:nvPr/>
        </p:nvPicPr>
        <p:blipFill rotWithShape="1">
          <a:blip r:embed="rId5">
            <a:alphaModFix/>
          </a:blip>
          <a:srcRect b="60939" l="2084" r="92388" t="37546"/>
          <a:stretch/>
        </p:blipFill>
        <p:spPr>
          <a:xfrm>
            <a:off x="4701312" y="761229"/>
            <a:ext cx="926602" cy="115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26"/>
          <p:cNvPicPr preferRelativeResize="0"/>
          <p:nvPr/>
        </p:nvPicPr>
        <p:blipFill rotWithShape="1">
          <a:blip r:embed="rId5">
            <a:alphaModFix/>
          </a:blip>
          <a:srcRect b="75226" l="68934" r="29051" t="23200"/>
          <a:stretch/>
        </p:blipFill>
        <p:spPr>
          <a:xfrm>
            <a:off x="468049" y="770646"/>
            <a:ext cx="440908" cy="120862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26"/>
          <p:cNvSpPr/>
          <p:nvPr/>
        </p:nvSpPr>
        <p:spPr>
          <a:xfrm>
            <a:off x="947057" y="761229"/>
            <a:ext cx="794657" cy="1150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26"/>
          <p:cNvSpPr txBox="1"/>
          <p:nvPr>
            <p:ph idx="12" type="sldNum"/>
          </p:nvPr>
        </p:nvSpPr>
        <p:spPr>
          <a:xfrm>
            <a:off x="-61784" y="6486104"/>
            <a:ext cx="704335" cy="5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27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27"/>
          <p:cNvSpPr txBox="1"/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pic>
        <p:nvPicPr>
          <p:cNvPr id="1247" name="Google Shape;1247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905" l="-726" r="9743" t="1088"/>
          <a:stretch/>
        </p:blipFill>
        <p:spPr>
          <a:xfrm>
            <a:off x="-153560" y="-43248"/>
            <a:ext cx="12155060" cy="6043998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27"/>
          <p:cNvSpPr/>
          <p:nvPr/>
        </p:nvSpPr>
        <p:spPr>
          <a:xfrm>
            <a:off x="233770" y="1837322"/>
            <a:ext cx="1344000" cy="288000"/>
          </a:xfrm>
          <a:prstGeom prst="frame">
            <a:avLst>
              <a:gd fmla="val 12500" name="adj1"/>
            </a:avLst>
          </a:pr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 cap="flat" cmpd="sng" w="9525">
            <a:solidFill>
              <a:srgbClr val="CC33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  <p:txBody>
          <a:bodyPr anchorCtr="0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9" name="Google Shape;1249;p27"/>
          <p:cNvCxnSpPr/>
          <p:nvPr/>
        </p:nvCxnSpPr>
        <p:spPr>
          <a:xfrm flipH="1">
            <a:off x="1701327" y="1736311"/>
            <a:ext cx="1659467" cy="21272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</p:cxnSp>
      <p:pic>
        <p:nvPicPr>
          <p:cNvPr id="1250" name="Google Shape;1250;p27"/>
          <p:cNvPicPr preferRelativeResize="0"/>
          <p:nvPr/>
        </p:nvPicPr>
        <p:blipFill rotWithShape="1">
          <a:blip r:embed="rId4">
            <a:alphaModFix/>
          </a:blip>
          <a:srcRect b="85445" l="0" r="89700" t="9342"/>
          <a:stretch/>
        </p:blipFill>
        <p:spPr>
          <a:xfrm>
            <a:off x="-53612" y="363924"/>
            <a:ext cx="1679509" cy="71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27"/>
          <p:cNvPicPr preferRelativeResize="0"/>
          <p:nvPr/>
        </p:nvPicPr>
        <p:blipFill rotWithShape="1">
          <a:blip r:embed="rId4">
            <a:alphaModFix/>
          </a:blip>
          <a:srcRect b="91717" l="57651" r="39949" t="6564"/>
          <a:stretch/>
        </p:blipFill>
        <p:spPr>
          <a:xfrm>
            <a:off x="6544521" y="-68506"/>
            <a:ext cx="593271" cy="254156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27"/>
          <p:cNvSpPr txBox="1"/>
          <p:nvPr>
            <p:ph idx="12" type="sldNum"/>
          </p:nvPr>
        </p:nvSpPr>
        <p:spPr>
          <a:xfrm>
            <a:off x="-61784" y="6486104"/>
            <a:ext cx="704335" cy="5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28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28"/>
          <p:cNvSpPr txBox="1"/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pic>
        <p:nvPicPr>
          <p:cNvPr descr="Screen Shot 2019-08-10 at 10.57.56 AM.png" id="1258" name="Google Shape;1258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727" l="1023" r="6996" t="1223"/>
          <a:stretch/>
        </p:blipFill>
        <p:spPr>
          <a:xfrm>
            <a:off x="342900" y="73958"/>
            <a:ext cx="11487149" cy="5856195"/>
          </a:xfrm>
          <a:prstGeom prst="rect">
            <a:avLst/>
          </a:prstGeom>
          <a:noFill/>
          <a:ln cap="flat" cmpd="sng" w="9525">
            <a:solidFill>
              <a:srgbClr val="3E3E3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59" name="Google Shape;1259;p28"/>
          <p:cNvSpPr txBox="1"/>
          <p:nvPr>
            <p:ph idx="12" type="sldNum"/>
          </p:nvPr>
        </p:nvSpPr>
        <p:spPr>
          <a:xfrm>
            <a:off x="-61784" y="6486104"/>
            <a:ext cx="704335" cy="5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29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46"/>
          <p:cNvSpPr txBox="1"/>
          <p:nvPr>
            <p:ph type="title"/>
          </p:nvPr>
        </p:nvSpPr>
        <p:spPr>
          <a:xfrm>
            <a:off x="963167" y="737869"/>
            <a:ext cx="10265600" cy="12639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學習誠信和抄襲</a:t>
            </a:r>
            <a:r>
              <a:rPr lang="en-US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Academic Integrity &amp; Plagiarism</a:t>
            </a:r>
            <a:endParaRPr/>
          </a:p>
        </p:txBody>
      </p:sp>
      <p:sp>
        <p:nvSpPr>
          <p:cNvPr id="1265" name="Google Shape;1265;p46"/>
          <p:cNvSpPr/>
          <p:nvPr/>
        </p:nvSpPr>
        <p:spPr>
          <a:xfrm>
            <a:off x="831297" y="1863320"/>
            <a:ext cx="9579271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must pursue their studies with </a:t>
            </a:r>
            <a:r>
              <a:rPr b="1" i="0" lang="en-US" sz="2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academic honesty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-US" sz="2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avoid plagiarism</a:t>
            </a:r>
            <a:endParaRPr/>
          </a:p>
          <a:p>
            <a:pPr indent="-12700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 own works through the use of </a:t>
            </a:r>
            <a:r>
              <a:rPr b="0" i="0" lang="en-US" sz="2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Turnitin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as per Instructors’ instructions</a:t>
            </a:r>
            <a:endParaRPr/>
          </a:p>
          <a:p>
            <a:pPr indent="-12700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Useful information: </a:t>
            </a:r>
            <a:r>
              <a:rPr b="0" i="0" lang="en-US" sz="2000" u="sng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https://libguides.lib.hkmu.edu.hk/plagiarism</a:t>
            </a:r>
            <a:endParaRPr b="0" i="0" sz="20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receipt of a report that alleges a breach of academic integrity, the School shall review the case and decide whether there are reasonable and probable grounds to proceed with a charge of breach of academic integrity​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23"/>
          <p:cNvSpPr txBox="1"/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rPr b="1" i="0" lang="en-US" sz="3000" u="none" cap="none" strike="noStrike">
                <a:solidFill>
                  <a:srgbClr val="B7CB01"/>
                </a:solidFill>
                <a:latin typeface="Arial"/>
                <a:ea typeface="Arial"/>
                <a:cs typeface="Arial"/>
                <a:sym typeface="Arial"/>
              </a:rPr>
              <a:t>Completion of Entry Survey 完成入學問卷調查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br>
              <a:rPr b="1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CB01"/>
              </a:buClr>
              <a:buSzPts val="3000"/>
              <a:buFont typeface="Orbitron"/>
              <a:buNone/>
            </a:pPr>
            <a:r>
              <a:t/>
            </a:r>
            <a:endParaRPr b="1" i="0" sz="3000" u="none" cap="none" strike="noStrike">
              <a:solidFill>
                <a:srgbClr val="B7CB0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descr="Facebook Instagram png images | PNGWing" id="1271" name="Google Shape;1271;p2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23"/>
          <p:cNvSpPr txBox="1"/>
          <p:nvPr>
            <p:ph idx="1" type="body"/>
          </p:nvPr>
        </p:nvSpPr>
        <p:spPr>
          <a:xfrm>
            <a:off x="250854" y="3075586"/>
            <a:ext cx="10011457" cy="29916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000">
              <a:solidFill>
                <a:srgbClr val="00000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Collection of Student Card 領取學生證 </a:t>
            </a:r>
            <a:endParaRPr b="1" sz="24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To help us understand about your learning expectation and support at LiPACE, please </a:t>
            </a:r>
            <a:r>
              <a:rPr b="1" lang="en-US" sz="1400" u="sng">
                <a:latin typeface="Arial"/>
                <a:ea typeface="Arial"/>
                <a:cs typeface="Arial"/>
                <a:sym typeface="Arial"/>
              </a:rPr>
              <a:t>complete the Entry Survey before you pick up your Student ID Card 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and save the </a:t>
            </a:r>
            <a:r>
              <a:rPr b="1" lang="en-US" sz="1400" u="sng">
                <a:latin typeface="Arial"/>
                <a:ea typeface="Arial"/>
                <a:cs typeface="Arial"/>
                <a:sym typeface="Arial"/>
              </a:rPr>
              <a:t>screenshot of the last page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 . </a:t>
            </a:r>
            <a:br>
              <a:rPr lang="en-US" sz="2000">
                <a:latin typeface="Arial"/>
                <a:ea typeface="Arial"/>
                <a:cs typeface="Arial"/>
                <a:sym typeface="Arial"/>
              </a:rPr>
            </a:br>
            <a:r>
              <a:rPr lang="en-US" sz="1500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為了讓我們更了解您的學習期望和所需支援，請在領取學生證前完成入學問卷調查，並</a:t>
            </a:r>
            <a:r>
              <a:rPr lang="en-US" sz="1500">
                <a:latin typeface="Arial"/>
                <a:ea typeface="Arial"/>
                <a:cs typeface="Arial"/>
                <a:sym typeface="Arial"/>
              </a:rPr>
              <a:t>將</a:t>
            </a:r>
            <a:r>
              <a:rPr b="1" lang="en-US" sz="1500" u="sng">
                <a:latin typeface="Arial"/>
                <a:ea typeface="Arial"/>
                <a:cs typeface="Arial"/>
                <a:sym typeface="Arial"/>
              </a:rPr>
              <a:t>最後一頁屏幕截圖</a:t>
            </a:r>
            <a:r>
              <a:rPr lang="en-US" sz="1500">
                <a:latin typeface="Arial"/>
                <a:ea typeface="Arial"/>
                <a:cs typeface="Arial"/>
                <a:sym typeface="Arial"/>
              </a:rPr>
              <a:t>。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Please </a:t>
            </a:r>
            <a:r>
              <a:rPr b="1" lang="en-US" sz="1400" u="sng">
                <a:latin typeface="Arial"/>
                <a:ea typeface="Arial"/>
                <a:cs typeface="Arial"/>
                <a:sym typeface="Arial"/>
              </a:rPr>
              <a:t>show the screenshot / email proof of survey completion</a:t>
            </a:r>
            <a:r>
              <a:rPr lang="en-US" sz="1400">
                <a:latin typeface="Arial"/>
                <a:ea typeface="Arial"/>
                <a:cs typeface="Arial"/>
                <a:sym typeface="Arial"/>
              </a:rPr>
              <a:t> for collecting the Student Card.</a:t>
            </a: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r>
              <a:rPr lang="en-US" sz="1500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請在領取學生證時</a:t>
            </a:r>
            <a:r>
              <a:rPr b="1" lang="en-US" sz="1500" u="sng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出示完成問卷的屏幕截圖/電子郵件證明</a:t>
            </a:r>
            <a:r>
              <a:rPr lang="en-US" sz="1500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>
              <a:solidFill>
                <a:srgbClr val="00000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2000">
              <a:solidFill>
                <a:srgbClr val="00000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pic>
        <p:nvPicPr>
          <p:cNvPr descr="Online survey - Free social media icons" id="1273" name="Google Shape;127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54" y="1164860"/>
            <a:ext cx="1840216" cy="1840216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23">
            <a:hlinkClick r:id="rId4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https://hkmu.qualtrics.com/jfe/form/SV_bpB3veks5h4YdZc</a:t>
            </a:r>
            <a:endParaRPr b="0" i="0" sz="16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5" name="Google Shape;127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81569" y="3350103"/>
            <a:ext cx="1211437" cy="259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48260" y="1436074"/>
            <a:ext cx="2026509" cy="2036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QR-Code" id="1282" name="Google Shape;1282;p29"/>
          <p:cNvSpPr/>
          <p:nvPr/>
        </p:nvSpPr>
        <p:spPr>
          <a:xfrm>
            <a:off x="207433" y="-192617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83" name="Google Shape;1283;p29"/>
          <p:cNvSpPr/>
          <p:nvPr/>
        </p:nvSpPr>
        <p:spPr>
          <a:xfrm>
            <a:off x="410633" y="105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84" name="Google Shape;1284;p29"/>
          <p:cNvSpPr/>
          <p:nvPr/>
        </p:nvSpPr>
        <p:spPr>
          <a:xfrm>
            <a:off x="613833" y="2137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85" name="Google Shape;1285;p29"/>
          <p:cNvSpPr/>
          <p:nvPr/>
        </p:nvSpPr>
        <p:spPr>
          <a:xfrm>
            <a:off x="817033" y="4169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86" name="Google Shape;1286;p29"/>
          <p:cNvSpPr/>
          <p:nvPr/>
        </p:nvSpPr>
        <p:spPr>
          <a:xfrm>
            <a:off x="1020233" y="6201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87" name="Google Shape;1287;p29"/>
          <p:cNvSpPr/>
          <p:nvPr/>
        </p:nvSpPr>
        <p:spPr>
          <a:xfrm>
            <a:off x="1223433" y="8233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88" name="Google Shape;1288;p29"/>
          <p:cNvSpPr/>
          <p:nvPr/>
        </p:nvSpPr>
        <p:spPr>
          <a:xfrm>
            <a:off x="1426633" y="10265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89" name="Google Shape;1289;p29"/>
          <p:cNvSpPr/>
          <p:nvPr/>
        </p:nvSpPr>
        <p:spPr>
          <a:xfrm>
            <a:off x="1629833" y="12297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QR-Code" id="1290" name="Google Shape;1290;p29"/>
          <p:cNvSpPr/>
          <p:nvPr/>
        </p:nvSpPr>
        <p:spPr>
          <a:xfrm>
            <a:off x="1833033" y="1432996"/>
            <a:ext cx="406400" cy="40640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29"/>
          <p:cNvSpPr txBox="1"/>
          <p:nvPr>
            <p:ph type="title"/>
          </p:nvPr>
        </p:nvSpPr>
        <p:spPr>
          <a:xfrm>
            <a:off x="355714" y="2916857"/>
            <a:ext cx="10849205" cy="14697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3733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Enquiries</a:t>
            </a:r>
            <a:endParaRPr b="1" sz="3733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92" name="Google Shape;1292;p29"/>
          <p:cNvGraphicFramePr/>
          <p:nvPr/>
        </p:nvGraphicFramePr>
        <p:xfrm>
          <a:off x="3082588" y="102659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{D302D04A-9709-4094-A3C5-F29FCA041D20}</a:tableStyleId>
              </a:tblPr>
              <a:tblGrid>
                <a:gridCol w="3198450"/>
                <a:gridCol w="4796325"/>
              </a:tblGrid>
              <a:tr h="411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u="none" cap="none" strike="noStrike"/>
                        <a:t>Higher Diploma in Health Care</a:t>
                      </a:r>
                      <a:endParaRPr sz="19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</a:tr>
              <a:tr h="381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Programme Leader (PL)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Dr. Winnie WONG Wan Chi </a:t>
                      </a:r>
                      <a:endParaRPr sz="1400" u="none" cap="none" strike="noStrike"/>
                    </a:p>
                  </a:txBody>
                  <a:tcPr marT="60950" marB="60950" marR="121925" marL="121925" anchor="ctr"/>
                </a:tc>
              </a:tr>
              <a:tr h="28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Office Number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3120 9716</a:t>
                      </a:r>
                      <a:endParaRPr sz="1400" u="none" cap="none" strike="noStrike"/>
                    </a:p>
                  </a:txBody>
                  <a:tcPr marT="60950" marB="60950" marR="121925" marL="121925" anchor="ctr"/>
                </a:tc>
              </a:tr>
              <a:tr h="3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Email</a:t>
                      </a:r>
                      <a:endParaRPr sz="1400" u="none" cap="none" strike="noStrike"/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sng" cap="none" strike="noStrike">
                          <a:solidFill>
                            <a:srgbClr val="0070C0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wwong@hkmu.edu.hk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</a:tr>
              <a:tr h="28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Deputy Programme Leader (PL)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Ms. Wendy LAM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</a:tr>
              <a:tr h="28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Office Number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3120 9824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</a:tr>
              <a:tr h="4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70C0"/>
                          </a:solidFill>
                        </a:rPr>
                        <a:t>Email</a:t>
                      </a:r>
                      <a:endParaRPr sz="1400" u="none" cap="none" strike="noStrike"/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sng" cap="none" strike="noStrike">
                          <a:solidFill>
                            <a:srgbClr val="0070C0"/>
                          </a:solidFill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wswlam@hkmu.edu.hk</a:t>
                      </a:r>
                      <a:endParaRPr b="1" sz="14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60950" marB="60950" marR="121925" marL="121925" anchor="ctr"/>
                </a:tc>
              </a:tr>
            </a:tbl>
          </a:graphicData>
        </a:graphic>
      </p:graphicFrame>
      <p:graphicFrame>
        <p:nvGraphicFramePr>
          <p:cNvPr id="1293" name="Google Shape;1293;p29"/>
          <p:cNvGraphicFramePr/>
          <p:nvPr/>
        </p:nvGraphicFramePr>
        <p:xfrm>
          <a:off x="3082588" y="401821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{AEDBDE7C-E58C-4601-83E7-DC8420C8C0B6}</a:tableStyleId>
              </a:tblPr>
              <a:tblGrid>
                <a:gridCol w="3197625"/>
                <a:gridCol w="4776425"/>
              </a:tblGrid>
              <a:tr h="38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sng" cap="none" strike="noStrike">
                          <a:solidFill>
                            <a:srgbClr val="00B050"/>
                          </a:solidFill>
                        </a:rPr>
                        <a:t>Administrative Support</a:t>
                      </a:r>
                      <a:endParaRPr sz="1050" u="none" cap="none" strike="noStrike"/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B050"/>
                          </a:solidFill>
                        </a:rPr>
                        <a:t>Ms. Ngan Cho Yi </a:t>
                      </a:r>
                      <a:endParaRPr sz="1050" u="none" cap="none" strike="noStrike"/>
                    </a:p>
                  </a:txBody>
                  <a:tcPr marT="60950" marB="60950" marR="121925" marL="121925" anchor="ctr"/>
                </a:tc>
              </a:tr>
              <a:tr h="33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B050"/>
                          </a:solidFill>
                        </a:rPr>
                        <a:t>Office Number</a:t>
                      </a:r>
                      <a:endParaRPr sz="1050" u="none" cap="none" strike="noStrike"/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B050"/>
                          </a:solidFill>
                        </a:rPr>
                        <a:t>3120 9923</a:t>
                      </a:r>
                      <a:endParaRPr sz="1050" u="none" cap="none" strike="noStrike"/>
                    </a:p>
                  </a:txBody>
                  <a:tcPr marT="60950" marB="60950" marR="121925" marL="121925" anchor="ctr"/>
                </a:tc>
              </a:tr>
              <a:tr h="362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0B050"/>
                          </a:solidFill>
                        </a:rPr>
                        <a:t>Email</a:t>
                      </a:r>
                      <a:endParaRPr sz="1050" u="none" cap="none" strike="noStrike"/>
                    </a:p>
                  </a:txBody>
                  <a:tcPr marT="60950" marB="60950" marR="121925" marL="1219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400" u="sng" cap="none" strike="noStrike">
                          <a:solidFill>
                            <a:srgbClr val="00B050"/>
                          </a:solidFill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cyngan@hkmu.edu.hk</a:t>
                      </a:r>
                      <a:endParaRPr b="1" sz="1400" u="none" cap="none" strike="noStrike">
                        <a:solidFill>
                          <a:srgbClr val="00B050"/>
                        </a:solidFill>
                      </a:endParaRPr>
                    </a:p>
                  </a:txBody>
                  <a:tcPr marT="60950" marB="60950" marR="121925" marL="121925" anchor="ctr"/>
                </a:tc>
              </a:tr>
              <a:tr h="56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B050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WhatsApp 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B050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3120 9923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pic>
        <p:nvPicPr>
          <p:cNvPr id="1294" name="Google Shape;1294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40126" y="-19808"/>
            <a:ext cx="2313771" cy="83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29"/>
          <p:cNvSpPr txBox="1"/>
          <p:nvPr>
            <p:ph idx="12" type="sldNum"/>
          </p:nvPr>
        </p:nvSpPr>
        <p:spPr>
          <a:xfrm>
            <a:off x="-61784" y="6486104"/>
            <a:ext cx="704335" cy="5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32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" name="Google Shape;130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31"/>
          <p:cNvSpPr txBox="1"/>
          <p:nvPr>
            <p:ph idx="4294967295" type="ctrTitle"/>
          </p:nvPr>
        </p:nvSpPr>
        <p:spPr>
          <a:xfrm>
            <a:off x="6096000" y="2548467"/>
            <a:ext cx="6270183" cy="23909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語文科目豁免政策</a:t>
            </a:r>
            <a:br>
              <a:rPr b="1" i="0" lang="en-US" sz="36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36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Language Course Exemption</a:t>
            </a:r>
            <a:endParaRPr b="1" i="0" sz="3500" u="none" cap="none" strike="noStrik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33"/>
          <p:cNvSpPr txBox="1"/>
          <p:nvPr/>
        </p:nvSpPr>
        <p:spPr>
          <a:xfrm>
            <a:off x="283502" y="8082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b="1" i="0" lang="en-US" sz="3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Chinese/English courses – QF Level 3 &amp;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33"/>
          <p:cNvSpPr txBox="1"/>
          <p:nvPr/>
        </p:nvSpPr>
        <p:spPr>
          <a:xfrm>
            <a:off x="283502" y="1622633"/>
            <a:ext cx="11347745" cy="4102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514350" lvl="0" marL="51435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Holders of any qualifications mentioned below: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LcParenBoth"/>
            </a:pPr>
            <a:r>
              <a:rPr b="0" i="0" lang="en-US" sz="2400" u="none" cap="none" strike="noStrik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A locally accredited </a:t>
            </a:r>
            <a:r>
              <a:rPr b="1" i="0" lang="en-US" sz="2400" u="none" cap="none" strike="noStrik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sub-degree (at QF Level 4) or a post-secondary diploma</a:t>
            </a:r>
            <a:r>
              <a:rPr b="0" i="0" lang="en-US" sz="2400" u="none" cap="none" strike="noStrik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 offer by a recognized university or higher education institute overseas, 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LcParenBoth"/>
            </a:pPr>
            <a:r>
              <a:rPr b="0" i="0" lang="en-US" sz="2400" u="none" cap="none" strike="noStrik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A locally accredited </a:t>
            </a:r>
            <a:r>
              <a:rPr b="1" i="0" lang="en-US" sz="2400" u="none" cap="none" strike="noStrik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Bachelor’s degree or above (at QF Level 5 or above)</a:t>
            </a:r>
            <a:r>
              <a:rPr b="0" i="0" lang="en-US" sz="2400" u="none" cap="none" strike="noStrike">
                <a:solidFill>
                  <a:srgbClr val="008E44"/>
                </a:solidFill>
                <a:latin typeface="Calibri"/>
                <a:ea typeface="Calibri"/>
                <a:cs typeface="Calibri"/>
                <a:sym typeface="Calibri"/>
              </a:rPr>
              <a:t> or a Bachelor’s degree or above offered by a recognized university overseas.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51435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qualification should be awarded by a university or institute where the </a:t>
            </a:r>
            <a:r>
              <a:rPr b="0" i="0" lang="en-US" sz="24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medium of instruction and assessments of this qualification must be in English</a:t>
            </a: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34"/>
          <p:cNvSpPr txBox="1"/>
          <p:nvPr/>
        </p:nvSpPr>
        <p:spPr>
          <a:xfrm>
            <a:off x="228021" y="117018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b="1" i="0" lang="en-US" sz="3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Chinese/English courses – QF Level 3 &amp;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34"/>
          <p:cNvSpPr txBox="1"/>
          <p:nvPr/>
        </p:nvSpPr>
        <p:spPr>
          <a:xfrm>
            <a:off x="228021" y="2244880"/>
            <a:ext cx="11782816" cy="461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 startAt="2"/>
            </a:pPr>
            <a:r>
              <a:rPr b="0" i="0" lang="en-US" sz="28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Completion of a prior Chinese/English course at QF Level 3/4 or above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51435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course should be non-career specific.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(e.g. Business English courses and English courses for Tourism will </a:t>
            </a:r>
            <a:r>
              <a:rPr b="1" i="0" lang="en-US" sz="26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b="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be considered.)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35"/>
          <p:cNvSpPr txBox="1"/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b="1" i="0" lang="en-US" sz="3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English courses – QF Level 3 &amp;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35"/>
          <p:cNvSpPr txBox="1"/>
          <p:nvPr/>
        </p:nvSpPr>
        <p:spPr>
          <a:xfrm>
            <a:off x="272471" y="1510641"/>
            <a:ext cx="11782816" cy="461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 startAt="3"/>
            </a:pPr>
            <a:r>
              <a:rPr b="0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Holders of a </a:t>
            </a:r>
            <a:r>
              <a:rPr b="1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public examination qualification</a:t>
            </a:r>
            <a:r>
              <a:rPr b="0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 from a recognized examination body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51435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20" name="Google Shape;1320;p35"/>
          <p:cNvGraphicFramePr/>
          <p:nvPr/>
        </p:nvGraphicFramePr>
        <p:xfrm>
          <a:off x="355021" y="201093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{6A6C59AD-3846-440B-A340-490B118F0415}</a:tableStyleId>
              </a:tblPr>
              <a:tblGrid>
                <a:gridCol w="2728100"/>
                <a:gridCol w="2623100"/>
                <a:gridCol w="2675600"/>
                <a:gridCol w="2675600"/>
              </a:tblGrid>
              <a:tr h="760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3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</a:t>
                      </a:r>
                      <a:endParaRPr b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</a:t>
                      </a:r>
                      <a:endParaRPr b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III</a:t>
                      </a:r>
                      <a:endParaRPr b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9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HKDSE Level 3 or above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 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1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HKALE/GCE A-level Grade D or above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IELTS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6.0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or above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u="sng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 minimum of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each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individual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component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IELTS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6.5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or above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u="sng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listening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speaking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component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36"/>
          <p:cNvSpPr txBox="1"/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b="1" i="0" lang="en-US" sz="3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English courses – QF Level 3 &amp;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6" name="Google Shape;1326;p36"/>
          <p:cNvSpPr txBox="1"/>
          <p:nvPr/>
        </p:nvSpPr>
        <p:spPr>
          <a:xfrm>
            <a:off x="278821" y="1409041"/>
            <a:ext cx="11176579" cy="461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 startAt="3"/>
            </a:pPr>
            <a:r>
              <a:rPr b="0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Holders of a </a:t>
            </a:r>
            <a:r>
              <a:rPr b="1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public examination qualification</a:t>
            </a:r>
            <a:r>
              <a:rPr b="0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 from a recognized examination body (cont.)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The results of IELTS and TOEFL </a:t>
            </a:r>
            <a:r>
              <a:rPr b="1" i="0" lang="en-US" sz="2200" u="sng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must not be more than 2 years</a:t>
            </a:r>
            <a:r>
              <a:rPr b="0" i="0" lang="en-US" sz="2200" u="none" cap="none" strike="noStrike">
                <a:solidFill>
                  <a:srgbClr val="00A651"/>
                </a:solidFill>
                <a:latin typeface="Calibri"/>
                <a:ea typeface="Calibri"/>
                <a:cs typeface="Calibri"/>
                <a:sym typeface="Calibri"/>
              </a:rPr>
              <a:t> from the date of the test or final examination to the date of commencement of study at LiPACE.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A65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A6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27" name="Google Shape;1327;p36"/>
          <p:cNvGraphicFramePr/>
          <p:nvPr/>
        </p:nvGraphicFramePr>
        <p:xfrm>
          <a:off x="379308" y="19535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{6A6C59AD-3846-440B-A340-490B118F0415}</a:tableStyleId>
              </a:tblPr>
              <a:tblGrid>
                <a:gridCol w="2843700"/>
                <a:gridCol w="2734225"/>
                <a:gridCol w="2788975"/>
                <a:gridCol w="2788975"/>
              </a:tblGrid>
              <a:tr h="43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3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QF Level 4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for Communication III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IELTS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6.5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or above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u="sng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</a:t>
                      </a: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writing</a:t>
                      </a: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component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TOEFL scored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-60 (iBT)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TOEFL score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-79 (iBT)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TEFL/TESOL certification,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 CELTA holder</a:t>
                      </a:r>
                      <a:endParaRPr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✔</a:t>
                      </a:r>
                      <a:endParaRPr b="0" i="0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p37"/>
          <p:cNvSpPr/>
          <p:nvPr/>
        </p:nvSpPr>
        <p:spPr>
          <a:xfrm>
            <a:off x="826972" y="274856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3" name="Google Shape;1333;p37"/>
          <p:cNvSpPr/>
          <p:nvPr/>
        </p:nvSpPr>
        <p:spPr>
          <a:xfrm>
            <a:off x="826972" y="174307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4" name="Google Shape;1334;p37"/>
          <p:cNvSpPr txBox="1"/>
          <p:nvPr>
            <p:ph type="title"/>
          </p:nvPr>
        </p:nvSpPr>
        <p:spPr>
          <a:xfrm>
            <a:off x="963167" y="840176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Documents required for exemption application</a:t>
            </a:r>
            <a:endParaRPr sz="32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37"/>
          <p:cNvSpPr txBox="1"/>
          <p:nvPr>
            <p:ph idx="2" type="title"/>
          </p:nvPr>
        </p:nvSpPr>
        <p:spPr>
          <a:xfrm>
            <a:off x="826972" y="1882703"/>
            <a:ext cx="824014" cy="50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sz="3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6" name="Google Shape;1336;p37"/>
          <p:cNvSpPr txBox="1"/>
          <p:nvPr>
            <p:ph idx="4" type="title"/>
          </p:nvPr>
        </p:nvSpPr>
        <p:spPr>
          <a:xfrm>
            <a:off x="805166" y="2873884"/>
            <a:ext cx="824014" cy="50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sz="3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7" name="Google Shape;1337;p37"/>
          <p:cNvSpPr txBox="1"/>
          <p:nvPr>
            <p:ph idx="1" type="subTitle"/>
          </p:nvPr>
        </p:nvSpPr>
        <p:spPr>
          <a:xfrm>
            <a:off x="1717453" y="1799373"/>
            <a:ext cx="7788497" cy="1089536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lang="en-US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Course Issues Application Form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lang="en-US" sz="20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https://www.hkmu.edu.hk/lipace/tc/admission/enrollment-form/</a:t>
            </a:r>
            <a:endParaRPr b="0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0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37"/>
          <p:cNvSpPr txBox="1"/>
          <p:nvPr>
            <p:ph idx="6" type="subTitle"/>
          </p:nvPr>
        </p:nvSpPr>
        <p:spPr>
          <a:xfrm>
            <a:off x="2817651" y="4704046"/>
            <a:ext cx="4792823" cy="577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Application deadline: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22 September 2025 (Monday)</a:t>
            </a:r>
            <a:endParaRPr b="0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37"/>
          <p:cNvSpPr txBox="1"/>
          <p:nvPr>
            <p:ph idx="7" type="subTitle"/>
          </p:nvPr>
        </p:nvSpPr>
        <p:spPr>
          <a:xfrm>
            <a:off x="1717453" y="2698107"/>
            <a:ext cx="9610946" cy="160886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0" lang="en-US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Qualification certificate awarded by a recognized university/institute/examination body; 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0" lang="en-US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Syllabus from a prior course providing information on learning outcomes, academic standard, coverage, duration and assessment criteria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0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0" name="Google Shape;134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14141" y="813331"/>
            <a:ext cx="934759" cy="1047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0122" y="4104716"/>
            <a:ext cx="1889822" cy="157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38"/>
          <p:cNvSpPr txBox="1"/>
          <p:nvPr/>
        </p:nvSpPr>
        <p:spPr>
          <a:xfrm>
            <a:off x="1879021" y="7447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</a:pPr>
            <a:r>
              <a:rPr b="1" i="0" lang="en-US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Course Issues Application Form 課程事項申請表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7" name="Google Shape;134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2572" y="1361891"/>
            <a:ext cx="6220121" cy="4669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2" name="Google Shape;135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39"/>
          <p:cNvSpPr txBox="1"/>
          <p:nvPr>
            <p:ph type="ctrTitle"/>
          </p:nvPr>
        </p:nvSpPr>
        <p:spPr>
          <a:xfrm>
            <a:off x="3045060" y="825794"/>
            <a:ext cx="5928800" cy="12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THANKS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4" name="Google Shape;1354;p39"/>
          <p:cNvSpPr/>
          <p:nvPr/>
        </p:nvSpPr>
        <p:spPr>
          <a:xfrm>
            <a:off x="1800940" y="1778584"/>
            <a:ext cx="22236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Staff contacts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5" name="Google Shape;1355;p39"/>
          <p:cNvGraphicFramePr/>
          <p:nvPr/>
        </p:nvGraphicFramePr>
        <p:xfrm>
          <a:off x="1849801" y="23018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{57432030-BA36-45E5-AA32-23E4BA8ABFCB}</a:tableStyleId>
              </a:tblPr>
              <a:tblGrid>
                <a:gridCol w="2773100"/>
                <a:gridCol w="3645575"/>
                <a:gridCol w="1900650"/>
              </a:tblGrid>
              <a:tr h="450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Head of Languages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EE599"/>
                    </a:solidFill>
                  </a:tcPr>
                </a:tc>
                <a:tc hMerge="1"/>
                <a:tc hMerge="1"/>
              </a:tr>
              <a:tr h="45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Dr. Sylvia SZE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swsze@hkmu.edu.hk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3120 9715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Deputy Head of Languages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 hMerge="1"/>
                <a:tc hMerge="1"/>
              </a:tr>
              <a:tr h="45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Ms. Melissa YEUNG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mylyeung@hkmu.edu.hk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3120 9719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Effective Chinese Communication Skills 應用中文傳意技巧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E0B2"/>
                    </a:solidFill>
                  </a:tcPr>
                </a:tc>
                <a:tc hMerge="1"/>
                <a:tc hMerge="1"/>
              </a:tr>
              <a:tr h="45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Ms. Konnie TANG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kyhtang@hkmu.edu.hk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3120 9822</a:t>
                      </a:r>
                      <a:endParaRPr sz="18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70AD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0" name="Google Shape;136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5870" y="-87296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40"/>
          <p:cNvSpPr txBox="1"/>
          <p:nvPr>
            <p:ph idx="4294967295" type="ctrTitle"/>
          </p:nvPr>
        </p:nvSpPr>
        <p:spPr>
          <a:xfrm>
            <a:off x="6366162" y="2050794"/>
            <a:ext cx="5216237" cy="29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香港都會大學</a:t>
            </a:r>
            <a:br>
              <a:rPr b="1" i="0" lang="en-US" sz="36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i="0" lang="en-US" sz="36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李嘉誠專業進修學院</a:t>
            </a:r>
            <a:br>
              <a:rPr b="1" i="0" lang="en-US" sz="4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i="0" lang="en-US" sz="2800" u="none" cap="none" strike="noStrike">
                <a:solidFill>
                  <a:srgbClr val="6EB62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課外活動、外藉英語老師及</a:t>
            </a:r>
            <a:br>
              <a:rPr b="1" i="0" lang="en-US" sz="2800" u="none" cap="none" strike="noStrike">
                <a:solidFill>
                  <a:srgbClr val="6EB62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i="0" lang="en-US" sz="2800" u="none" cap="none" strike="noStrike">
                <a:solidFill>
                  <a:srgbClr val="6EB62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英語學習支援</a:t>
            </a:r>
            <a:br>
              <a:rPr b="1" i="0" lang="en-US" sz="1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br>
              <a:rPr b="1" i="0" lang="en-US" sz="1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Heidi Cheng</a:t>
            </a:r>
            <a:br>
              <a:rPr b="1" i="0" lang="en-US" sz="3600" u="none" cap="none" strike="noStrike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rPr>
            </a:br>
            <a:br>
              <a:rPr b="1" i="0" lang="en-US" sz="3600" u="none" cap="none" strike="noStrik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endParaRPr b="1" i="0" sz="3600" u="none" cap="none" strike="noStrik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362" name="Google Shape;1362;p40"/>
          <p:cNvPicPr preferRelativeResize="0"/>
          <p:nvPr/>
        </p:nvPicPr>
        <p:blipFill rotWithShape="1">
          <a:blip r:embed="rId4">
            <a:alphaModFix/>
          </a:blip>
          <a:srcRect b="41375" l="70606" r="4246" t="23814"/>
          <a:stretch/>
        </p:blipFill>
        <p:spPr>
          <a:xfrm>
            <a:off x="7190751" y="5628839"/>
            <a:ext cx="1440181" cy="1121412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40"/>
          <p:cNvSpPr txBox="1"/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1800" u="sng" cap="none" strike="noStrik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https://drive.google.com/file/d/1fRO0az-JW6hWbN3-tUWhKmDn5q70_epP/view?usp=sharing</a:t>
            </a:r>
            <a:r>
              <a:rPr b="1" i="0" lang="en-US" sz="1800" u="none" cap="none" strike="noStrik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b="1" i="0" sz="1800" u="none" cap="none" strike="noStrik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8" name="Google Shape;13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7555" y="-91465"/>
            <a:ext cx="12503739" cy="7032591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41"/>
          <p:cNvSpPr txBox="1"/>
          <p:nvPr>
            <p:ph idx="4294967295" type="ctrTitle"/>
          </p:nvPr>
        </p:nvSpPr>
        <p:spPr>
          <a:xfrm>
            <a:off x="6366163" y="2050794"/>
            <a:ext cx="4987294" cy="29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Student Affairs Office</a:t>
            </a:r>
            <a:br>
              <a:rPr b="1" i="0" lang="en-US" sz="36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b="1" i="0" lang="en-US" sz="36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學生事務處</a:t>
            </a:r>
            <a:endParaRPr b="1" i="0" sz="3000" u="none" cap="none" strike="noStrike">
              <a:solidFill>
                <a:schemeClr val="dk1"/>
              </a:solidFill>
              <a:latin typeface="Orbitron"/>
              <a:ea typeface="Orbitron"/>
              <a:cs typeface="Orbitron"/>
              <a:sym typeface="Orbitron"/>
            </a:endParaRPr>
          </a:p>
        </p:txBody>
      </p:sp>
      <p:pic>
        <p:nvPicPr>
          <p:cNvPr id="1370" name="Google Shape;1370;p41"/>
          <p:cNvPicPr preferRelativeResize="0"/>
          <p:nvPr/>
        </p:nvPicPr>
        <p:blipFill rotWithShape="1">
          <a:blip r:embed="rId4">
            <a:alphaModFix/>
          </a:blip>
          <a:srcRect b="41375" l="70606" r="4246" t="23814"/>
          <a:stretch/>
        </p:blipFill>
        <p:spPr>
          <a:xfrm>
            <a:off x="7269406" y="5578249"/>
            <a:ext cx="1440180" cy="1121410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41"/>
          <p:cNvSpPr txBox="1"/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</a:pPr>
            <a:r>
              <a:rPr b="1" i="0" lang="en-US" sz="1800" u="sng" cap="none" strike="noStrik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https://drive.google.com/file/d/1Rj6_MKb9ElRzNpPh2F2Uau8e_F8BgONH/view?usp=sharing</a:t>
            </a:r>
            <a:r>
              <a:rPr b="1" i="0" lang="en-US" sz="1800" u="none" cap="none" strike="noStrike">
                <a:solidFill>
                  <a:srgbClr val="0171B9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b="1" i="0" sz="1800" u="none" cap="none" strike="noStrike">
              <a:solidFill>
                <a:srgbClr val="0171B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30"/>
          <p:cNvSpPr txBox="1"/>
          <p:nvPr>
            <p:ph idx="1" type="body"/>
          </p:nvPr>
        </p:nvSpPr>
        <p:spPr>
          <a:xfrm>
            <a:off x="220006" y="1583467"/>
            <a:ext cx="11683297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5000">
                <a:latin typeface="Microsoft JhengHei"/>
                <a:ea typeface="Microsoft JhengHei"/>
                <a:cs typeface="Microsoft JhengHei"/>
                <a:sym typeface="Microsoft JhengHei"/>
              </a:rPr>
              <a:t>The </a:t>
            </a:r>
            <a:r>
              <a:rPr b="1" i="1" lang="en-US" sz="5000">
                <a:solidFill>
                  <a:srgbClr val="92D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Programme Specific Orientation </a:t>
            </a:r>
            <a:r>
              <a:rPr lang="en-US" sz="5000">
                <a:latin typeface="Microsoft JhengHei"/>
                <a:ea typeface="Microsoft JhengHei"/>
                <a:cs typeface="Microsoft JhengHei"/>
                <a:sym typeface="Microsoft JhengHei"/>
              </a:rPr>
              <a:t>will be conducted afterwards! 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5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377" name="Google Shape;1377;p30"/>
          <p:cNvSpPr/>
          <p:nvPr/>
        </p:nvSpPr>
        <p:spPr>
          <a:xfrm rot="-668343">
            <a:off x="5692657" y="3129896"/>
            <a:ext cx="6387049" cy="3043147"/>
          </a:xfrm>
          <a:prstGeom prst="irregularSeal2">
            <a:avLst/>
          </a:prstGeom>
          <a:gradFill>
            <a:gsLst>
              <a:gs pos="0">
                <a:srgbClr val="CFE900"/>
              </a:gs>
              <a:gs pos="100000">
                <a:srgbClr val="FFFF81"/>
              </a:gs>
            </a:gsLst>
            <a:lin ang="16200000" scaled="0"/>
          </a:gradFill>
          <a:ln cap="flat" cmpd="sng" w="9525">
            <a:solidFill>
              <a:srgbClr val="B5CA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Don’t miss it!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Stay behind!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30"/>
          <p:cNvSpPr txBox="1"/>
          <p:nvPr>
            <p:ph idx="12" type="sldNum"/>
          </p:nvPr>
        </p:nvSpPr>
        <p:spPr>
          <a:xfrm>
            <a:off x="-61784" y="6486104"/>
            <a:ext cx="704335" cy="5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67"/>
              <a:buNone/>
            </a:pPr>
            <a:r>
              <a:rPr lang="en-US"/>
              <a:t>33</a:t>
            </a:r>
            <a:endParaRPr/>
          </a:p>
        </p:txBody>
      </p:sp>
      <p:pic>
        <p:nvPicPr>
          <p:cNvPr id="1379" name="Google Shape;137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230" y="-6360"/>
            <a:ext cx="2313771" cy="837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4" name="Google Shape;138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32"/>
          <p:cNvSpPr/>
          <p:nvPr/>
        </p:nvSpPr>
        <p:spPr>
          <a:xfrm>
            <a:off x="1240553" y="2809481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6" name="Google Shape;1386;p32"/>
          <p:cNvSpPr/>
          <p:nvPr/>
        </p:nvSpPr>
        <p:spPr>
          <a:xfrm>
            <a:off x="5958023" y="2809481"/>
            <a:ext cx="1096400" cy="1096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87" name="Google Shape;1387;p32"/>
          <p:cNvGrpSpPr/>
          <p:nvPr/>
        </p:nvGrpSpPr>
        <p:grpSpPr>
          <a:xfrm>
            <a:off x="1530298" y="3099265"/>
            <a:ext cx="516908" cy="516881"/>
            <a:chOff x="266768" y="1721375"/>
            <a:chExt cx="397907" cy="397887"/>
          </a:xfrm>
        </p:grpSpPr>
        <p:sp>
          <p:nvSpPr>
            <p:cNvPr id="1388" name="Google Shape;1388;p32"/>
            <p:cNvSpPr/>
            <p:nvPr/>
          </p:nvSpPr>
          <p:spPr>
            <a:xfrm>
              <a:off x="454843" y="1791037"/>
              <a:ext cx="136218" cy="328222"/>
            </a:xfrm>
            <a:custGeom>
              <a:rect b="b" l="l" r="r" t="t"/>
              <a:pathLst>
                <a:path extrusionOk="0" h="15727" w="6527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89" name="Google Shape;1389;p32"/>
            <p:cNvSpPr/>
            <p:nvPr/>
          </p:nvSpPr>
          <p:spPr>
            <a:xfrm>
              <a:off x="266768" y="1721375"/>
              <a:ext cx="397907" cy="397887"/>
            </a:xfrm>
            <a:custGeom>
              <a:rect b="b" l="l" r="r" t="t"/>
              <a:pathLst>
                <a:path extrusionOk="0" h="19065" w="19066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90" name="Google Shape;1390;p32"/>
          <p:cNvGrpSpPr/>
          <p:nvPr/>
        </p:nvGrpSpPr>
        <p:grpSpPr>
          <a:xfrm>
            <a:off x="6247792" y="3102882"/>
            <a:ext cx="516855" cy="516881"/>
            <a:chOff x="864491" y="1723250"/>
            <a:chExt cx="397866" cy="397887"/>
          </a:xfrm>
        </p:grpSpPr>
        <p:sp>
          <p:nvSpPr>
            <p:cNvPr id="1391" name="Google Shape;1391;p32"/>
            <p:cNvSpPr/>
            <p:nvPr/>
          </p:nvSpPr>
          <p:spPr>
            <a:xfrm>
              <a:off x="935197" y="1793977"/>
              <a:ext cx="256451" cy="256430"/>
            </a:xfrm>
            <a:custGeom>
              <a:rect b="b" l="l" r="r" t="t"/>
              <a:pathLst>
                <a:path extrusionOk="0" h="12287" w="12288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92" name="Google Shape;1392;p32"/>
            <p:cNvSpPr/>
            <p:nvPr/>
          </p:nvSpPr>
          <p:spPr>
            <a:xfrm>
              <a:off x="1005109" y="1863910"/>
              <a:ext cx="116622" cy="116559"/>
            </a:xfrm>
            <a:custGeom>
              <a:rect b="b" l="l" r="r" t="t"/>
              <a:pathLst>
                <a:path extrusionOk="0" h="5585" w="5588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93" name="Google Shape;1393;p32"/>
            <p:cNvSpPr/>
            <p:nvPr/>
          </p:nvSpPr>
          <p:spPr>
            <a:xfrm>
              <a:off x="864491" y="1723250"/>
              <a:ext cx="397866" cy="397887"/>
            </a:xfrm>
            <a:custGeom>
              <a:rect b="b" l="l" r="r" t="t"/>
              <a:pathLst>
                <a:path extrusionOk="0" h="19065" w="19064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89"/>
                <a:buFont typeface="Arial"/>
                <a:buNone/>
              </a:pPr>
              <a:r>
                <a:t/>
              </a:r>
              <a:endParaRPr b="0" i="0" sz="2489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394" name="Google Shape;1394;p32"/>
          <p:cNvPicPr preferRelativeResize="0"/>
          <p:nvPr/>
        </p:nvPicPr>
        <p:blipFill rotWithShape="1">
          <a:blip r:embed="rId4">
            <a:alphaModFix/>
          </a:blip>
          <a:srcRect b="12382" l="17847" r="16868" t="12305"/>
          <a:stretch/>
        </p:blipFill>
        <p:spPr>
          <a:xfrm>
            <a:off x="7137780" y="1136966"/>
            <a:ext cx="2661238" cy="286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53970" y="1011621"/>
            <a:ext cx="2899785" cy="303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32"/>
          <p:cNvSpPr txBox="1"/>
          <p:nvPr/>
        </p:nvSpPr>
        <p:spPr>
          <a:xfrm>
            <a:off x="2470248" y="4570897"/>
            <a:ext cx="7920431" cy="1053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Higher Diploma in Health Care (FHDHC)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醫療護理高級文憑 (2 years full-time)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32"/>
          <p:cNvSpPr txBox="1"/>
          <p:nvPr/>
        </p:nvSpPr>
        <p:spPr>
          <a:xfrm>
            <a:off x="-61784" y="6486104"/>
            <a:ext cx="704335" cy="5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rPr b="0" i="0" lang="en-US" sz="187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E658BB-BA5A-40CC-9F1A-D8845D594E81}"/>
</file>

<file path=customXml/itemProps2.xml><?xml version="1.0" encoding="utf-8"?>
<ds:datastoreItem xmlns:ds="http://schemas.openxmlformats.org/officeDocument/2006/customXml" ds:itemID="{492EE236-7CCA-402D-843B-53C64E3095F5}"/>
</file>

<file path=customXml/itemProps3.xml><?xml version="1.0" encoding="utf-8"?>
<ds:datastoreItem xmlns:ds="http://schemas.openxmlformats.org/officeDocument/2006/customXml" ds:itemID="{F2D8E3AE-B1CF-40CD-A65B-4D583AAC53D6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 LAU Hiu Ying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