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4" r:id="rId4"/>
    <p:sldMasterId id="2147483688" r:id="rId5"/>
  </p:sldMasterIdLst>
  <p:notesMasterIdLst>
    <p:notesMasterId r:id="rId67"/>
  </p:notesMasterIdLst>
  <p:sldIdLst>
    <p:sldId id="256" r:id="rId6"/>
    <p:sldId id="488" r:id="rId7"/>
    <p:sldId id="374" r:id="rId8"/>
    <p:sldId id="375" r:id="rId9"/>
    <p:sldId id="360" r:id="rId10"/>
    <p:sldId id="392" r:id="rId11"/>
    <p:sldId id="397" r:id="rId12"/>
    <p:sldId id="403" r:id="rId13"/>
    <p:sldId id="406" r:id="rId14"/>
    <p:sldId id="471" r:id="rId15"/>
    <p:sldId id="472" r:id="rId16"/>
    <p:sldId id="442" r:id="rId17"/>
    <p:sldId id="443" r:id="rId18"/>
    <p:sldId id="444" r:id="rId19"/>
    <p:sldId id="445" r:id="rId20"/>
    <p:sldId id="468" r:id="rId21"/>
    <p:sldId id="456" r:id="rId22"/>
    <p:sldId id="457" r:id="rId23"/>
    <p:sldId id="458" r:id="rId24"/>
    <p:sldId id="460" r:id="rId25"/>
    <p:sldId id="453" r:id="rId26"/>
    <p:sldId id="454" r:id="rId27"/>
    <p:sldId id="461" r:id="rId28"/>
    <p:sldId id="462" r:id="rId29"/>
    <p:sldId id="463" r:id="rId30"/>
    <p:sldId id="464" r:id="rId31"/>
    <p:sldId id="465" r:id="rId32"/>
    <p:sldId id="466" r:id="rId33"/>
    <p:sldId id="467" r:id="rId34"/>
    <p:sldId id="487" r:id="rId35"/>
    <p:sldId id="473" r:id="rId36"/>
    <p:sldId id="478" r:id="rId37"/>
    <p:sldId id="474" r:id="rId38"/>
    <p:sldId id="280" r:id="rId39"/>
    <p:sldId id="281" r:id="rId40"/>
    <p:sldId id="282" r:id="rId41"/>
    <p:sldId id="283" r:id="rId42"/>
    <p:sldId id="289" r:id="rId43"/>
    <p:sldId id="290" r:id="rId44"/>
    <p:sldId id="475" r:id="rId45"/>
    <p:sldId id="284" r:id="rId46"/>
    <p:sldId id="288" r:id="rId47"/>
    <p:sldId id="489" r:id="rId48"/>
    <p:sldId id="476" r:id="rId49"/>
    <p:sldId id="480" r:id="rId50"/>
    <p:sldId id="440" r:id="rId51"/>
    <p:sldId id="438" r:id="rId52"/>
    <p:sldId id="439" r:id="rId53"/>
    <p:sldId id="404" r:id="rId54"/>
    <p:sldId id="362" r:id="rId55"/>
    <p:sldId id="366" r:id="rId56"/>
    <p:sldId id="367" r:id="rId57"/>
    <p:sldId id="441" r:id="rId58"/>
    <p:sldId id="477" r:id="rId59"/>
    <p:sldId id="486" r:id="rId60"/>
    <p:sldId id="481" r:id="rId61"/>
    <p:sldId id="482" r:id="rId62"/>
    <p:sldId id="483" r:id="rId63"/>
    <p:sldId id="258" r:id="rId64"/>
    <p:sldId id="485" r:id="rId65"/>
    <p:sldId id="484" r:id="rId66"/>
  </p:sldIdLst>
  <p:sldSz cx="12192000" cy="6858000"/>
  <p:notesSz cx="6858000" cy="9144000"/>
  <p:embeddedFontLst>
    <p:embeddedFont>
      <p:font typeface="Arial Bold" panose="020B0704020202020204" pitchFamily="34" charset="0"/>
      <p:bold r:id="rId68"/>
    </p:embeddedFont>
    <p:embeddedFont>
      <p:font typeface="Candara" panose="020E0502030303020204" pitchFamily="34" charset="0"/>
      <p:regular r:id="rId69"/>
      <p:bold r:id="rId70"/>
      <p:italic r:id="rId71"/>
      <p:boldItalic r:id="rId72"/>
    </p:embeddedFont>
    <p:embeddedFont>
      <p:font typeface="Century Gothic" panose="020B0502020202020204" pitchFamily="34" charset="0"/>
      <p:regular r:id="rId73"/>
      <p:bold r:id="rId74"/>
      <p:italic r:id="rId75"/>
      <p:boldItalic r:id="rId76"/>
    </p:embeddedFont>
    <p:embeddedFont>
      <p:font typeface="Comic Sans MS" panose="030F0702030302020204" pitchFamily="66" charset="0"/>
      <p:regular r:id="rId77"/>
      <p:bold r:id="rId78"/>
      <p:italic r:id="rId79"/>
      <p:boldItalic r:id="rId80"/>
    </p:embeddedFont>
    <p:embeddedFont>
      <p:font typeface="Orbitron" panose="02020500000000000000" charset="0"/>
      <p:regular r:id="rId81"/>
      <p:bold r:id="rId82"/>
    </p:embeddedFont>
    <p:embeddedFont>
      <p:font typeface="Poppins" panose="00000500000000000000" pitchFamily="2" charset="0"/>
      <p:regular r:id="rId83"/>
      <p:bold r:id="rId84"/>
      <p:italic r:id="rId85"/>
      <p:boldItalic r:id="rId86"/>
    </p:embeddedFont>
    <p:embeddedFont>
      <p:font typeface="微軟正黑體" panose="020B0604030504040204" pitchFamily="34" charset="-120"/>
      <p:regular r:id="rId87"/>
      <p:bold r:id="rId8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9AA0A6"/>
          </p15:clr>
        </p15:guide>
        <p15:guide id="2" pos="3840" userDrawn="1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E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8F03135-74A5-4267-A433-6338CDBE4B8F}">
  <a:tblStyle styleId="{88F03135-74A5-4267-A433-6338CDBE4B8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1D49FE2-388E-4BE7-BFBF-E8CE63BD1EF9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153" autoAdjust="0"/>
    <p:restoredTop sz="94608" autoAdjust="0"/>
  </p:normalViewPr>
  <p:slideViewPr>
    <p:cSldViewPr snapToGrid="0">
      <p:cViewPr varScale="1">
        <p:scale>
          <a:sx n="86" d="100"/>
          <a:sy n="86" d="100"/>
        </p:scale>
        <p:origin x="60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1630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63" Type="http://schemas.openxmlformats.org/officeDocument/2006/relationships/slide" Target="slides/slide58.xml"/><Relationship Id="rId68" Type="http://schemas.openxmlformats.org/officeDocument/2006/relationships/font" Target="fonts/font1.fntdata"/><Relationship Id="rId84" Type="http://schemas.openxmlformats.org/officeDocument/2006/relationships/font" Target="fonts/font17.fntdata"/><Relationship Id="rId89" Type="http://schemas.openxmlformats.org/officeDocument/2006/relationships/presProps" Target="presProps.xml"/><Relationship Id="rId16" Type="http://schemas.openxmlformats.org/officeDocument/2006/relationships/slide" Target="slides/slide11.xml"/><Relationship Id="rId11" Type="http://schemas.openxmlformats.org/officeDocument/2006/relationships/slide" Target="slides/slide6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74" Type="http://schemas.openxmlformats.org/officeDocument/2006/relationships/font" Target="fonts/font7.fntdata"/><Relationship Id="rId79" Type="http://schemas.openxmlformats.org/officeDocument/2006/relationships/font" Target="fonts/font12.fntdata"/><Relationship Id="rId5" Type="http://schemas.openxmlformats.org/officeDocument/2006/relationships/slideMaster" Target="slideMasters/slideMaster2.xml"/><Relationship Id="rId90" Type="http://schemas.openxmlformats.org/officeDocument/2006/relationships/viewProps" Target="viewProps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slide" Target="slides/slide59.xml"/><Relationship Id="rId69" Type="http://schemas.openxmlformats.org/officeDocument/2006/relationships/font" Target="fonts/font2.fntdata"/><Relationship Id="rId77" Type="http://schemas.openxmlformats.org/officeDocument/2006/relationships/font" Target="fonts/font10.fntdata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font" Target="fonts/font5.fntdata"/><Relationship Id="rId80" Type="http://schemas.openxmlformats.org/officeDocument/2006/relationships/font" Target="fonts/font13.fntdata"/><Relationship Id="rId85" Type="http://schemas.openxmlformats.org/officeDocument/2006/relationships/font" Target="fonts/font18.fntdata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slide" Target="slides/slide57.xml"/><Relationship Id="rId70" Type="http://schemas.openxmlformats.org/officeDocument/2006/relationships/font" Target="fonts/font3.fntdata"/><Relationship Id="rId75" Type="http://schemas.openxmlformats.org/officeDocument/2006/relationships/font" Target="fonts/font8.fntdata"/><Relationship Id="rId83" Type="http://schemas.openxmlformats.org/officeDocument/2006/relationships/font" Target="fonts/font16.fntdata"/><Relationship Id="rId88" Type="http://schemas.openxmlformats.org/officeDocument/2006/relationships/font" Target="fonts/font21.fntdata"/><Relationship Id="rId9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73" Type="http://schemas.openxmlformats.org/officeDocument/2006/relationships/font" Target="fonts/font6.fntdata"/><Relationship Id="rId78" Type="http://schemas.openxmlformats.org/officeDocument/2006/relationships/font" Target="fonts/font11.fntdata"/><Relationship Id="rId81" Type="http://schemas.openxmlformats.org/officeDocument/2006/relationships/font" Target="fonts/font14.fntdata"/><Relationship Id="rId86" Type="http://schemas.openxmlformats.org/officeDocument/2006/relationships/font" Target="fonts/font19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Relationship Id="rId34" Type="http://schemas.openxmlformats.org/officeDocument/2006/relationships/slide" Target="slides/slide29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76" Type="http://schemas.openxmlformats.org/officeDocument/2006/relationships/font" Target="fonts/font9.fntdata"/><Relationship Id="rId7" Type="http://schemas.openxmlformats.org/officeDocument/2006/relationships/slide" Target="slides/slide2.xml"/><Relationship Id="rId71" Type="http://schemas.openxmlformats.org/officeDocument/2006/relationships/font" Target="fonts/font4.fntdata"/><Relationship Id="rId92" Type="http://schemas.openxmlformats.org/officeDocument/2006/relationships/tableStyles" Target="tableStyles.xml"/><Relationship Id="rId2" Type="http://schemas.openxmlformats.org/officeDocument/2006/relationships/customXml" Target="../customXml/item2.xml"/><Relationship Id="rId29" Type="http://schemas.openxmlformats.org/officeDocument/2006/relationships/slide" Target="slides/slide24.xml"/><Relationship Id="rId24" Type="http://schemas.openxmlformats.org/officeDocument/2006/relationships/slide" Target="slides/slide19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66" Type="http://schemas.openxmlformats.org/officeDocument/2006/relationships/slide" Target="slides/slide61.xml"/><Relationship Id="rId87" Type="http://schemas.openxmlformats.org/officeDocument/2006/relationships/font" Target="fonts/font20.fntdata"/><Relationship Id="rId61" Type="http://schemas.openxmlformats.org/officeDocument/2006/relationships/slide" Target="slides/slide56.xml"/><Relationship Id="rId82" Type="http://schemas.openxmlformats.org/officeDocument/2006/relationships/font" Target="fonts/font15.fntdata"/><Relationship Id="rId19" Type="http://schemas.openxmlformats.org/officeDocument/2006/relationships/slide" Target="slides/slide1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8" name="Google Shape;2678;g1bf866f7dab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9" name="Google Shape;2679;g1bf866f7dab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8" name="Google Shape;2678;g1bf866f7dab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9" name="Google Shape;2679;g1bf866f7dab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3" name="Google Shape;3113;g1c16f39ae4d_0_1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14" name="Google Shape;3114;g1c16f39ae4d_0_1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653223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2703513" y="514350"/>
            <a:ext cx="4572000" cy="257175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F59003-36E7-426B-BC79-A7A0561D0D51}" type="slidenum">
              <a:rPr lang="zh-TW" altLang="en-US" smtClean="0">
                <a:solidFill>
                  <a:prstClr val="black"/>
                </a:solidFill>
              </a:rPr>
              <a:pPr/>
              <a:t>8</a:t>
            </a:fld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7792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2703513" y="514350"/>
            <a:ext cx="4572000" cy="257175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F59003-36E7-426B-BC79-A7A0561D0D51}" type="slidenum">
              <a:rPr lang="zh-TW" altLang="en-US" smtClean="0">
                <a:solidFill>
                  <a:prstClr val="black"/>
                </a:solidFill>
              </a:rPr>
              <a:pPr/>
              <a:t>9</a:t>
            </a:fld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54348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2B638A-F1C9-41FB-A289-334D2C779B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>
            <a:extLst>
              <a:ext uri="{FF2B5EF4-FFF2-40B4-BE49-F238E27FC236}">
                <a16:creationId xmlns:a16="http://schemas.microsoft.com/office/drawing/2014/main" id="{9F61BED4-7595-F24F-E4B3-DF7F3844AA8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703513" y="514350"/>
            <a:ext cx="4572000" cy="2571750"/>
          </a:xfrm>
        </p:spPr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9F3BF34C-6F6A-1E55-FA89-1D292E29FD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D10D80A9-E4E3-F60F-A55B-5EFB2C31AD9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F59003-36E7-426B-BC79-A7A0561D0D51}" type="slidenum">
              <a:rPr lang="zh-TW" altLang="en-US" smtClean="0">
                <a:solidFill>
                  <a:prstClr val="black"/>
                </a:solidFill>
              </a:rPr>
              <a:pPr/>
              <a:t>10</a:t>
            </a:fld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6375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A1D387-E6EB-060D-5B48-BADF8DF424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>
            <a:extLst>
              <a:ext uri="{FF2B5EF4-FFF2-40B4-BE49-F238E27FC236}">
                <a16:creationId xmlns:a16="http://schemas.microsoft.com/office/drawing/2014/main" id="{E0427159-6C79-A63D-F55F-188FEDEA71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703513" y="514350"/>
            <a:ext cx="4572000" cy="2571750"/>
          </a:xfrm>
        </p:spPr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7DC73637-15F1-8911-A3C3-8A4480F7FB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D78F231F-252B-149D-8105-8FA0FC2AE14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F59003-36E7-426B-BC79-A7A0561D0D51}" type="slidenum">
              <a:rPr lang="zh-TW" altLang="en-US" smtClean="0">
                <a:solidFill>
                  <a:prstClr val="black"/>
                </a:solidFill>
              </a:rPr>
              <a:pPr/>
              <a:t>11</a:t>
            </a:fld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83230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1620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27693185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15DE5A-316C-9A0E-C2B8-F47ED97B07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>
            <a:extLst>
              <a:ext uri="{FF2B5EF4-FFF2-40B4-BE49-F238E27FC236}">
                <a16:creationId xmlns:a16="http://schemas.microsoft.com/office/drawing/2014/main" id="{50D226F4-ADE0-C56F-6A24-919657D8D0A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703513" y="514350"/>
            <a:ext cx="4572000" cy="2571750"/>
          </a:xfrm>
        </p:spPr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8158DAA4-6FC3-5BE9-E5E9-5DFE596052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114E4A32-07FB-0DD2-5C56-D26E5B64D81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F59003-36E7-426B-BC79-A7A0561D0D51}" type="slidenum">
              <a:rPr lang="zh-TW" altLang="en-US" smtClean="0">
                <a:solidFill>
                  <a:prstClr val="black"/>
                </a:solidFill>
              </a:rPr>
              <a:pPr/>
              <a:t>30</a:t>
            </a:fld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76062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F9610F-2A5C-0A8F-C853-A61CA6384E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>
            <a:extLst>
              <a:ext uri="{FF2B5EF4-FFF2-40B4-BE49-F238E27FC236}">
                <a16:creationId xmlns:a16="http://schemas.microsoft.com/office/drawing/2014/main" id="{45D761EB-E3D6-75BC-35FF-22A812DE3F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703513" y="514350"/>
            <a:ext cx="4572000" cy="2571750"/>
          </a:xfrm>
        </p:spPr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16CE734E-DE70-C348-5F2B-F20D2B0BAA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8EF49C1E-8D77-3F43-9F63-4FE5BE4EED3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F59003-36E7-426B-BC79-A7A0561D0D51}" type="slidenum">
              <a:rPr lang="zh-TW" altLang="en-US" smtClean="0">
                <a:solidFill>
                  <a:prstClr val="black"/>
                </a:solidFill>
              </a:rPr>
              <a:pPr/>
              <a:t>31</a:t>
            </a:fld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08918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DF06CD-9643-8ADD-D822-0F13862396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>
            <a:extLst>
              <a:ext uri="{FF2B5EF4-FFF2-40B4-BE49-F238E27FC236}">
                <a16:creationId xmlns:a16="http://schemas.microsoft.com/office/drawing/2014/main" id="{54703AD9-BF9A-6D57-C46C-8D3207E2E03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703513" y="514350"/>
            <a:ext cx="4572000" cy="2571750"/>
          </a:xfrm>
        </p:spPr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17972473-326D-138C-66FA-EEE8DA2434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74A51982-5E25-E437-4DD6-6A5857710A9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F59003-36E7-426B-BC79-A7A0561D0D51}" type="slidenum">
              <a:rPr lang="zh-TW" altLang="en-US" smtClean="0">
                <a:solidFill>
                  <a:prstClr val="black"/>
                </a:solidFill>
              </a:rPr>
              <a:pPr/>
              <a:t>32</a:t>
            </a:fld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11139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8" name="Google Shape;2678;g1bf866f7dab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9" name="Google Shape;2679;g1bf866f7dab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630832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572342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0" name="Google Shape;2710;g13ce2af5b70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11" name="Google Shape;2711;g13ce2af5b70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6" name="Google Shape;3146;g13ce2af5b70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47" name="Google Shape;3147;g13ce2af5b70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1024860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45">
          <a:extLst>
            <a:ext uri="{FF2B5EF4-FFF2-40B4-BE49-F238E27FC236}">
              <a16:creationId xmlns:a16="http://schemas.microsoft.com/office/drawing/2014/main" id="{81BF246C-FF47-C01A-3F44-5084FB2C9B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6" name="Google Shape;3146;g13ce2af5b70_0_20:notes">
            <a:extLst>
              <a:ext uri="{FF2B5EF4-FFF2-40B4-BE49-F238E27FC236}">
                <a16:creationId xmlns:a16="http://schemas.microsoft.com/office/drawing/2014/main" id="{0FF461D1-013F-93A0-7CBE-0BB15D9391E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47" name="Google Shape;3147;g13ce2af5b70_0_20:notes">
            <a:extLst>
              <a:ext uri="{FF2B5EF4-FFF2-40B4-BE49-F238E27FC236}">
                <a16:creationId xmlns:a16="http://schemas.microsoft.com/office/drawing/2014/main" id="{B452E2A4-F2A3-5A83-D944-A55F32F0467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3239330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8" name="Google Shape;2678;g1bf866f7dab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9" name="Google Shape;2679;g1bf866f7dab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BD4C0B-A1E7-95CB-D05E-C90C5CF46A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>
            <a:extLst>
              <a:ext uri="{FF2B5EF4-FFF2-40B4-BE49-F238E27FC236}">
                <a16:creationId xmlns:a16="http://schemas.microsoft.com/office/drawing/2014/main" id="{C7CFE45A-2CCE-541C-8F79-6F750794B5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703513" y="514350"/>
            <a:ext cx="4572000" cy="2571750"/>
          </a:xfrm>
        </p:spPr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D045421C-41AD-6F11-98B9-932A44F35B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524F834B-2319-6789-C267-F3AB5A5B788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F59003-36E7-426B-BC79-A7A0561D0D51}" type="slidenum">
              <a:rPr lang="zh-TW" altLang="en-US" smtClean="0">
                <a:solidFill>
                  <a:prstClr val="black"/>
                </a:solidFill>
              </a:rPr>
              <a:pPr/>
              <a:t>45</a:t>
            </a:fld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465600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359782004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8" name="Google Shape;2678;g1bf866f7dab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9" name="Google Shape;2679;g1bf866f7dab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0DC08B-41A2-979C-E968-C9741E8F10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>
            <a:extLst>
              <a:ext uri="{FF2B5EF4-FFF2-40B4-BE49-F238E27FC236}">
                <a16:creationId xmlns:a16="http://schemas.microsoft.com/office/drawing/2014/main" id="{14439926-4F1D-6665-892E-65B993B5AB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703513" y="514350"/>
            <a:ext cx="4572000" cy="2571750"/>
          </a:xfrm>
        </p:spPr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1F922324-1B6B-7E1E-C7E8-D817094524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460F5F44-CE04-A263-039D-68868A51B00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F59003-36E7-426B-BC79-A7A0561D0D51}" type="slidenum">
              <a:rPr lang="zh-TW" altLang="en-US" smtClean="0">
                <a:solidFill>
                  <a:prstClr val="black"/>
                </a:solidFill>
              </a:rPr>
              <a:pPr/>
              <a:t>55</a:t>
            </a:fld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746312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2C0381-7FA7-0480-972B-D1000AD3BD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E7B6BB98-DF66-4F63-DCB5-F76C8C303FA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0A17814D-3386-B980-7FEF-9527FD59EC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145610171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6C5A79-5076-E157-FB36-F69B6D5748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DF476519-E2FA-958F-15EC-E07EC91106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EB262209-7420-B879-E1F2-6C65D23B04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40348384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F77B60-E3C5-2FE9-1281-3CE7E10420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90B3F79B-B1AE-826F-08DF-4F0ACD2C942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A6B24E64-E176-0E80-890E-9031EDF226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361945496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C1E7EE-CD50-D601-BEDA-C4C5E23438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>
            <a:extLst>
              <a:ext uri="{FF2B5EF4-FFF2-40B4-BE49-F238E27FC236}">
                <a16:creationId xmlns:a16="http://schemas.microsoft.com/office/drawing/2014/main" id="{4FDD4034-BBFE-FB9F-A5A9-883BE85A219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703513" y="514350"/>
            <a:ext cx="4572000" cy="2571750"/>
          </a:xfrm>
        </p:spPr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6A38BF39-43EA-4CD3-C128-34E31BBF7C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E2073A9C-61D2-CD2A-5F7C-8870C06AB6E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F59003-36E7-426B-BC79-A7A0561D0D51}" type="slidenum">
              <a:rPr lang="zh-TW" altLang="en-US" smtClean="0">
                <a:solidFill>
                  <a:prstClr val="black"/>
                </a:solidFill>
              </a:rPr>
              <a:pPr/>
              <a:t>60</a:t>
            </a:fld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648632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CFBF93-FD4C-15F3-1221-3491A90F67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>
            <a:extLst>
              <a:ext uri="{FF2B5EF4-FFF2-40B4-BE49-F238E27FC236}">
                <a16:creationId xmlns:a16="http://schemas.microsoft.com/office/drawing/2014/main" id="{3B5C7438-B246-4AEC-AE55-CD46B3095D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703513" y="514350"/>
            <a:ext cx="4572000" cy="2571750"/>
          </a:xfrm>
        </p:spPr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BEE8CB3A-9E90-5FE7-0F87-19AE267637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1D211515-444B-4F14-F1EA-AA0CE141949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F59003-36E7-426B-BC79-A7A0561D0D51}" type="slidenum">
              <a:rPr lang="zh-TW" altLang="en-US" smtClean="0">
                <a:solidFill>
                  <a:prstClr val="black"/>
                </a:solidFill>
              </a:rPr>
              <a:pPr/>
              <a:t>61</a:t>
            </a:fld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45354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preserve="1" userDrawn="1">
  <p:cSld name="1_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963167" y="1662867"/>
            <a:ext cx="10265600" cy="295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963168" y="4619267"/>
            <a:ext cx="10265600" cy="59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13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grpSp>
        <p:nvGrpSpPr>
          <p:cNvPr id="12" name="Google Shape;12;p2"/>
          <p:cNvGrpSpPr/>
          <p:nvPr/>
        </p:nvGrpSpPr>
        <p:grpSpPr>
          <a:xfrm>
            <a:off x="10479261" y="3948677"/>
            <a:ext cx="1570991" cy="3360841"/>
            <a:chOff x="7859445" y="2961507"/>
            <a:chExt cx="1178243" cy="2520631"/>
          </a:xfrm>
        </p:grpSpPr>
        <p:sp>
          <p:nvSpPr>
            <p:cNvPr id="13" name="Google Shape;13;p2"/>
            <p:cNvSpPr/>
            <p:nvPr/>
          </p:nvSpPr>
          <p:spPr>
            <a:xfrm>
              <a:off x="9016552" y="296150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8850777" y="2963125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8685013" y="2963125"/>
              <a:ext cx="16269" cy="17900"/>
            </a:xfrm>
            <a:custGeom>
              <a:avLst/>
              <a:gdLst/>
              <a:ahLst/>
              <a:cxnLst/>
              <a:rect l="l" t="t" r="r" b="b"/>
              <a:pathLst>
                <a:path w="1307" h="1438" extrusionOk="0">
                  <a:moveTo>
                    <a:pt x="654" y="1"/>
                  </a:moveTo>
                  <a:cubicBezTo>
                    <a:pt x="262" y="1"/>
                    <a:pt x="1" y="393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8520881" y="2964756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65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65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8355117" y="2966386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8189341" y="296800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8023578" y="296963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7859445" y="2971253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9016552" y="3107765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8850777" y="310939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8685013" y="311101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8520881" y="311264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8355117" y="3114275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8189341" y="311589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8023578" y="3115893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7859445" y="311752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9016552" y="325565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8850777" y="3255654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8685013" y="325728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8520881" y="3258903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8355117" y="326053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8189341" y="326216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8023578" y="326378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7859445" y="3263782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9016552" y="3401924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8850777" y="340354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39" name="Google Shape;39;p2"/>
            <p:cNvSpPr/>
            <p:nvPr/>
          </p:nvSpPr>
          <p:spPr>
            <a:xfrm>
              <a:off x="8685013" y="3405173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40" name="Google Shape;40;p2"/>
            <p:cNvSpPr/>
            <p:nvPr/>
          </p:nvSpPr>
          <p:spPr>
            <a:xfrm>
              <a:off x="8520881" y="340680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8355117" y="340842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8189341" y="340842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43" name="Google Shape;43;p2"/>
            <p:cNvSpPr/>
            <p:nvPr/>
          </p:nvSpPr>
          <p:spPr>
            <a:xfrm>
              <a:off x="8023578" y="3410053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7859445" y="341167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45" name="Google Shape;45;p2"/>
            <p:cNvSpPr/>
            <p:nvPr/>
          </p:nvSpPr>
          <p:spPr>
            <a:xfrm>
              <a:off x="9016552" y="354981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46" name="Google Shape;46;p2"/>
            <p:cNvSpPr/>
            <p:nvPr/>
          </p:nvSpPr>
          <p:spPr>
            <a:xfrm>
              <a:off x="8850777" y="355143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65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65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47" name="Google Shape;47;p2"/>
            <p:cNvSpPr/>
            <p:nvPr/>
          </p:nvSpPr>
          <p:spPr>
            <a:xfrm>
              <a:off x="8685013" y="355143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48" name="Google Shape;48;p2"/>
            <p:cNvSpPr/>
            <p:nvPr/>
          </p:nvSpPr>
          <p:spPr>
            <a:xfrm>
              <a:off x="8520881" y="3553062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49" name="Google Shape;49;p2"/>
            <p:cNvSpPr/>
            <p:nvPr/>
          </p:nvSpPr>
          <p:spPr>
            <a:xfrm>
              <a:off x="8355117" y="3554692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0" name="Google Shape;50;p2"/>
            <p:cNvSpPr/>
            <p:nvPr/>
          </p:nvSpPr>
          <p:spPr>
            <a:xfrm>
              <a:off x="8189341" y="3556311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1" name="Google Shape;51;p2"/>
            <p:cNvSpPr/>
            <p:nvPr/>
          </p:nvSpPr>
          <p:spPr>
            <a:xfrm>
              <a:off x="8023578" y="355794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2" name="Google Shape;52;p2"/>
            <p:cNvSpPr/>
            <p:nvPr/>
          </p:nvSpPr>
          <p:spPr>
            <a:xfrm>
              <a:off x="7859445" y="355955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3" name="Google Shape;53;p2"/>
            <p:cNvSpPr/>
            <p:nvPr/>
          </p:nvSpPr>
          <p:spPr>
            <a:xfrm>
              <a:off x="9016552" y="369607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829"/>
                    <a:pt x="783" y="1829"/>
                  </a:cubicBezTo>
                  <a:cubicBezTo>
                    <a:pt x="1306" y="1829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4" name="Google Shape;54;p2"/>
            <p:cNvSpPr/>
            <p:nvPr/>
          </p:nvSpPr>
          <p:spPr>
            <a:xfrm>
              <a:off x="8850777" y="369770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5" name="Google Shape;55;p2"/>
            <p:cNvSpPr/>
            <p:nvPr/>
          </p:nvSpPr>
          <p:spPr>
            <a:xfrm>
              <a:off x="8685013" y="369932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6" name="Google Shape;56;p2"/>
            <p:cNvSpPr/>
            <p:nvPr/>
          </p:nvSpPr>
          <p:spPr>
            <a:xfrm>
              <a:off x="8520881" y="3700951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7" name="Google Shape;57;p2"/>
            <p:cNvSpPr/>
            <p:nvPr/>
          </p:nvSpPr>
          <p:spPr>
            <a:xfrm>
              <a:off x="8355117" y="3700951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8" name="Google Shape;58;p2"/>
            <p:cNvSpPr/>
            <p:nvPr/>
          </p:nvSpPr>
          <p:spPr>
            <a:xfrm>
              <a:off x="8189341" y="3702581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9" name="Google Shape;59;p2"/>
            <p:cNvSpPr/>
            <p:nvPr/>
          </p:nvSpPr>
          <p:spPr>
            <a:xfrm>
              <a:off x="8023578" y="370419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0" name="Google Shape;60;p2"/>
            <p:cNvSpPr/>
            <p:nvPr/>
          </p:nvSpPr>
          <p:spPr>
            <a:xfrm>
              <a:off x="7859445" y="370583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1" name="Google Shape;61;p2"/>
            <p:cNvSpPr/>
            <p:nvPr/>
          </p:nvSpPr>
          <p:spPr>
            <a:xfrm>
              <a:off x="9016552" y="384396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2" name="Google Shape;62;p2"/>
            <p:cNvSpPr/>
            <p:nvPr/>
          </p:nvSpPr>
          <p:spPr>
            <a:xfrm>
              <a:off x="8850777" y="3843960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3" name="Google Shape;63;p2"/>
            <p:cNvSpPr/>
            <p:nvPr/>
          </p:nvSpPr>
          <p:spPr>
            <a:xfrm>
              <a:off x="8685013" y="384559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4" name="Google Shape;64;p2"/>
            <p:cNvSpPr/>
            <p:nvPr/>
          </p:nvSpPr>
          <p:spPr>
            <a:xfrm>
              <a:off x="8520881" y="3847209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5" name="Google Shape;65;p2"/>
            <p:cNvSpPr/>
            <p:nvPr/>
          </p:nvSpPr>
          <p:spPr>
            <a:xfrm>
              <a:off x="8355117" y="384883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6" name="Google Shape;66;p2"/>
            <p:cNvSpPr/>
            <p:nvPr/>
          </p:nvSpPr>
          <p:spPr>
            <a:xfrm>
              <a:off x="8189341" y="385047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7" name="Google Shape;67;p2"/>
            <p:cNvSpPr/>
            <p:nvPr/>
          </p:nvSpPr>
          <p:spPr>
            <a:xfrm>
              <a:off x="8023578" y="385208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8" name="Google Shape;68;p2"/>
            <p:cNvSpPr/>
            <p:nvPr/>
          </p:nvSpPr>
          <p:spPr>
            <a:xfrm>
              <a:off x="7859445" y="3852088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9" name="Google Shape;69;p2"/>
            <p:cNvSpPr/>
            <p:nvPr/>
          </p:nvSpPr>
          <p:spPr>
            <a:xfrm>
              <a:off x="9016552" y="3990230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0" name="Google Shape;70;p2"/>
            <p:cNvSpPr/>
            <p:nvPr/>
          </p:nvSpPr>
          <p:spPr>
            <a:xfrm>
              <a:off x="8850777" y="399184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1" name="Google Shape;71;p2"/>
            <p:cNvSpPr/>
            <p:nvPr/>
          </p:nvSpPr>
          <p:spPr>
            <a:xfrm>
              <a:off x="8685013" y="3993479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2" name="Google Shape;72;p2"/>
            <p:cNvSpPr/>
            <p:nvPr/>
          </p:nvSpPr>
          <p:spPr>
            <a:xfrm>
              <a:off x="8520881" y="399511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3" name="Google Shape;73;p2"/>
            <p:cNvSpPr/>
            <p:nvPr/>
          </p:nvSpPr>
          <p:spPr>
            <a:xfrm>
              <a:off x="8355117" y="3995110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914"/>
                    <a:pt x="392" y="914"/>
                  </a:cubicBezTo>
                  <a:cubicBezTo>
                    <a:pt x="653" y="914"/>
                    <a:pt x="914" y="78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4" name="Google Shape;74;p2"/>
            <p:cNvSpPr/>
            <p:nvPr/>
          </p:nvSpPr>
          <p:spPr>
            <a:xfrm>
              <a:off x="8189341" y="3996728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5" name="Google Shape;75;p2"/>
            <p:cNvSpPr/>
            <p:nvPr/>
          </p:nvSpPr>
          <p:spPr>
            <a:xfrm>
              <a:off x="8023578" y="399835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6" name="Google Shape;76;p2"/>
            <p:cNvSpPr/>
            <p:nvPr/>
          </p:nvSpPr>
          <p:spPr>
            <a:xfrm>
              <a:off x="7859445" y="399997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7" name="Google Shape;77;p2"/>
            <p:cNvSpPr/>
            <p:nvPr/>
          </p:nvSpPr>
          <p:spPr>
            <a:xfrm>
              <a:off x="9016552" y="4138119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8" name="Google Shape;78;p2"/>
            <p:cNvSpPr/>
            <p:nvPr/>
          </p:nvSpPr>
          <p:spPr>
            <a:xfrm>
              <a:off x="8850777" y="413811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9" name="Google Shape;79;p2"/>
            <p:cNvSpPr/>
            <p:nvPr/>
          </p:nvSpPr>
          <p:spPr>
            <a:xfrm>
              <a:off x="8685013" y="413973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0" name="Google Shape;80;p2"/>
            <p:cNvSpPr/>
            <p:nvPr/>
          </p:nvSpPr>
          <p:spPr>
            <a:xfrm>
              <a:off x="8520881" y="4141368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045"/>
                    <a:pt x="522" y="1045"/>
                  </a:cubicBezTo>
                  <a:cubicBezTo>
                    <a:pt x="784" y="1045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1" name="Google Shape;81;p2"/>
            <p:cNvSpPr/>
            <p:nvPr/>
          </p:nvSpPr>
          <p:spPr>
            <a:xfrm>
              <a:off x="8355117" y="4142999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2" name="Google Shape;82;p2"/>
            <p:cNvSpPr/>
            <p:nvPr/>
          </p:nvSpPr>
          <p:spPr>
            <a:xfrm>
              <a:off x="8189341" y="4144617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3" name="Google Shape;83;p2"/>
            <p:cNvSpPr/>
            <p:nvPr/>
          </p:nvSpPr>
          <p:spPr>
            <a:xfrm>
              <a:off x="8023578" y="4146247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4" name="Google Shape;84;p2"/>
            <p:cNvSpPr/>
            <p:nvPr/>
          </p:nvSpPr>
          <p:spPr>
            <a:xfrm>
              <a:off x="7859445" y="414624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5" name="Google Shape;85;p2"/>
            <p:cNvSpPr/>
            <p:nvPr/>
          </p:nvSpPr>
          <p:spPr>
            <a:xfrm>
              <a:off x="9016552" y="4284377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6" name="Google Shape;86;p2"/>
            <p:cNvSpPr/>
            <p:nvPr/>
          </p:nvSpPr>
          <p:spPr>
            <a:xfrm>
              <a:off x="8850777" y="4286008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7" name="Google Shape;87;p2"/>
            <p:cNvSpPr/>
            <p:nvPr/>
          </p:nvSpPr>
          <p:spPr>
            <a:xfrm>
              <a:off x="8685013" y="4287626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8" name="Google Shape;88;p2"/>
            <p:cNvSpPr/>
            <p:nvPr/>
          </p:nvSpPr>
          <p:spPr>
            <a:xfrm>
              <a:off x="8520881" y="4289257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9" name="Google Shape;89;p2"/>
            <p:cNvSpPr/>
            <p:nvPr/>
          </p:nvSpPr>
          <p:spPr>
            <a:xfrm>
              <a:off x="8355117" y="4289257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90" name="Google Shape;90;p2"/>
            <p:cNvSpPr/>
            <p:nvPr/>
          </p:nvSpPr>
          <p:spPr>
            <a:xfrm>
              <a:off x="8189341" y="4290887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91" name="Google Shape;91;p2"/>
            <p:cNvSpPr/>
            <p:nvPr/>
          </p:nvSpPr>
          <p:spPr>
            <a:xfrm>
              <a:off x="8023578" y="4292506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92" name="Google Shape;92;p2"/>
            <p:cNvSpPr/>
            <p:nvPr/>
          </p:nvSpPr>
          <p:spPr>
            <a:xfrm>
              <a:off x="7859445" y="4294136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93" name="Google Shape;93;p2"/>
            <p:cNvSpPr/>
            <p:nvPr/>
          </p:nvSpPr>
          <p:spPr>
            <a:xfrm>
              <a:off x="9016552" y="4432266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94" name="Google Shape;94;p2"/>
            <p:cNvSpPr/>
            <p:nvPr/>
          </p:nvSpPr>
          <p:spPr>
            <a:xfrm>
              <a:off x="8850777" y="443226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95" name="Google Shape;95;p2"/>
            <p:cNvSpPr/>
            <p:nvPr/>
          </p:nvSpPr>
          <p:spPr>
            <a:xfrm>
              <a:off x="8685013" y="443389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96" name="Google Shape;96;p2"/>
            <p:cNvSpPr/>
            <p:nvPr/>
          </p:nvSpPr>
          <p:spPr>
            <a:xfrm>
              <a:off x="8520881" y="4435515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97" name="Google Shape;97;p2"/>
            <p:cNvSpPr/>
            <p:nvPr/>
          </p:nvSpPr>
          <p:spPr>
            <a:xfrm>
              <a:off x="8355117" y="4437146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98" name="Google Shape;98;p2"/>
            <p:cNvSpPr/>
            <p:nvPr/>
          </p:nvSpPr>
          <p:spPr>
            <a:xfrm>
              <a:off x="8189341" y="4438776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99" name="Google Shape;99;p2"/>
            <p:cNvSpPr/>
            <p:nvPr/>
          </p:nvSpPr>
          <p:spPr>
            <a:xfrm>
              <a:off x="8023578" y="4440394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0" name="Google Shape;100;p2"/>
            <p:cNvSpPr/>
            <p:nvPr/>
          </p:nvSpPr>
          <p:spPr>
            <a:xfrm>
              <a:off x="7859445" y="444039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1" name="Google Shape;101;p2"/>
            <p:cNvSpPr/>
            <p:nvPr/>
          </p:nvSpPr>
          <p:spPr>
            <a:xfrm>
              <a:off x="9016552" y="457853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2" name="Google Shape;102;p2"/>
            <p:cNvSpPr/>
            <p:nvPr/>
          </p:nvSpPr>
          <p:spPr>
            <a:xfrm>
              <a:off x="8850777" y="458015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3" name="Google Shape;103;p2"/>
            <p:cNvSpPr/>
            <p:nvPr/>
          </p:nvSpPr>
          <p:spPr>
            <a:xfrm>
              <a:off x="8685013" y="4581785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914"/>
                    <a:pt x="262" y="1306"/>
                    <a:pt x="654" y="1306"/>
                  </a:cubicBezTo>
                  <a:cubicBezTo>
                    <a:pt x="1045" y="1306"/>
                    <a:pt x="1306" y="914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4" name="Google Shape;104;p2"/>
            <p:cNvSpPr/>
            <p:nvPr/>
          </p:nvSpPr>
          <p:spPr>
            <a:xfrm>
              <a:off x="8520881" y="4583404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5" name="Google Shape;105;p2"/>
            <p:cNvSpPr/>
            <p:nvPr/>
          </p:nvSpPr>
          <p:spPr>
            <a:xfrm>
              <a:off x="8355117" y="4583404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6" name="Google Shape;106;p2"/>
            <p:cNvSpPr/>
            <p:nvPr/>
          </p:nvSpPr>
          <p:spPr>
            <a:xfrm>
              <a:off x="8189341" y="458503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7" name="Google Shape;107;p2"/>
            <p:cNvSpPr/>
            <p:nvPr/>
          </p:nvSpPr>
          <p:spPr>
            <a:xfrm>
              <a:off x="8023578" y="458666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8" name="Google Shape;108;p2"/>
            <p:cNvSpPr/>
            <p:nvPr/>
          </p:nvSpPr>
          <p:spPr>
            <a:xfrm>
              <a:off x="7859445" y="4588283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9" name="Google Shape;109;p2"/>
            <p:cNvSpPr/>
            <p:nvPr/>
          </p:nvSpPr>
          <p:spPr>
            <a:xfrm>
              <a:off x="9016552" y="4726425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261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261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0" name="Google Shape;110;p2"/>
            <p:cNvSpPr/>
            <p:nvPr/>
          </p:nvSpPr>
          <p:spPr>
            <a:xfrm>
              <a:off x="8850777" y="472642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1" name="Google Shape;111;p2"/>
            <p:cNvSpPr/>
            <p:nvPr/>
          </p:nvSpPr>
          <p:spPr>
            <a:xfrm>
              <a:off x="8685013" y="472804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2" name="Google Shape;112;p2"/>
            <p:cNvSpPr/>
            <p:nvPr/>
          </p:nvSpPr>
          <p:spPr>
            <a:xfrm>
              <a:off x="8520881" y="472967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3" name="Google Shape;113;p2"/>
            <p:cNvSpPr/>
            <p:nvPr/>
          </p:nvSpPr>
          <p:spPr>
            <a:xfrm>
              <a:off x="8355117" y="4731305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4" name="Google Shape;114;p2"/>
            <p:cNvSpPr/>
            <p:nvPr/>
          </p:nvSpPr>
          <p:spPr>
            <a:xfrm>
              <a:off x="8189341" y="473292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5" name="Google Shape;115;p2"/>
            <p:cNvSpPr/>
            <p:nvPr/>
          </p:nvSpPr>
          <p:spPr>
            <a:xfrm>
              <a:off x="8023578" y="4734554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6" name="Google Shape;116;p2"/>
            <p:cNvSpPr/>
            <p:nvPr/>
          </p:nvSpPr>
          <p:spPr>
            <a:xfrm>
              <a:off x="7859445" y="473455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7" name="Google Shape;117;p2"/>
            <p:cNvSpPr/>
            <p:nvPr/>
          </p:nvSpPr>
          <p:spPr>
            <a:xfrm>
              <a:off x="9016552" y="487268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8" name="Google Shape;118;p2"/>
            <p:cNvSpPr/>
            <p:nvPr/>
          </p:nvSpPr>
          <p:spPr>
            <a:xfrm>
              <a:off x="8850777" y="4874314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784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784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9" name="Google Shape;119;p2"/>
            <p:cNvSpPr/>
            <p:nvPr/>
          </p:nvSpPr>
          <p:spPr>
            <a:xfrm>
              <a:off x="8685013" y="4875932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915"/>
                    <a:pt x="262" y="1307"/>
                    <a:pt x="654" y="1307"/>
                  </a:cubicBezTo>
                  <a:cubicBezTo>
                    <a:pt x="1045" y="1307"/>
                    <a:pt x="1306" y="91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20" name="Google Shape;120;p2"/>
            <p:cNvSpPr/>
            <p:nvPr/>
          </p:nvSpPr>
          <p:spPr>
            <a:xfrm>
              <a:off x="8520881" y="4877563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131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21" name="Google Shape;121;p2"/>
            <p:cNvSpPr/>
            <p:nvPr/>
          </p:nvSpPr>
          <p:spPr>
            <a:xfrm>
              <a:off x="8355117" y="487756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22" name="Google Shape;122;p2"/>
            <p:cNvSpPr/>
            <p:nvPr/>
          </p:nvSpPr>
          <p:spPr>
            <a:xfrm>
              <a:off x="8189341" y="487919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23" name="Google Shape;123;p2"/>
            <p:cNvSpPr/>
            <p:nvPr/>
          </p:nvSpPr>
          <p:spPr>
            <a:xfrm>
              <a:off x="8023578" y="488081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24" name="Google Shape;124;p2"/>
            <p:cNvSpPr/>
            <p:nvPr/>
          </p:nvSpPr>
          <p:spPr>
            <a:xfrm>
              <a:off x="7859445" y="4882442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lnTo>
                    <a:pt x="131" y="131"/>
                  </a:ln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25" name="Google Shape;125;p2"/>
            <p:cNvSpPr/>
            <p:nvPr/>
          </p:nvSpPr>
          <p:spPr>
            <a:xfrm>
              <a:off x="9016552" y="5020572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26" name="Google Shape;126;p2"/>
            <p:cNvSpPr/>
            <p:nvPr/>
          </p:nvSpPr>
          <p:spPr>
            <a:xfrm>
              <a:off x="8850777" y="502057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27" name="Google Shape;127;p2"/>
            <p:cNvSpPr/>
            <p:nvPr/>
          </p:nvSpPr>
          <p:spPr>
            <a:xfrm>
              <a:off x="8685013" y="5022203"/>
              <a:ext cx="16269" cy="16256"/>
            </a:xfrm>
            <a:custGeom>
              <a:avLst/>
              <a:gdLst/>
              <a:ahLst/>
              <a:cxnLst/>
              <a:rect l="l" t="t" r="r" b="b"/>
              <a:pathLst>
                <a:path w="1307" h="1306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28" name="Google Shape;128;p2"/>
            <p:cNvSpPr/>
            <p:nvPr/>
          </p:nvSpPr>
          <p:spPr>
            <a:xfrm>
              <a:off x="8520881" y="5023821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29" name="Google Shape;129;p2"/>
            <p:cNvSpPr/>
            <p:nvPr/>
          </p:nvSpPr>
          <p:spPr>
            <a:xfrm>
              <a:off x="8355117" y="502545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30" name="Google Shape;130;p2"/>
            <p:cNvSpPr/>
            <p:nvPr/>
          </p:nvSpPr>
          <p:spPr>
            <a:xfrm>
              <a:off x="8189341" y="502545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262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262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31" name="Google Shape;131;p2"/>
            <p:cNvSpPr/>
            <p:nvPr/>
          </p:nvSpPr>
          <p:spPr>
            <a:xfrm>
              <a:off x="8023578" y="5027082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32" name="Google Shape;132;p2"/>
            <p:cNvSpPr/>
            <p:nvPr/>
          </p:nvSpPr>
          <p:spPr>
            <a:xfrm>
              <a:off x="7859445" y="502870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33" name="Google Shape;133;p2"/>
            <p:cNvSpPr/>
            <p:nvPr/>
          </p:nvSpPr>
          <p:spPr>
            <a:xfrm>
              <a:off x="9016552" y="516684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34" name="Google Shape;134;p2"/>
            <p:cNvSpPr/>
            <p:nvPr/>
          </p:nvSpPr>
          <p:spPr>
            <a:xfrm>
              <a:off x="8850777" y="516846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35" name="Google Shape;135;p2"/>
            <p:cNvSpPr/>
            <p:nvPr/>
          </p:nvSpPr>
          <p:spPr>
            <a:xfrm>
              <a:off x="8685013" y="516846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36" name="Google Shape;136;p2"/>
            <p:cNvSpPr/>
            <p:nvPr/>
          </p:nvSpPr>
          <p:spPr>
            <a:xfrm>
              <a:off x="8520881" y="5171710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13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37" name="Google Shape;137;p2"/>
            <p:cNvSpPr/>
            <p:nvPr/>
          </p:nvSpPr>
          <p:spPr>
            <a:xfrm>
              <a:off x="8355117" y="5171710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38" name="Google Shape;138;p2"/>
            <p:cNvSpPr/>
            <p:nvPr/>
          </p:nvSpPr>
          <p:spPr>
            <a:xfrm>
              <a:off x="8189341" y="5173340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39" name="Google Shape;139;p2"/>
            <p:cNvSpPr/>
            <p:nvPr/>
          </p:nvSpPr>
          <p:spPr>
            <a:xfrm>
              <a:off x="8023578" y="517497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40" name="Google Shape;140;p2"/>
            <p:cNvSpPr/>
            <p:nvPr/>
          </p:nvSpPr>
          <p:spPr>
            <a:xfrm>
              <a:off x="7859445" y="517658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41" name="Google Shape;141;p2"/>
            <p:cNvSpPr/>
            <p:nvPr/>
          </p:nvSpPr>
          <p:spPr>
            <a:xfrm>
              <a:off x="9016552" y="531310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42" name="Google Shape;142;p2"/>
            <p:cNvSpPr/>
            <p:nvPr/>
          </p:nvSpPr>
          <p:spPr>
            <a:xfrm>
              <a:off x="8850777" y="531473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43" name="Google Shape;143;p2"/>
            <p:cNvSpPr/>
            <p:nvPr/>
          </p:nvSpPr>
          <p:spPr>
            <a:xfrm>
              <a:off x="8685013" y="531635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44" name="Google Shape;144;p2"/>
            <p:cNvSpPr/>
            <p:nvPr/>
          </p:nvSpPr>
          <p:spPr>
            <a:xfrm>
              <a:off x="8520881" y="531798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45" name="Google Shape;145;p2"/>
            <p:cNvSpPr/>
            <p:nvPr/>
          </p:nvSpPr>
          <p:spPr>
            <a:xfrm>
              <a:off x="8355117" y="5319611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46" name="Google Shape;146;p2"/>
            <p:cNvSpPr/>
            <p:nvPr/>
          </p:nvSpPr>
          <p:spPr>
            <a:xfrm>
              <a:off x="8189341" y="5321229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47" name="Google Shape;147;p2"/>
            <p:cNvSpPr/>
            <p:nvPr/>
          </p:nvSpPr>
          <p:spPr>
            <a:xfrm>
              <a:off x="8023578" y="532122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48" name="Google Shape;148;p2"/>
            <p:cNvSpPr/>
            <p:nvPr/>
          </p:nvSpPr>
          <p:spPr>
            <a:xfrm>
              <a:off x="7859445" y="532286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49" name="Google Shape;149;p2"/>
            <p:cNvSpPr/>
            <p:nvPr/>
          </p:nvSpPr>
          <p:spPr>
            <a:xfrm>
              <a:off x="9016552" y="546099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50" name="Google Shape;150;p2"/>
            <p:cNvSpPr/>
            <p:nvPr/>
          </p:nvSpPr>
          <p:spPr>
            <a:xfrm>
              <a:off x="8850777" y="5462620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653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653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51" name="Google Shape;151;p2"/>
            <p:cNvSpPr/>
            <p:nvPr/>
          </p:nvSpPr>
          <p:spPr>
            <a:xfrm>
              <a:off x="8685013" y="5462620"/>
              <a:ext cx="16269" cy="17887"/>
            </a:xfrm>
            <a:custGeom>
              <a:avLst/>
              <a:gdLst/>
              <a:ahLst/>
              <a:cxnLst/>
              <a:rect l="l" t="t" r="r" b="b"/>
              <a:pathLst>
                <a:path w="1307" h="1437" extrusionOk="0">
                  <a:moveTo>
                    <a:pt x="654" y="0"/>
                  </a:moveTo>
                  <a:cubicBezTo>
                    <a:pt x="262" y="0"/>
                    <a:pt x="1" y="392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52" name="Google Shape;152;p2"/>
            <p:cNvSpPr/>
            <p:nvPr/>
          </p:nvSpPr>
          <p:spPr>
            <a:xfrm>
              <a:off x="8520881" y="5464239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53" name="Google Shape;153;p2"/>
            <p:cNvSpPr/>
            <p:nvPr/>
          </p:nvSpPr>
          <p:spPr>
            <a:xfrm>
              <a:off x="8355117" y="546586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54" name="Google Shape;154;p2"/>
            <p:cNvSpPr/>
            <p:nvPr/>
          </p:nvSpPr>
          <p:spPr>
            <a:xfrm>
              <a:off x="8189341" y="546750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55" name="Google Shape;155;p2"/>
            <p:cNvSpPr/>
            <p:nvPr/>
          </p:nvSpPr>
          <p:spPr>
            <a:xfrm>
              <a:off x="8023578" y="546911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56" name="Google Shape;156;p2"/>
            <p:cNvSpPr/>
            <p:nvPr/>
          </p:nvSpPr>
          <p:spPr>
            <a:xfrm>
              <a:off x="7859445" y="5470749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pic>
        <p:nvPicPr>
          <p:cNvPr id="4" name="圖片 3" descr="一張含有 螢幕擷取畫面, 行, 圖形, 文字 的圖片&#10;&#10;自動產生的描述">
            <a:extLst>
              <a:ext uri="{FF2B5EF4-FFF2-40B4-BE49-F238E27FC236}">
                <a16:creationId xmlns:a16="http://schemas.microsoft.com/office/drawing/2014/main" id="{1F85706D-CCBA-3AB1-5B37-CC51114B677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9915" y="-7253"/>
            <a:ext cx="12271764" cy="6902867"/>
          </a:xfrm>
          <a:prstGeom prst="rect">
            <a:avLst/>
          </a:prstGeom>
        </p:spPr>
      </p:pic>
      <p:sp>
        <p:nvSpPr>
          <p:cNvPr id="298" name="Google Shape;681;p7">
            <a:extLst>
              <a:ext uri="{FF2B5EF4-FFF2-40B4-BE49-F238E27FC236}">
                <a16:creationId xmlns:a16="http://schemas.microsoft.com/office/drawing/2014/main" id="{6BB0164F-4DE7-0193-FF4E-CFBA6EB94449}"/>
              </a:ext>
            </a:extLst>
          </p:cNvPr>
          <p:cNvSpPr txBox="1">
            <a:spLocks noGrp="1"/>
          </p:cNvSpPr>
          <p:nvPr>
            <p:ph type="body" idx="10"/>
          </p:nvPr>
        </p:nvSpPr>
        <p:spPr>
          <a:xfrm>
            <a:off x="963166" y="2209446"/>
            <a:ext cx="9750105" cy="330587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600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532244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6" name="Google Shape;846;p8"/>
          <p:cNvSpPr/>
          <p:nvPr/>
        </p:nvSpPr>
        <p:spPr>
          <a:xfrm>
            <a:off x="-1354621" y="4658815"/>
            <a:ext cx="3604400" cy="36044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89"/>
          </a:p>
        </p:txBody>
      </p:sp>
      <p:sp>
        <p:nvSpPr>
          <p:cNvPr id="847" name="Google Shape;847;p8"/>
          <p:cNvSpPr/>
          <p:nvPr/>
        </p:nvSpPr>
        <p:spPr>
          <a:xfrm>
            <a:off x="10712875" y="-244187"/>
            <a:ext cx="1814800" cy="18148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89"/>
          </a:p>
        </p:txBody>
      </p:sp>
      <p:pic>
        <p:nvPicPr>
          <p:cNvPr id="848" name="Google Shape;848;p8"/>
          <p:cNvPicPr preferRelativeResize="0"/>
          <p:nvPr userDrawn="1"/>
        </p:nvPicPr>
        <p:blipFill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90275" y="342586"/>
            <a:ext cx="1645200" cy="16508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49" name="Google Shape;849;p8"/>
          <p:cNvGrpSpPr/>
          <p:nvPr/>
        </p:nvGrpSpPr>
        <p:grpSpPr>
          <a:xfrm>
            <a:off x="1173392" y="396985"/>
            <a:ext cx="1428683" cy="83200"/>
            <a:chOff x="4296859" y="976864"/>
            <a:chExt cx="1071512" cy="62400"/>
          </a:xfrm>
        </p:grpSpPr>
        <p:sp>
          <p:nvSpPr>
            <p:cNvPr id="850" name="Google Shape;850;p8"/>
            <p:cNvSpPr/>
            <p:nvPr/>
          </p:nvSpPr>
          <p:spPr>
            <a:xfrm>
              <a:off x="429685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51" name="Google Shape;851;p8"/>
            <p:cNvSpPr/>
            <p:nvPr/>
          </p:nvSpPr>
          <p:spPr>
            <a:xfrm>
              <a:off x="4498682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52" name="Google Shape;852;p8"/>
            <p:cNvSpPr/>
            <p:nvPr/>
          </p:nvSpPr>
          <p:spPr>
            <a:xfrm>
              <a:off x="4700504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53" name="Google Shape;853;p8"/>
            <p:cNvSpPr/>
            <p:nvPr/>
          </p:nvSpPr>
          <p:spPr>
            <a:xfrm>
              <a:off x="4902326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54" name="Google Shape;854;p8"/>
            <p:cNvSpPr/>
            <p:nvPr/>
          </p:nvSpPr>
          <p:spPr>
            <a:xfrm>
              <a:off x="510414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55" name="Google Shape;855;p8"/>
            <p:cNvSpPr/>
            <p:nvPr/>
          </p:nvSpPr>
          <p:spPr>
            <a:xfrm>
              <a:off x="5305971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grpSp>
        <p:nvGrpSpPr>
          <p:cNvPr id="857" name="Google Shape;857;p8"/>
          <p:cNvGrpSpPr/>
          <p:nvPr/>
        </p:nvGrpSpPr>
        <p:grpSpPr>
          <a:xfrm rot="-5400000">
            <a:off x="10967733" y="3228451"/>
            <a:ext cx="691200" cy="975100"/>
            <a:chOff x="6610575" y="4117375"/>
            <a:chExt cx="518400" cy="731325"/>
          </a:xfrm>
        </p:grpSpPr>
        <p:sp>
          <p:nvSpPr>
            <p:cNvPr id="858" name="Google Shape;858;p8"/>
            <p:cNvSpPr/>
            <p:nvPr/>
          </p:nvSpPr>
          <p:spPr>
            <a:xfrm>
              <a:off x="679522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59" name="Google Shape;859;p8"/>
            <p:cNvSpPr/>
            <p:nvPr/>
          </p:nvSpPr>
          <p:spPr>
            <a:xfrm>
              <a:off x="679522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60" name="Google Shape;860;p8"/>
            <p:cNvSpPr/>
            <p:nvPr/>
          </p:nvSpPr>
          <p:spPr>
            <a:xfrm>
              <a:off x="679522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61" name="Google Shape;861;p8"/>
            <p:cNvSpPr/>
            <p:nvPr/>
          </p:nvSpPr>
          <p:spPr>
            <a:xfrm>
              <a:off x="661057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62" name="Google Shape;862;p8"/>
            <p:cNvSpPr/>
            <p:nvPr/>
          </p:nvSpPr>
          <p:spPr>
            <a:xfrm>
              <a:off x="697987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63" name="Google Shape;863;p8"/>
            <p:cNvSpPr/>
            <p:nvPr/>
          </p:nvSpPr>
          <p:spPr>
            <a:xfrm>
              <a:off x="679522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64" name="Google Shape;864;p8"/>
            <p:cNvSpPr/>
            <p:nvPr/>
          </p:nvSpPr>
          <p:spPr>
            <a:xfrm>
              <a:off x="661057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65" name="Google Shape;865;p8"/>
            <p:cNvSpPr/>
            <p:nvPr/>
          </p:nvSpPr>
          <p:spPr>
            <a:xfrm>
              <a:off x="697987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sp>
        <p:nvSpPr>
          <p:cNvPr id="866" name="Google Shape;866;p8"/>
          <p:cNvSpPr txBox="1">
            <a:spLocks noGrp="1"/>
          </p:cNvSpPr>
          <p:nvPr>
            <p:ph type="title"/>
          </p:nvPr>
        </p:nvSpPr>
        <p:spPr>
          <a:xfrm>
            <a:off x="1850800" y="1289600"/>
            <a:ext cx="8490400" cy="427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1pPr>
            <a:lvl2pPr lvl="1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2pPr>
            <a:lvl3pPr lvl="2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3pPr>
            <a:lvl4pPr lvl="3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4pPr>
            <a:lvl5pPr lvl="4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5pPr>
            <a:lvl6pPr lvl="5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6pPr>
            <a:lvl7pPr lvl="6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7pPr>
            <a:lvl8pPr lvl="7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8pPr>
            <a:lvl9pPr lvl="8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" name="Google Shape;868;p9"/>
          <p:cNvSpPr txBox="1">
            <a:spLocks noGrp="1"/>
          </p:cNvSpPr>
          <p:nvPr>
            <p:ph type="title"/>
          </p:nvPr>
        </p:nvSpPr>
        <p:spPr>
          <a:xfrm>
            <a:off x="3399200" y="1705100"/>
            <a:ext cx="5393600" cy="197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endParaRPr/>
          </a:p>
        </p:txBody>
      </p:sp>
      <p:sp>
        <p:nvSpPr>
          <p:cNvPr id="869" name="Google Shape;869;p9"/>
          <p:cNvSpPr txBox="1">
            <a:spLocks noGrp="1"/>
          </p:cNvSpPr>
          <p:nvPr>
            <p:ph type="subTitle" idx="1"/>
          </p:nvPr>
        </p:nvSpPr>
        <p:spPr>
          <a:xfrm>
            <a:off x="3399200" y="3798300"/>
            <a:ext cx="5393600" cy="16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grpSp>
        <p:nvGrpSpPr>
          <p:cNvPr id="878" name="Google Shape;878;p9"/>
          <p:cNvGrpSpPr/>
          <p:nvPr/>
        </p:nvGrpSpPr>
        <p:grpSpPr>
          <a:xfrm rot="-5400000">
            <a:off x="2566033" y="5651118"/>
            <a:ext cx="691200" cy="975100"/>
            <a:chOff x="6610575" y="4117375"/>
            <a:chExt cx="518400" cy="731325"/>
          </a:xfrm>
        </p:grpSpPr>
        <p:sp>
          <p:nvSpPr>
            <p:cNvPr id="879" name="Google Shape;879;p9"/>
            <p:cNvSpPr/>
            <p:nvPr/>
          </p:nvSpPr>
          <p:spPr>
            <a:xfrm>
              <a:off x="679522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80" name="Google Shape;880;p9"/>
            <p:cNvSpPr/>
            <p:nvPr/>
          </p:nvSpPr>
          <p:spPr>
            <a:xfrm>
              <a:off x="679522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81" name="Google Shape;881;p9"/>
            <p:cNvSpPr/>
            <p:nvPr/>
          </p:nvSpPr>
          <p:spPr>
            <a:xfrm>
              <a:off x="679522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82" name="Google Shape;882;p9"/>
            <p:cNvSpPr/>
            <p:nvPr/>
          </p:nvSpPr>
          <p:spPr>
            <a:xfrm>
              <a:off x="661057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83" name="Google Shape;883;p9"/>
            <p:cNvSpPr/>
            <p:nvPr/>
          </p:nvSpPr>
          <p:spPr>
            <a:xfrm>
              <a:off x="697987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84" name="Google Shape;884;p9"/>
            <p:cNvSpPr/>
            <p:nvPr/>
          </p:nvSpPr>
          <p:spPr>
            <a:xfrm>
              <a:off x="679522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85" name="Google Shape;885;p9"/>
            <p:cNvSpPr/>
            <p:nvPr/>
          </p:nvSpPr>
          <p:spPr>
            <a:xfrm>
              <a:off x="661057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86" name="Google Shape;886;p9"/>
            <p:cNvSpPr/>
            <p:nvPr/>
          </p:nvSpPr>
          <p:spPr>
            <a:xfrm>
              <a:off x="697987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0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5" name="Google Shape;1035;p10"/>
          <p:cNvSpPr txBox="1">
            <a:spLocks noGrp="1"/>
          </p:cNvSpPr>
          <p:nvPr>
            <p:ph type="title"/>
          </p:nvPr>
        </p:nvSpPr>
        <p:spPr>
          <a:xfrm>
            <a:off x="963200" y="719333"/>
            <a:ext cx="10265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036" name="Google Shape;1036;p10"/>
          <p:cNvSpPr/>
          <p:nvPr/>
        </p:nvSpPr>
        <p:spPr>
          <a:xfrm>
            <a:off x="353797" y="4731350"/>
            <a:ext cx="1814800" cy="18148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89"/>
          </a:p>
        </p:txBody>
      </p:sp>
      <p:pic>
        <p:nvPicPr>
          <p:cNvPr id="1037" name="Google Shape;1037;p10"/>
          <p:cNvPicPr preferRelativeResize="0"/>
          <p:nvPr/>
        </p:nvPicPr>
        <p:blipFill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68870" y="5409683"/>
            <a:ext cx="1645200" cy="16508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38" name="Google Shape;1038;p10"/>
          <p:cNvGrpSpPr/>
          <p:nvPr/>
        </p:nvGrpSpPr>
        <p:grpSpPr>
          <a:xfrm>
            <a:off x="1173392" y="396985"/>
            <a:ext cx="1428683" cy="83200"/>
            <a:chOff x="4296859" y="976864"/>
            <a:chExt cx="1071512" cy="62400"/>
          </a:xfrm>
        </p:grpSpPr>
        <p:sp>
          <p:nvSpPr>
            <p:cNvPr id="1039" name="Google Shape;1039;p10"/>
            <p:cNvSpPr/>
            <p:nvPr/>
          </p:nvSpPr>
          <p:spPr>
            <a:xfrm>
              <a:off x="429685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40" name="Google Shape;1040;p10"/>
            <p:cNvSpPr/>
            <p:nvPr/>
          </p:nvSpPr>
          <p:spPr>
            <a:xfrm>
              <a:off x="4498682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41" name="Google Shape;1041;p10"/>
            <p:cNvSpPr/>
            <p:nvPr/>
          </p:nvSpPr>
          <p:spPr>
            <a:xfrm>
              <a:off x="4700504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42" name="Google Shape;1042;p10"/>
            <p:cNvSpPr/>
            <p:nvPr/>
          </p:nvSpPr>
          <p:spPr>
            <a:xfrm>
              <a:off x="4902326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43" name="Google Shape;1043;p10"/>
            <p:cNvSpPr/>
            <p:nvPr/>
          </p:nvSpPr>
          <p:spPr>
            <a:xfrm>
              <a:off x="510414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44" name="Google Shape;1044;p10"/>
            <p:cNvSpPr/>
            <p:nvPr/>
          </p:nvSpPr>
          <p:spPr>
            <a:xfrm>
              <a:off x="5305971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grpSp>
        <p:nvGrpSpPr>
          <p:cNvPr id="1045" name="Google Shape;1045;p10"/>
          <p:cNvGrpSpPr/>
          <p:nvPr/>
        </p:nvGrpSpPr>
        <p:grpSpPr>
          <a:xfrm rot="-5400000">
            <a:off x="10967733" y="3228451"/>
            <a:ext cx="691200" cy="975100"/>
            <a:chOff x="6610575" y="4117375"/>
            <a:chExt cx="518400" cy="731325"/>
          </a:xfrm>
        </p:grpSpPr>
        <p:sp>
          <p:nvSpPr>
            <p:cNvPr id="1046" name="Google Shape;1046;p10"/>
            <p:cNvSpPr/>
            <p:nvPr/>
          </p:nvSpPr>
          <p:spPr>
            <a:xfrm>
              <a:off x="679522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47" name="Google Shape;1047;p10"/>
            <p:cNvSpPr/>
            <p:nvPr/>
          </p:nvSpPr>
          <p:spPr>
            <a:xfrm>
              <a:off x="679522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48" name="Google Shape;1048;p10"/>
            <p:cNvSpPr/>
            <p:nvPr/>
          </p:nvSpPr>
          <p:spPr>
            <a:xfrm>
              <a:off x="679522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49" name="Google Shape;1049;p10"/>
            <p:cNvSpPr/>
            <p:nvPr/>
          </p:nvSpPr>
          <p:spPr>
            <a:xfrm>
              <a:off x="661057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50" name="Google Shape;1050;p10"/>
            <p:cNvSpPr/>
            <p:nvPr/>
          </p:nvSpPr>
          <p:spPr>
            <a:xfrm>
              <a:off x="697987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51" name="Google Shape;1051;p10"/>
            <p:cNvSpPr/>
            <p:nvPr/>
          </p:nvSpPr>
          <p:spPr>
            <a:xfrm>
              <a:off x="679522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52" name="Google Shape;1052;p10"/>
            <p:cNvSpPr/>
            <p:nvPr/>
          </p:nvSpPr>
          <p:spPr>
            <a:xfrm>
              <a:off x="661057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53" name="Google Shape;1053;p10"/>
            <p:cNvSpPr/>
            <p:nvPr/>
          </p:nvSpPr>
          <p:spPr>
            <a:xfrm>
              <a:off x="697987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grpSp>
        <p:nvGrpSpPr>
          <p:cNvPr id="1055" name="Google Shape;1055;p10"/>
          <p:cNvGrpSpPr/>
          <p:nvPr/>
        </p:nvGrpSpPr>
        <p:grpSpPr>
          <a:xfrm rot="5400000">
            <a:off x="2443978" y="4458244"/>
            <a:ext cx="1570991" cy="3360841"/>
            <a:chOff x="7859445" y="2961507"/>
            <a:chExt cx="1178243" cy="2520631"/>
          </a:xfrm>
        </p:grpSpPr>
        <p:sp>
          <p:nvSpPr>
            <p:cNvPr id="1056" name="Google Shape;1056;p10"/>
            <p:cNvSpPr/>
            <p:nvPr/>
          </p:nvSpPr>
          <p:spPr>
            <a:xfrm>
              <a:off x="9016552" y="296150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57" name="Google Shape;1057;p10"/>
            <p:cNvSpPr/>
            <p:nvPr/>
          </p:nvSpPr>
          <p:spPr>
            <a:xfrm>
              <a:off x="8850777" y="2963125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58" name="Google Shape;1058;p10"/>
            <p:cNvSpPr/>
            <p:nvPr/>
          </p:nvSpPr>
          <p:spPr>
            <a:xfrm>
              <a:off x="8685013" y="2963125"/>
              <a:ext cx="16269" cy="17900"/>
            </a:xfrm>
            <a:custGeom>
              <a:avLst/>
              <a:gdLst/>
              <a:ahLst/>
              <a:cxnLst/>
              <a:rect l="l" t="t" r="r" b="b"/>
              <a:pathLst>
                <a:path w="1307" h="1438" extrusionOk="0">
                  <a:moveTo>
                    <a:pt x="654" y="1"/>
                  </a:moveTo>
                  <a:cubicBezTo>
                    <a:pt x="262" y="1"/>
                    <a:pt x="1" y="393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59" name="Google Shape;1059;p10"/>
            <p:cNvSpPr/>
            <p:nvPr/>
          </p:nvSpPr>
          <p:spPr>
            <a:xfrm>
              <a:off x="8520881" y="2964756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65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65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60" name="Google Shape;1060;p10"/>
            <p:cNvSpPr/>
            <p:nvPr/>
          </p:nvSpPr>
          <p:spPr>
            <a:xfrm>
              <a:off x="8355117" y="2966386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61" name="Google Shape;1061;p10"/>
            <p:cNvSpPr/>
            <p:nvPr/>
          </p:nvSpPr>
          <p:spPr>
            <a:xfrm>
              <a:off x="8189341" y="296800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62" name="Google Shape;1062;p10"/>
            <p:cNvSpPr/>
            <p:nvPr/>
          </p:nvSpPr>
          <p:spPr>
            <a:xfrm>
              <a:off x="8023578" y="296963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63" name="Google Shape;1063;p10"/>
            <p:cNvSpPr/>
            <p:nvPr/>
          </p:nvSpPr>
          <p:spPr>
            <a:xfrm>
              <a:off x="7859445" y="2971253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64" name="Google Shape;1064;p10"/>
            <p:cNvSpPr/>
            <p:nvPr/>
          </p:nvSpPr>
          <p:spPr>
            <a:xfrm>
              <a:off x="9016552" y="3107765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65" name="Google Shape;1065;p10"/>
            <p:cNvSpPr/>
            <p:nvPr/>
          </p:nvSpPr>
          <p:spPr>
            <a:xfrm>
              <a:off x="8850777" y="310939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66" name="Google Shape;1066;p10"/>
            <p:cNvSpPr/>
            <p:nvPr/>
          </p:nvSpPr>
          <p:spPr>
            <a:xfrm>
              <a:off x="8685013" y="311101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67" name="Google Shape;1067;p10"/>
            <p:cNvSpPr/>
            <p:nvPr/>
          </p:nvSpPr>
          <p:spPr>
            <a:xfrm>
              <a:off x="8520881" y="311264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68" name="Google Shape;1068;p10"/>
            <p:cNvSpPr/>
            <p:nvPr/>
          </p:nvSpPr>
          <p:spPr>
            <a:xfrm>
              <a:off x="8355117" y="3114275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69" name="Google Shape;1069;p10"/>
            <p:cNvSpPr/>
            <p:nvPr/>
          </p:nvSpPr>
          <p:spPr>
            <a:xfrm>
              <a:off x="8189341" y="311589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70" name="Google Shape;1070;p10"/>
            <p:cNvSpPr/>
            <p:nvPr/>
          </p:nvSpPr>
          <p:spPr>
            <a:xfrm>
              <a:off x="8023578" y="3115893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71" name="Google Shape;1071;p10"/>
            <p:cNvSpPr/>
            <p:nvPr/>
          </p:nvSpPr>
          <p:spPr>
            <a:xfrm>
              <a:off x="7859445" y="311752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72" name="Google Shape;1072;p10"/>
            <p:cNvSpPr/>
            <p:nvPr/>
          </p:nvSpPr>
          <p:spPr>
            <a:xfrm>
              <a:off x="9016552" y="325565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73" name="Google Shape;1073;p10"/>
            <p:cNvSpPr/>
            <p:nvPr/>
          </p:nvSpPr>
          <p:spPr>
            <a:xfrm>
              <a:off x="8850777" y="3255654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74" name="Google Shape;1074;p10"/>
            <p:cNvSpPr/>
            <p:nvPr/>
          </p:nvSpPr>
          <p:spPr>
            <a:xfrm>
              <a:off x="8685013" y="325728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75" name="Google Shape;1075;p10"/>
            <p:cNvSpPr/>
            <p:nvPr/>
          </p:nvSpPr>
          <p:spPr>
            <a:xfrm>
              <a:off x="8520881" y="3258903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76" name="Google Shape;1076;p10"/>
            <p:cNvSpPr/>
            <p:nvPr/>
          </p:nvSpPr>
          <p:spPr>
            <a:xfrm>
              <a:off x="8355117" y="326053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77" name="Google Shape;1077;p10"/>
            <p:cNvSpPr/>
            <p:nvPr/>
          </p:nvSpPr>
          <p:spPr>
            <a:xfrm>
              <a:off x="8189341" y="326216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78" name="Google Shape;1078;p10"/>
            <p:cNvSpPr/>
            <p:nvPr/>
          </p:nvSpPr>
          <p:spPr>
            <a:xfrm>
              <a:off x="8023578" y="326378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79" name="Google Shape;1079;p10"/>
            <p:cNvSpPr/>
            <p:nvPr/>
          </p:nvSpPr>
          <p:spPr>
            <a:xfrm>
              <a:off x="7859445" y="3263782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80" name="Google Shape;1080;p10"/>
            <p:cNvSpPr/>
            <p:nvPr/>
          </p:nvSpPr>
          <p:spPr>
            <a:xfrm>
              <a:off x="9016552" y="3401924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81" name="Google Shape;1081;p10"/>
            <p:cNvSpPr/>
            <p:nvPr/>
          </p:nvSpPr>
          <p:spPr>
            <a:xfrm>
              <a:off x="8850777" y="340354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82" name="Google Shape;1082;p10"/>
            <p:cNvSpPr/>
            <p:nvPr/>
          </p:nvSpPr>
          <p:spPr>
            <a:xfrm>
              <a:off x="8685013" y="3405173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83" name="Google Shape;1083;p10"/>
            <p:cNvSpPr/>
            <p:nvPr/>
          </p:nvSpPr>
          <p:spPr>
            <a:xfrm>
              <a:off x="8520881" y="340680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84" name="Google Shape;1084;p10"/>
            <p:cNvSpPr/>
            <p:nvPr/>
          </p:nvSpPr>
          <p:spPr>
            <a:xfrm>
              <a:off x="8355117" y="340842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85" name="Google Shape;1085;p10"/>
            <p:cNvSpPr/>
            <p:nvPr/>
          </p:nvSpPr>
          <p:spPr>
            <a:xfrm>
              <a:off x="8189341" y="340842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86" name="Google Shape;1086;p10"/>
            <p:cNvSpPr/>
            <p:nvPr/>
          </p:nvSpPr>
          <p:spPr>
            <a:xfrm>
              <a:off x="8023578" y="3410053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87" name="Google Shape;1087;p10"/>
            <p:cNvSpPr/>
            <p:nvPr/>
          </p:nvSpPr>
          <p:spPr>
            <a:xfrm>
              <a:off x="7859445" y="341167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88" name="Google Shape;1088;p10"/>
            <p:cNvSpPr/>
            <p:nvPr/>
          </p:nvSpPr>
          <p:spPr>
            <a:xfrm>
              <a:off x="9016552" y="354981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89" name="Google Shape;1089;p10"/>
            <p:cNvSpPr/>
            <p:nvPr/>
          </p:nvSpPr>
          <p:spPr>
            <a:xfrm>
              <a:off x="8850777" y="355143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65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65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90" name="Google Shape;1090;p10"/>
            <p:cNvSpPr/>
            <p:nvPr/>
          </p:nvSpPr>
          <p:spPr>
            <a:xfrm>
              <a:off x="8685013" y="355143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91" name="Google Shape;1091;p10"/>
            <p:cNvSpPr/>
            <p:nvPr/>
          </p:nvSpPr>
          <p:spPr>
            <a:xfrm>
              <a:off x="8520881" y="3553062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92" name="Google Shape;1092;p10"/>
            <p:cNvSpPr/>
            <p:nvPr/>
          </p:nvSpPr>
          <p:spPr>
            <a:xfrm>
              <a:off x="8355117" y="3554692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93" name="Google Shape;1093;p10"/>
            <p:cNvSpPr/>
            <p:nvPr/>
          </p:nvSpPr>
          <p:spPr>
            <a:xfrm>
              <a:off x="8189341" y="3556311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94" name="Google Shape;1094;p10"/>
            <p:cNvSpPr/>
            <p:nvPr/>
          </p:nvSpPr>
          <p:spPr>
            <a:xfrm>
              <a:off x="8023578" y="355794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95" name="Google Shape;1095;p10"/>
            <p:cNvSpPr/>
            <p:nvPr/>
          </p:nvSpPr>
          <p:spPr>
            <a:xfrm>
              <a:off x="7859445" y="355955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96" name="Google Shape;1096;p10"/>
            <p:cNvSpPr/>
            <p:nvPr/>
          </p:nvSpPr>
          <p:spPr>
            <a:xfrm>
              <a:off x="9016552" y="369607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829"/>
                    <a:pt x="783" y="1829"/>
                  </a:cubicBezTo>
                  <a:cubicBezTo>
                    <a:pt x="1306" y="1829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97" name="Google Shape;1097;p10"/>
            <p:cNvSpPr/>
            <p:nvPr/>
          </p:nvSpPr>
          <p:spPr>
            <a:xfrm>
              <a:off x="8850777" y="369770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98" name="Google Shape;1098;p10"/>
            <p:cNvSpPr/>
            <p:nvPr/>
          </p:nvSpPr>
          <p:spPr>
            <a:xfrm>
              <a:off x="8685013" y="369932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99" name="Google Shape;1099;p10"/>
            <p:cNvSpPr/>
            <p:nvPr/>
          </p:nvSpPr>
          <p:spPr>
            <a:xfrm>
              <a:off x="8520881" y="3700951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00" name="Google Shape;1100;p10"/>
            <p:cNvSpPr/>
            <p:nvPr/>
          </p:nvSpPr>
          <p:spPr>
            <a:xfrm>
              <a:off x="8355117" y="3700951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01" name="Google Shape;1101;p10"/>
            <p:cNvSpPr/>
            <p:nvPr/>
          </p:nvSpPr>
          <p:spPr>
            <a:xfrm>
              <a:off x="8189341" y="3702581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02" name="Google Shape;1102;p10"/>
            <p:cNvSpPr/>
            <p:nvPr/>
          </p:nvSpPr>
          <p:spPr>
            <a:xfrm>
              <a:off x="8023578" y="370419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03" name="Google Shape;1103;p10"/>
            <p:cNvSpPr/>
            <p:nvPr/>
          </p:nvSpPr>
          <p:spPr>
            <a:xfrm>
              <a:off x="7859445" y="370583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04" name="Google Shape;1104;p10"/>
            <p:cNvSpPr/>
            <p:nvPr/>
          </p:nvSpPr>
          <p:spPr>
            <a:xfrm>
              <a:off x="9016552" y="384396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05" name="Google Shape;1105;p10"/>
            <p:cNvSpPr/>
            <p:nvPr/>
          </p:nvSpPr>
          <p:spPr>
            <a:xfrm>
              <a:off x="8850777" y="3843960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06" name="Google Shape;1106;p10"/>
            <p:cNvSpPr/>
            <p:nvPr/>
          </p:nvSpPr>
          <p:spPr>
            <a:xfrm>
              <a:off x="8685013" y="384559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07" name="Google Shape;1107;p10"/>
            <p:cNvSpPr/>
            <p:nvPr/>
          </p:nvSpPr>
          <p:spPr>
            <a:xfrm>
              <a:off x="8520881" y="3847209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08" name="Google Shape;1108;p10"/>
            <p:cNvSpPr/>
            <p:nvPr/>
          </p:nvSpPr>
          <p:spPr>
            <a:xfrm>
              <a:off x="8355117" y="384883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09" name="Google Shape;1109;p10"/>
            <p:cNvSpPr/>
            <p:nvPr/>
          </p:nvSpPr>
          <p:spPr>
            <a:xfrm>
              <a:off x="8189341" y="385047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10" name="Google Shape;1110;p10"/>
            <p:cNvSpPr/>
            <p:nvPr/>
          </p:nvSpPr>
          <p:spPr>
            <a:xfrm>
              <a:off x="8023578" y="385208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11" name="Google Shape;1111;p10"/>
            <p:cNvSpPr/>
            <p:nvPr/>
          </p:nvSpPr>
          <p:spPr>
            <a:xfrm>
              <a:off x="7859445" y="3852088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12" name="Google Shape;1112;p10"/>
            <p:cNvSpPr/>
            <p:nvPr/>
          </p:nvSpPr>
          <p:spPr>
            <a:xfrm>
              <a:off x="9016552" y="3990230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13" name="Google Shape;1113;p10"/>
            <p:cNvSpPr/>
            <p:nvPr/>
          </p:nvSpPr>
          <p:spPr>
            <a:xfrm>
              <a:off x="8850777" y="399184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14" name="Google Shape;1114;p10"/>
            <p:cNvSpPr/>
            <p:nvPr/>
          </p:nvSpPr>
          <p:spPr>
            <a:xfrm>
              <a:off x="8685013" y="3993479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15" name="Google Shape;1115;p10"/>
            <p:cNvSpPr/>
            <p:nvPr/>
          </p:nvSpPr>
          <p:spPr>
            <a:xfrm>
              <a:off x="8520881" y="399511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16" name="Google Shape;1116;p10"/>
            <p:cNvSpPr/>
            <p:nvPr/>
          </p:nvSpPr>
          <p:spPr>
            <a:xfrm>
              <a:off x="8355117" y="3995110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914"/>
                    <a:pt x="392" y="914"/>
                  </a:cubicBezTo>
                  <a:cubicBezTo>
                    <a:pt x="653" y="914"/>
                    <a:pt x="914" y="78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17" name="Google Shape;1117;p10"/>
            <p:cNvSpPr/>
            <p:nvPr/>
          </p:nvSpPr>
          <p:spPr>
            <a:xfrm>
              <a:off x="8189341" y="3996728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18" name="Google Shape;1118;p10"/>
            <p:cNvSpPr/>
            <p:nvPr/>
          </p:nvSpPr>
          <p:spPr>
            <a:xfrm>
              <a:off x="8023578" y="399835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19" name="Google Shape;1119;p10"/>
            <p:cNvSpPr/>
            <p:nvPr/>
          </p:nvSpPr>
          <p:spPr>
            <a:xfrm>
              <a:off x="7859445" y="399997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20" name="Google Shape;1120;p10"/>
            <p:cNvSpPr/>
            <p:nvPr/>
          </p:nvSpPr>
          <p:spPr>
            <a:xfrm>
              <a:off x="9016552" y="4138119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21" name="Google Shape;1121;p10"/>
            <p:cNvSpPr/>
            <p:nvPr/>
          </p:nvSpPr>
          <p:spPr>
            <a:xfrm>
              <a:off x="8850777" y="413811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22" name="Google Shape;1122;p10"/>
            <p:cNvSpPr/>
            <p:nvPr/>
          </p:nvSpPr>
          <p:spPr>
            <a:xfrm>
              <a:off x="8685013" y="413973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23" name="Google Shape;1123;p10"/>
            <p:cNvSpPr/>
            <p:nvPr/>
          </p:nvSpPr>
          <p:spPr>
            <a:xfrm>
              <a:off x="8520881" y="4141368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045"/>
                    <a:pt x="522" y="1045"/>
                  </a:cubicBezTo>
                  <a:cubicBezTo>
                    <a:pt x="784" y="1045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24" name="Google Shape;1124;p10"/>
            <p:cNvSpPr/>
            <p:nvPr/>
          </p:nvSpPr>
          <p:spPr>
            <a:xfrm>
              <a:off x="8355117" y="4142999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25" name="Google Shape;1125;p10"/>
            <p:cNvSpPr/>
            <p:nvPr/>
          </p:nvSpPr>
          <p:spPr>
            <a:xfrm>
              <a:off x="8189341" y="4144617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26" name="Google Shape;1126;p10"/>
            <p:cNvSpPr/>
            <p:nvPr/>
          </p:nvSpPr>
          <p:spPr>
            <a:xfrm>
              <a:off x="8023578" y="4146247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27" name="Google Shape;1127;p10"/>
            <p:cNvSpPr/>
            <p:nvPr/>
          </p:nvSpPr>
          <p:spPr>
            <a:xfrm>
              <a:off x="7859445" y="414624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28" name="Google Shape;1128;p10"/>
            <p:cNvSpPr/>
            <p:nvPr/>
          </p:nvSpPr>
          <p:spPr>
            <a:xfrm>
              <a:off x="9016552" y="4284377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29" name="Google Shape;1129;p10"/>
            <p:cNvSpPr/>
            <p:nvPr/>
          </p:nvSpPr>
          <p:spPr>
            <a:xfrm>
              <a:off x="8850777" y="4286008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30" name="Google Shape;1130;p10"/>
            <p:cNvSpPr/>
            <p:nvPr/>
          </p:nvSpPr>
          <p:spPr>
            <a:xfrm>
              <a:off x="8685013" y="4287626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31" name="Google Shape;1131;p10"/>
            <p:cNvSpPr/>
            <p:nvPr/>
          </p:nvSpPr>
          <p:spPr>
            <a:xfrm>
              <a:off x="8520881" y="4289257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32" name="Google Shape;1132;p10"/>
            <p:cNvSpPr/>
            <p:nvPr/>
          </p:nvSpPr>
          <p:spPr>
            <a:xfrm>
              <a:off x="8355117" y="4289257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33" name="Google Shape;1133;p10"/>
            <p:cNvSpPr/>
            <p:nvPr/>
          </p:nvSpPr>
          <p:spPr>
            <a:xfrm>
              <a:off x="8189341" y="4290887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34" name="Google Shape;1134;p10"/>
            <p:cNvSpPr/>
            <p:nvPr/>
          </p:nvSpPr>
          <p:spPr>
            <a:xfrm>
              <a:off x="8023578" y="4292506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35" name="Google Shape;1135;p10"/>
            <p:cNvSpPr/>
            <p:nvPr/>
          </p:nvSpPr>
          <p:spPr>
            <a:xfrm>
              <a:off x="7859445" y="4294136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36" name="Google Shape;1136;p10"/>
            <p:cNvSpPr/>
            <p:nvPr/>
          </p:nvSpPr>
          <p:spPr>
            <a:xfrm>
              <a:off x="9016552" y="4432266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37" name="Google Shape;1137;p10"/>
            <p:cNvSpPr/>
            <p:nvPr/>
          </p:nvSpPr>
          <p:spPr>
            <a:xfrm>
              <a:off x="8850777" y="443226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38" name="Google Shape;1138;p10"/>
            <p:cNvSpPr/>
            <p:nvPr/>
          </p:nvSpPr>
          <p:spPr>
            <a:xfrm>
              <a:off x="8685013" y="443389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39" name="Google Shape;1139;p10"/>
            <p:cNvSpPr/>
            <p:nvPr/>
          </p:nvSpPr>
          <p:spPr>
            <a:xfrm>
              <a:off x="8520881" y="4435515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40" name="Google Shape;1140;p10"/>
            <p:cNvSpPr/>
            <p:nvPr/>
          </p:nvSpPr>
          <p:spPr>
            <a:xfrm>
              <a:off x="8355117" y="4437146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41" name="Google Shape;1141;p10"/>
            <p:cNvSpPr/>
            <p:nvPr/>
          </p:nvSpPr>
          <p:spPr>
            <a:xfrm>
              <a:off x="8189341" y="4438776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42" name="Google Shape;1142;p10"/>
            <p:cNvSpPr/>
            <p:nvPr/>
          </p:nvSpPr>
          <p:spPr>
            <a:xfrm>
              <a:off x="8023578" y="4440394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43" name="Google Shape;1143;p10"/>
            <p:cNvSpPr/>
            <p:nvPr/>
          </p:nvSpPr>
          <p:spPr>
            <a:xfrm>
              <a:off x="7859445" y="444039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44" name="Google Shape;1144;p10"/>
            <p:cNvSpPr/>
            <p:nvPr/>
          </p:nvSpPr>
          <p:spPr>
            <a:xfrm>
              <a:off x="9016552" y="457853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45" name="Google Shape;1145;p10"/>
            <p:cNvSpPr/>
            <p:nvPr/>
          </p:nvSpPr>
          <p:spPr>
            <a:xfrm>
              <a:off x="8850777" y="458015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46" name="Google Shape;1146;p10"/>
            <p:cNvSpPr/>
            <p:nvPr/>
          </p:nvSpPr>
          <p:spPr>
            <a:xfrm>
              <a:off x="8685013" y="4581785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914"/>
                    <a:pt x="262" y="1306"/>
                    <a:pt x="654" y="1306"/>
                  </a:cubicBezTo>
                  <a:cubicBezTo>
                    <a:pt x="1045" y="1306"/>
                    <a:pt x="1306" y="914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47" name="Google Shape;1147;p10"/>
            <p:cNvSpPr/>
            <p:nvPr/>
          </p:nvSpPr>
          <p:spPr>
            <a:xfrm>
              <a:off x="8520881" y="4583404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48" name="Google Shape;1148;p10"/>
            <p:cNvSpPr/>
            <p:nvPr/>
          </p:nvSpPr>
          <p:spPr>
            <a:xfrm>
              <a:off x="8355117" y="4583404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49" name="Google Shape;1149;p10"/>
            <p:cNvSpPr/>
            <p:nvPr/>
          </p:nvSpPr>
          <p:spPr>
            <a:xfrm>
              <a:off x="8189341" y="458503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50" name="Google Shape;1150;p10"/>
            <p:cNvSpPr/>
            <p:nvPr/>
          </p:nvSpPr>
          <p:spPr>
            <a:xfrm>
              <a:off x="8023578" y="458666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51" name="Google Shape;1151;p10"/>
            <p:cNvSpPr/>
            <p:nvPr/>
          </p:nvSpPr>
          <p:spPr>
            <a:xfrm>
              <a:off x="7859445" y="4588283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52" name="Google Shape;1152;p10"/>
            <p:cNvSpPr/>
            <p:nvPr/>
          </p:nvSpPr>
          <p:spPr>
            <a:xfrm>
              <a:off x="9016552" y="4726425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261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261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53" name="Google Shape;1153;p10"/>
            <p:cNvSpPr/>
            <p:nvPr/>
          </p:nvSpPr>
          <p:spPr>
            <a:xfrm>
              <a:off x="8850777" y="472642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54" name="Google Shape;1154;p10"/>
            <p:cNvSpPr/>
            <p:nvPr/>
          </p:nvSpPr>
          <p:spPr>
            <a:xfrm>
              <a:off x="8685013" y="472804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55" name="Google Shape;1155;p10"/>
            <p:cNvSpPr/>
            <p:nvPr/>
          </p:nvSpPr>
          <p:spPr>
            <a:xfrm>
              <a:off x="8520881" y="472967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56" name="Google Shape;1156;p10"/>
            <p:cNvSpPr/>
            <p:nvPr/>
          </p:nvSpPr>
          <p:spPr>
            <a:xfrm>
              <a:off x="8355117" y="4731305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57" name="Google Shape;1157;p10"/>
            <p:cNvSpPr/>
            <p:nvPr/>
          </p:nvSpPr>
          <p:spPr>
            <a:xfrm>
              <a:off x="8189341" y="473292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58" name="Google Shape;1158;p10"/>
            <p:cNvSpPr/>
            <p:nvPr/>
          </p:nvSpPr>
          <p:spPr>
            <a:xfrm>
              <a:off x="8023578" y="4734554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59" name="Google Shape;1159;p10"/>
            <p:cNvSpPr/>
            <p:nvPr/>
          </p:nvSpPr>
          <p:spPr>
            <a:xfrm>
              <a:off x="7859445" y="473455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60" name="Google Shape;1160;p10"/>
            <p:cNvSpPr/>
            <p:nvPr/>
          </p:nvSpPr>
          <p:spPr>
            <a:xfrm>
              <a:off x="9016552" y="487268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61" name="Google Shape;1161;p10"/>
            <p:cNvSpPr/>
            <p:nvPr/>
          </p:nvSpPr>
          <p:spPr>
            <a:xfrm>
              <a:off x="8850777" y="4874314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784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784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62" name="Google Shape;1162;p10"/>
            <p:cNvSpPr/>
            <p:nvPr/>
          </p:nvSpPr>
          <p:spPr>
            <a:xfrm>
              <a:off x="8685013" y="4875932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915"/>
                    <a:pt x="262" y="1307"/>
                    <a:pt x="654" y="1307"/>
                  </a:cubicBezTo>
                  <a:cubicBezTo>
                    <a:pt x="1045" y="1307"/>
                    <a:pt x="1306" y="91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63" name="Google Shape;1163;p10"/>
            <p:cNvSpPr/>
            <p:nvPr/>
          </p:nvSpPr>
          <p:spPr>
            <a:xfrm>
              <a:off x="8520881" y="4877563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131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64" name="Google Shape;1164;p10"/>
            <p:cNvSpPr/>
            <p:nvPr/>
          </p:nvSpPr>
          <p:spPr>
            <a:xfrm>
              <a:off x="8355117" y="487756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65" name="Google Shape;1165;p10"/>
            <p:cNvSpPr/>
            <p:nvPr/>
          </p:nvSpPr>
          <p:spPr>
            <a:xfrm>
              <a:off x="8189341" y="487919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66" name="Google Shape;1166;p10"/>
            <p:cNvSpPr/>
            <p:nvPr/>
          </p:nvSpPr>
          <p:spPr>
            <a:xfrm>
              <a:off x="8023578" y="488081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67" name="Google Shape;1167;p10"/>
            <p:cNvSpPr/>
            <p:nvPr/>
          </p:nvSpPr>
          <p:spPr>
            <a:xfrm>
              <a:off x="7859445" y="4882442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lnTo>
                    <a:pt x="131" y="131"/>
                  </a:ln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68" name="Google Shape;1168;p10"/>
            <p:cNvSpPr/>
            <p:nvPr/>
          </p:nvSpPr>
          <p:spPr>
            <a:xfrm>
              <a:off x="9016552" y="5020572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69" name="Google Shape;1169;p10"/>
            <p:cNvSpPr/>
            <p:nvPr/>
          </p:nvSpPr>
          <p:spPr>
            <a:xfrm>
              <a:off x="8850777" y="502057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70" name="Google Shape;1170;p10"/>
            <p:cNvSpPr/>
            <p:nvPr/>
          </p:nvSpPr>
          <p:spPr>
            <a:xfrm>
              <a:off x="8685013" y="5022203"/>
              <a:ext cx="16269" cy="16256"/>
            </a:xfrm>
            <a:custGeom>
              <a:avLst/>
              <a:gdLst/>
              <a:ahLst/>
              <a:cxnLst/>
              <a:rect l="l" t="t" r="r" b="b"/>
              <a:pathLst>
                <a:path w="1307" h="1306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71" name="Google Shape;1171;p10"/>
            <p:cNvSpPr/>
            <p:nvPr/>
          </p:nvSpPr>
          <p:spPr>
            <a:xfrm>
              <a:off x="8520881" y="5023821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72" name="Google Shape;1172;p10"/>
            <p:cNvSpPr/>
            <p:nvPr/>
          </p:nvSpPr>
          <p:spPr>
            <a:xfrm>
              <a:off x="8355117" y="502545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73" name="Google Shape;1173;p10"/>
            <p:cNvSpPr/>
            <p:nvPr/>
          </p:nvSpPr>
          <p:spPr>
            <a:xfrm>
              <a:off x="8189341" y="502545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262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262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74" name="Google Shape;1174;p10"/>
            <p:cNvSpPr/>
            <p:nvPr/>
          </p:nvSpPr>
          <p:spPr>
            <a:xfrm>
              <a:off x="8023578" y="5027082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75" name="Google Shape;1175;p10"/>
            <p:cNvSpPr/>
            <p:nvPr/>
          </p:nvSpPr>
          <p:spPr>
            <a:xfrm>
              <a:off x="7859445" y="502870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76" name="Google Shape;1176;p10"/>
            <p:cNvSpPr/>
            <p:nvPr/>
          </p:nvSpPr>
          <p:spPr>
            <a:xfrm>
              <a:off x="9016552" y="516684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77" name="Google Shape;1177;p10"/>
            <p:cNvSpPr/>
            <p:nvPr/>
          </p:nvSpPr>
          <p:spPr>
            <a:xfrm>
              <a:off x="8850777" y="516846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78" name="Google Shape;1178;p10"/>
            <p:cNvSpPr/>
            <p:nvPr/>
          </p:nvSpPr>
          <p:spPr>
            <a:xfrm>
              <a:off x="8685013" y="516846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79" name="Google Shape;1179;p10"/>
            <p:cNvSpPr/>
            <p:nvPr/>
          </p:nvSpPr>
          <p:spPr>
            <a:xfrm>
              <a:off x="8520881" y="5171710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13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80" name="Google Shape;1180;p10"/>
            <p:cNvSpPr/>
            <p:nvPr/>
          </p:nvSpPr>
          <p:spPr>
            <a:xfrm>
              <a:off x="8355117" y="5171710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81" name="Google Shape;1181;p10"/>
            <p:cNvSpPr/>
            <p:nvPr/>
          </p:nvSpPr>
          <p:spPr>
            <a:xfrm>
              <a:off x="8189341" y="5173340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82" name="Google Shape;1182;p10"/>
            <p:cNvSpPr/>
            <p:nvPr/>
          </p:nvSpPr>
          <p:spPr>
            <a:xfrm>
              <a:off x="8023578" y="517497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83" name="Google Shape;1183;p10"/>
            <p:cNvSpPr/>
            <p:nvPr/>
          </p:nvSpPr>
          <p:spPr>
            <a:xfrm>
              <a:off x="7859445" y="517658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84" name="Google Shape;1184;p10"/>
            <p:cNvSpPr/>
            <p:nvPr/>
          </p:nvSpPr>
          <p:spPr>
            <a:xfrm>
              <a:off x="9016552" y="531310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85" name="Google Shape;1185;p10"/>
            <p:cNvSpPr/>
            <p:nvPr/>
          </p:nvSpPr>
          <p:spPr>
            <a:xfrm>
              <a:off x="8850777" y="531473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86" name="Google Shape;1186;p10"/>
            <p:cNvSpPr/>
            <p:nvPr/>
          </p:nvSpPr>
          <p:spPr>
            <a:xfrm>
              <a:off x="8685013" y="531635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87" name="Google Shape;1187;p10"/>
            <p:cNvSpPr/>
            <p:nvPr/>
          </p:nvSpPr>
          <p:spPr>
            <a:xfrm>
              <a:off x="8520881" y="531798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88" name="Google Shape;1188;p10"/>
            <p:cNvSpPr/>
            <p:nvPr/>
          </p:nvSpPr>
          <p:spPr>
            <a:xfrm>
              <a:off x="8355117" y="5319611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89" name="Google Shape;1189;p10"/>
            <p:cNvSpPr/>
            <p:nvPr/>
          </p:nvSpPr>
          <p:spPr>
            <a:xfrm>
              <a:off x="8189341" y="5321229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90" name="Google Shape;1190;p10"/>
            <p:cNvSpPr/>
            <p:nvPr/>
          </p:nvSpPr>
          <p:spPr>
            <a:xfrm>
              <a:off x="8023578" y="532122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91" name="Google Shape;1191;p10"/>
            <p:cNvSpPr/>
            <p:nvPr/>
          </p:nvSpPr>
          <p:spPr>
            <a:xfrm>
              <a:off x="7859445" y="532286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92" name="Google Shape;1192;p10"/>
            <p:cNvSpPr/>
            <p:nvPr/>
          </p:nvSpPr>
          <p:spPr>
            <a:xfrm>
              <a:off x="9016552" y="546099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93" name="Google Shape;1193;p10"/>
            <p:cNvSpPr/>
            <p:nvPr/>
          </p:nvSpPr>
          <p:spPr>
            <a:xfrm>
              <a:off x="8850777" y="5462620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653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653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94" name="Google Shape;1194;p10"/>
            <p:cNvSpPr/>
            <p:nvPr/>
          </p:nvSpPr>
          <p:spPr>
            <a:xfrm>
              <a:off x="8685013" y="5462620"/>
              <a:ext cx="16269" cy="17887"/>
            </a:xfrm>
            <a:custGeom>
              <a:avLst/>
              <a:gdLst/>
              <a:ahLst/>
              <a:cxnLst/>
              <a:rect l="l" t="t" r="r" b="b"/>
              <a:pathLst>
                <a:path w="1307" h="1437" extrusionOk="0">
                  <a:moveTo>
                    <a:pt x="654" y="0"/>
                  </a:moveTo>
                  <a:cubicBezTo>
                    <a:pt x="262" y="0"/>
                    <a:pt x="1" y="392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95" name="Google Shape;1195;p10"/>
            <p:cNvSpPr/>
            <p:nvPr/>
          </p:nvSpPr>
          <p:spPr>
            <a:xfrm>
              <a:off x="8520881" y="5464239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96" name="Google Shape;1196;p10"/>
            <p:cNvSpPr/>
            <p:nvPr/>
          </p:nvSpPr>
          <p:spPr>
            <a:xfrm>
              <a:off x="8355117" y="546586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97" name="Google Shape;1197;p10"/>
            <p:cNvSpPr/>
            <p:nvPr/>
          </p:nvSpPr>
          <p:spPr>
            <a:xfrm>
              <a:off x="8189341" y="546750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98" name="Google Shape;1198;p10"/>
            <p:cNvSpPr/>
            <p:nvPr/>
          </p:nvSpPr>
          <p:spPr>
            <a:xfrm>
              <a:off x="8023578" y="546911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99" name="Google Shape;1199;p10"/>
            <p:cNvSpPr/>
            <p:nvPr/>
          </p:nvSpPr>
          <p:spPr>
            <a:xfrm>
              <a:off x="7859445" y="5470749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8">
    <p:spTree>
      <p:nvGrpSpPr>
        <p:cNvPr id="1" name="Shape 233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8_1">
    <p:spTree>
      <p:nvGrpSpPr>
        <p:cNvPr id="1" name="Shape 2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42" name="Google Shape;2342;p24"/>
          <p:cNvGrpSpPr/>
          <p:nvPr/>
        </p:nvGrpSpPr>
        <p:grpSpPr>
          <a:xfrm rot="-5400000">
            <a:off x="9618105" y="-779489"/>
            <a:ext cx="1570991" cy="3360841"/>
            <a:chOff x="7859445" y="2961507"/>
            <a:chExt cx="1178243" cy="2520631"/>
          </a:xfrm>
        </p:grpSpPr>
        <p:sp>
          <p:nvSpPr>
            <p:cNvPr id="2343" name="Google Shape;2343;p24"/>
            <p:cNvSpPr/>
            <p:nvPr/>
          </p:nvSpPr>
          <p:spPr>
            <a:xfrm>
              <a:off x="9016552" y="296150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44" name="Google Shape;2344;p24"/>
            <p:cNvSpPr/>
            <p:nvPr/>
          </p:nvSpPr>
          <p:spPr>
            <a:xfrm>
              <a:off x="8850777" y="2963125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45" name="Google Shape;2345;p24"/>
            <p:cNvSpPr/>
            <p:nvPr/>
          </p:nvSpPr>
          <p:spPr>
            <a:xfrm>
              <a:off x="8685013" y="2963125"/>
              <a:ext cx="16269" cy="17900"/>
            </a:xfrm>
            <a:custGeom>
              <a:avLst/>
              <a:gdLst/>
              <a:ahLst/>
              <a:cxnLst/>
              <a:rect l="l" t="t" r="r" b="b"/>
              <a:pathLst>
                <a:path w="1307" h="1438" extrusionOk="0">
                  <a:moveTo>
                    <a:pt x="654" y="1"/>
                  </a:moveTo>
                  <a:cubicBezTo>
                    <a:pt x="262" y="1"/>
                    <a:pt x="1" y="393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46" name="Google Shape;2346;p24"/>
            <p:cNvSpPr/>
            <p:nvPr/>
          </p:nvSpPr>
          <p:spPr>
            <a:xfrm>
              <a:off x="8520881" y="2964756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65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65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47" name="Google Shape;2347;p24"/>
            <p:cNvSpPr/>
            <p:nvPr/>
          </p:nvSpPr>
          <p:spPr>
            <a:xfrm>
              <a:off x="8355117" y="2966386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48" name="Google Shape;2348;p24"/>
            <p:cNvSpPr/>
            <p:nvPr/>
          </p:nvSpPr>
          <p:spPr>
            <a:xfrm>
              <a:off x="8189341" y="296800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49" name="Google Shape;2349;p24"/>
            <p:cNvSpPr/>
            <p:nvPr/>
          </p:nvSpPr>
          <p:spPr>
            <a:xfrm>
              <a:off x="8023578" y="296963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50" name="Google Shape;2350;p24"/>
            <p:cNvSpPr/>
            <p:nvPr/>
          </p:nvSpPr>
          <p:spPr>
            <a:xfrm>
              <a:off x="7859445" y="2971253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51" name="Google Shape;2351;p24"/>
            <p:cNvSpPr/>
            <p:nvPr/>
          </p:nvSpPr>
          <p:spPr>
            <a:xfrm>
              <a:off x="9016552" y="3107765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52" name="Google Shape;2352;p24"/>
            <p:cNvSpPr/>
            <p:nvPr/>
          </p:nvSpPr>
          <p:spPr>
            <a:xfrm>
              <a:off x="8850777" y="310939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53" name="Google Shape;2353;p24"/>
            <p:cNvSpPr/>
            <p:nvPr/>
          </p:nvSpPr>
          <p:spPr>
            <a:xfrm>
              <a:off x="8685013" y="311101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54" name="Google Shape;2354;p24"/>
            <p:cNvSpPr/>
            <p:nvPr/>
          </p:nvSpPr>
          <p:spPr>
            <a:xfrm>
              <a:off x="8520881" y="311264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55" name="Google Shape;2355;p24"/>
            <p:cNvSpPr/>
            <p:nvPr/>
          </p:nvSpPr>
          <p:spPr>
            <a:xfrm>
              <a:off x="8355117" y="3114275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56" name="Google Shape;2356;p24"/>
            <p:cNvSpPr/>
            <p:nvPr/>
          </p:nvSpPr>
          <p:spPr>
            <a:xfrm>
              <a:off x="8189341" y="311589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57" name="Google Shape;2357;p24"/>
            <p:cNvSpPr/>
            <p:nvPr/>
          </p:nvSpPr>
          <p:spPr>
            <a:xfrm>
              <a:off x="8023578" y="3115893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58" name="Google Shape;2358;p24"/>
            <p:cNvSpPr/>
            <p:nvPr/>
          </p:nvSpPr>
          <p:spPr>
            <a:xfrm>
              <a:off x="7859445" y="311752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59" name="Google Shape;2359;p24"/>
            <p:cNvSpPr/>
            <p:nvPr/>
          </p:nvSpPr>
          <p:spPr>
            <a:xfrm>
              <a:off x="9016552" y="325565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60" name="Google Shape;2360;p24"/>
            <p:cNvSpPr/>
            <p:nvPr/>
          </p:nvSpPr>
          <p:spPr>
            <a:xfrm>
              <a:off x="8850777" y="3255654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61" name="Google Shape;2361;p24"/>
            <p:cNvSpPr/>
            <p:nvPr/>
          </p:nvSpPr>
          <p:spPr>
            <a:xfrm>
              <a:off x="8685013" y="325728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62" name="Google Shape;2362;p24"/>
            <p:cNvSpPr/>
            <p:nvPr/>
          </p:nvSpPr>
          <p:spPr>
            <a:xfrm>
              <a:off x="8520881" y="3258903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63" name="Google Shape;2363;p24"/>
            <p:cNvSpPr/>
            <p:nvPr/>
          </p:nvSpPr>
          <p:spPr>
            <a:xfrm>
              <a:off x="8355117" y="326053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64" name="Google Shape;2364;p24"/>
            <p:cNvSpPr/>
            <p:nvPr/>
          </p:nvSpPr>
          <p:spPr>
            <a:xfrm>
              <a:off x="8189341" y="326216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65" name="Google Shape;2365;p24"/>
            <p:cNvSpPr/>
            <p:nvPr/>
          </p:nvSpPr>
          <p:spPr>
            <a:xfrm>
              <a:off x="8023578" y="326378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66" name="Google Shape;2366;p24"/>
            <p:cNvSpPr/>
            <p:nvPr/>
          </p:nvSpPr>
          <p:spPr>
            <a:xfrm>
              <a:off x="7859445" y="3263782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67" name="Google Shape;2367;p24"/>
            <p:cNvSpPr/>
            <p:nvPr/>
          </p:nvSpPr>
          <p:spPr>
            <a:xfrm>
              <a:off x="9016552" y="3401924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68" name="Google Shape;2368;p24"/>
            <p:cNvSpPr/>
            <p:nvPr/>
          </p:nvSpPr>
          <p:spPr>
            <a:xfrm>
              <a:off x="8850777" y="340354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69" name="Google Shape;2369;p24"/>
            <p:cNvSpPr/>
            <p:nvPr/>
          </p:nvSpPr>
          <p:spPr>
            <a:xfrm>
              <a:off x="8685013" y="3405173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70" name="Google Shape;2370;p24"/>
            <p:cNvSpPr/>
            <p:nvPr/>
          </p:nvSpPr>
          <p:spPr>
            <a:xfrm>
              <a:off x="8520881" y="340680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71" name="Google Shape;2371;p24"/>
            <p:cNvSpPr/>
            <p:nvPr/>
          </p:nvSpPr>
          <p:spPr>
            <a:xfrm>
              <a:off x="8355117" y="340842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72" name="Google Shape;2372;p24"/>
            <p:cNvSpPr/>
            <p:nvPr/>
          </p:nvSpPr>
          <p:spPr>
            <a:xfrm>
              <a:off x="8189341" y="340842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73" name="Google Shape;2373;p24"/>
            <p:cNvSpPr/>
            <p:nvPr/>
          </p:nvSpPr>
          <p:spPr>
            <a:xfrm>
              <a:off x="8023578" y="3410053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74" name="Google Shape;2374;p24"/>
            <p:cNvSpPr/>
            <p:nvPr/>
          </p:nvSpPr>
          <p:spPr>
            <a:xfrm>
              <a:off x="7859445" y="341167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75" name="Google Shape;2375;p24"/>
            <p:cNvSpPr/>
            <p:nvPr/>
          </p:nvSpPr>
          <p:spPr>
            <a:xfrm>
              <a:off x="9016552" y="354981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76" name="Google Shape;2376;p24"/>
            <p:cNvSpPr/>
            <p:nvPr/>
          </p:nvSpPr>
          <p:spPr>
            <a:xfrm>
              <a:off x="8850777" y="355143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65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65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77" name="Google Shape;2377;p24"/>
            <p:cNvSpPr/>
            <p:nvPr/>
          </p:nvSpPr>
          <p:spPr>
            <a:xfrm>
              <a:off x="8685013" y="355143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78" name="Google Shape;2378;p24"/>
            <p:cNvSpPr/>
            <p:nvPr/>
          </p:nvSpPr>
          <p:spPr>
            <a:xfrm>
              <a:off x="8520881" y="3553062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79" name="Google Shape;2379;p24"/>
            <p:cNvSpPr/>
            <p:nvPr/>
          </p:nvSpPr>
          <p:spPr>
            <a:xfrm>
              <a:off x="8355117" y="3554692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80" name="Google Shape;2380;p24"/>
            <p:cNvSpPr/>
            <p:nvPr/>
          </p:nvSpPr>
          <p:spPr>
            <a:xfrm>
              <a:off x="8189341" y="3556311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81" name="Google Shape;2381;p24"/>
            <p:cNvSpPr/>
            <p:nvPr/>
          </p:nvSpPr>
          <p:spPr>
            <a:xfrm>
              <a:off x="8023578" y="355794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82" name="Google Shape;2382;p24"/>
            <p:cNvSpPr/>
            <p:nvPr/>
          </p:nvSpPr>
          <p:spPr>
            <a:xfrm>
              <a:off x="7859445" y="355955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83" name="Google Shape;2383;p24"/>
            <p:cNvSpPr/>
            <p:nvPr/>
          </p:nvSpPr>
          <p:spPr>
            <a:xfrm>
              <a:off x="9016552" y="369607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829"/>
                    <a:pt x="783" y="1829"/>
                  </a:cubicBezTo>
                  <a:cubicBezTo>
                    <a:pt x="1306" y="1829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84" name="Google Shape;2384;p24"/>
            <p:cNvSpPr/>
            <p:nvPr/>
          </p:nvSpPr>
          <p:spPr>
            <a:xfrm>
              <a:off x="8850777" y="369770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85" name="Google Shape;2385;p24"/>
            <p:cNvSpPr/>
            <p:nvPr/>
          </p:nvSpPr>
          <p:spPr>
            <a:xfrm>
              <a:off x="8685013" y="369932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86" name="Google Shape;2386;p24"/>
            <p:cNvSpPr/>
            <p:nvPr/>
          </p:nvSpPr>
          <p:spPr>
            <a:xfrm>
              <a:off x="8520881" y="3700951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87" name="Google Shape;2387;p24"/>
            <p:cNvSpPr/>
            <p:nvPr/>
          </p:nvSpPr>
          <p:spPr>
            <a:xfrm>
              <a:off x="8355117" y="3700951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88" name="Google Shape;2388;p24"/>
            <p:cNvSpPr/>
            <p:nvPr/>
          </p:nvSpPr>
          <p:spPr>
            <a:xfrm>
              <a:off x="8189341" y="3702581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89" name="Google Shape;2389;p24"/>
            <p:cNvSpPr/>
            <p:nvPr/>
          </p:nvSpPr>
          <p:spPr>
            <a:xfrm>
              <a:off x="8023578" y="370419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90" name="Google Shape;2390;p24"/>
            <p:cNvSpPr/>
            <p:nvPr/>
          </p:nvSpPr>
          <p:spPr>
            <a:xfrm>
              <a:off x="7859445" y="370583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91" name="Google Shape;2391;p24"/>
            <p:cNvSpPr/>
            <p:nvPr/>
          </p:nvSpPr>
          <p:spPr>
            <a:xfrm>
              <a:off x="9016552" y="384396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92" name="Google Shape;2392;p24"/>
            <p:cNvSpPr/>
            <p:nvPr/>
          </p:nvSpPr>
          <p:spPr>
            <a:xfrm>
              <a:off x="8850777" y="3843960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93" name="Google Shape;2393;p24"/>
            <p:cNvSpPr/>
            <p:nvPr/>
          </p:nvSpPr>
          <p:spPr>
            <a:xfrm>
              <a:off x="8685013" y="384559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94" name="Google Shape;2394;p24"/>
            <p:cNvSpPr/>
            <p:nvPr/>
          </p:nvSpPr>
          <p:spPr>
            <a:xfrm>
              <a:off x="8520881" y="3847209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95" name="Google Shape;2395;p24"/>
            <p:cNvSpPr/>
            <p:nvPr/>
          </p:nvSpPr>
          <p:spPr>
            <a:xfrm>
              <a:off x="8355117" y="384883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96" name="Google Shape;2396;p24"/>
            <p:cNvSpPr/>
            <p:nvPr/>
          </p:nvSpPr>
          <p:spPr>
            <a:xfrm>
              <a:off x="8189341" y="385047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97" name="Google Shape;2397;p24"/>
            <p:cNvSpPr/>
            <p:nvPr/>
          </p:nvSpPr>
          <p:spPr>
            <a:xfrm>
              <a:off x="8023578" y="385208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98" name="Google Shape;2398;p24"/>
            <p:cNvSpPr/>
            <p:nvPr/>
          </p:nvSpPr>
          <p:spPr>
            <a:xfrm>
              <a:off x="7859445" y="3852088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99" name="Google Shape;2399;p24"/>
            <p:cNvSpPr/>
            <p:nvPr/>
          </p:nvSpPr>
          <p:spPr>
            <a:xfrm>
              <a:off x="9016552" y="3990230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00" name="Google Shape;2400;p24"/>
            <p:cNvSpPr/>
            <p:nvPr/>
          </p:nvSpPr>
          <p:spPr>
            <a:xfrm>
              <a:off x="8850777" y="399184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01" name="Google Shape;2401;p24"/>
            <p:cNvSpPr/>
            <p:nvPr/>
          </p:nvSpPr>
          <p:spPr>
            <a:xfrm>
              <a:off x="8685013" y="3993479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02" name="Google Shape;2402;p24"/>
            <p:cNvSpPr/>
            <p:nvPr/>
          </p:nvSpPr>
          <p:spPr>
            <a:xfrm>
              <a:off x="8520881" y="399511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03" name="Google Shape;2403;p24"/>
            <p:cNvSpPr/>
            <p:nvPr/>
          </p:nvSpPr>
          <p:spPr>
            <a:xfrm>
              <a:off x="8355117" y="3995110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914"/>
                    <a:pt x="392" y="914"/>
                  </a:cubicBezTo>
                  <a:cubicBezTo>
                    <a:pt x="653" y="914"/>
                    <a:pt x="914" y="78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04" name="Google Shape;2404;p24"/>
            <p:cNvSpPr/>
            <p:nvPr/>
          </p:nvSpPr>
          <p:spPr>
            <a:xfrm>
              <a:off x="8189341" y="3996728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05" name="Google Shape;2405;p24"/>
            <p:cNvSpPr/>
            <p:nvPr/>
          </p:nvSpPr>
          <p:spPr>
            <a:xfrm>
              <a:off x="8023578" y="399835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06" name="Google Shape;2406;p24"/>
            <p:cNvSpPr/>
            <p:nvPr/>
          </p:nvSpPr>
          <p:spPr>
            <a:xfrm>
              <a:off x="7859445" y="399997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07" name="Google Shape;2407;p24"/>
            <p:cNvSpPr/>
            <p:nvPr/>
          </p:nvSpPr>
          <p:spPr>
            <a:xfrm>
              <a:off x="9016552" y="4138119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08" name="Google Shape;2408;p24"/>
            <p:cNvSpPr/>
            <p:nvPr/>
          </p:nvSpPr>
          <p:spPr>
            <a:xfrm>
              <a:off x="8850777" y="413811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09" name="Google Shape;2409;p24"/>
            <p:cNvSpPr/>
            <p:nvPr/>
          </p:nvSpPr>
          <p:spPr>
            <a:xfrm>
              <a:off x="8685013" y="413973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10" name="Google Shape;2410;p24"/>
            <p:cNvSpPr/>
            <p:nvPr/>
          </p:nvSpPr>
          <p:spPr>
            <a:xfrm>
              <a:off x="8520881" y="4141368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045"/>
                    <a:pt x="522" y="1045"/>
                  </a:cubicBezTo>
                  <a:cubicBezTo>
                    <a:pt x="784" y="1045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11" name="Google Shape;2411;p24"/>
            <p:cNvSpPr/>
            <p:nvPr/>
          </p:nvSpPr>
          <p:spPr>
            <a:xfrm>
              <a:off x="8355117" y="4142999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12" name="Google Shape;2412;p24"/>
            <p:cNvSpPr/>
            <p:nvPr/>
          </p:nvSpPr>
          <p:spPr>
            <a:xfrm>
              <a:off x="8189341" y="4144617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13" name="Google Shape;2413;p24"/>
            <p:cNvSpPr/>
            <p:nvPr/>
          </p:nvSpPr>
          <p:spPr>
            <a:xfrm>
              <a:off x="8023578" y="4146247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14" name="Google Shape;2414;p24"/>
            <p:cNvSpPr/>
            <p:nvPr/>
          </p:nvSpPr>
          <p:spPr>
            <a:xfrm>
              <a:off x="7859445" y="414624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15" name="Google Shape;2415;p24"/>
            <p:cNvSpPr/>
            <p:nvPr/>
          </p:nvSpPr>
          <p:spPr>
            <a:xfrm>
              <a:off x="9016552" y="4284377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16" name="Google Shape;2416;p24"/>
            <p:cNvSpPr/>
            <p:nvPr/>
          </p:nvSpPr>
          <p:spPr>
            <a:xfrm>
              <a:off x="8850777" y="4286008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17" name="Google Shape;2417;p24"/>
            <p:cNvSpPr/>
            <p:nvPr/>
          </p:nvSpPr>
          <p:spPr>
            <a:xfrm>
              <a:off x="8685013" y="4287626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18" name="Google Shape;2418;p24"/>
            <p:cNvSpPr/>
            <p:nvPr/>
          </p:nvSpPr>
          <p:spPr>
            <a:xfrm>
              <a:off x="8520881" y="4289257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19" name="Google Shape;2419;p24"/>
            <p:cNvSpPr/>
            <p:nvPr/>
          </p:nvSpPr>
          <p:spPr>
            <a:xfrm>
              <a:off x="8355117" y="4289257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20" name="Google Shape;2420;p24"/>
            <p:cNvSpPr/>
            <p:nvPr/>
          </p:nvSpPr>
          <p:spPr>
            <a:xfrm>
              <a:off x="8189341" y="4290887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21" name="Google Shape;2421;p24"/>
            <p:cNvSpPr/>
            <p:nvPr/>
          </p:nvSpPr>
          <p:spPr>
            <a:xfrm>
              <a:off x="8023578" y="4292506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22" name="Google Shape;2422;p24"/>
            <p:cNvSpPr/>
            <p:nvPr/>
          </p:nvSpPr>
          <p:spPr>
            <a:xfrm>
              <a:off x="7859445" y="4294136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23" name="Google Shape;2423;p24"/>
            <p:cNvSpPr/>
            <p:nvPr/>
          </p:nvSpPr>
          <p:spPr>
            <a:xfrm>
              <a:off x="9016552" y="4432266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24" name="Google Shape;2424;p24"/>
            <p:cNvSpPr/>
            <p:nvPr/>
          </p:nvSpPr>
          <p:spPr>
            <a:xfrm>
              <a:off x="8850777" y="443226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25" name="Google Shape;2425;p24"/>
            <p:cNvSpPr/>
            <p:nvPr/>
          </p:nvSpPr>
          <p:spPr>
            <a:xfrm>
              <a:off x="8685013" y="443389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26" name="Google Shape;2426;p24"/>
            <p:cNvSpPr/>
            <p:nvPr/>
          </p:nvSpPr>
          <p:spPr>
            <a:xfrm>
              <a:off x="8520881" y="4435515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27" name="Google Shape;2427;p24"/>
            <p:cNvSpPr/>
            <p:nvPr/>
          </p:nvSpPr>
          <p:spPr>
            <a:xfrm>
              <a:off x="8355117" y="4437146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28" name="Google Shape;2428;p24"/>
            <p:cNvSpPr/>
            <p:nvPr/>
          </p:nvSpPr>
          <p:spPr>
            <a:xfrm>
              <a:off x="8189341" y="4438776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29" name="Google Shape;2429;p24"/>
            <p:cNvSpPr/>
            <p:nvPr/>
          </p:nvSpPr>
          <p:spPr>
            <a:xfrm>
              <a:off x="8023578" y="4440394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30" name="Google Shape;2430;p24"/>
            <p:cNvSpPr/>
            <p:nvPr/>
          </p:nvSpPr>
          <p:spPr>
            <a:xfrm>
              <a:off x="7859445" y="444039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31" name="Google Shape;2431;p24"/>
            <p:cNvSpPr/>
            <p:nvPr/>
          </p:nvSpPr>
          <p:spPr>
            <a:xfrm>
              <a:off x="9016552" y="457853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32" name="Google Shape;2432;p24"/>
            <p:cNvSpPr/>
            <p:nvPr/>
          </p:nvSpPr>
          <p:spPr>
            <a:xfrm>
              <a:off x="8850777" y="458015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33" name="Google Shape;2433;p24"/>
            <p:cNvSpPr/>
            <p:nvPr/>
          </p:nvSpPr>
          <p:spPr>
            <a:xfrm>
              <a:off x="8685013" y="4581785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914"/>
                    <a:pt x="262" y="1306"/>
                    <a:pt x="654" y="1306"/>
                  </a:cubicBezTo>
                  <a:cubicBezTo>
                    <a:pt x="1045" y="1306"/>
                    <a:pt x="1306" y="914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34" name="Google Shape;2434;p24"/>
            <p:cNvSpPr/>
            <p:nvPr/>
          </p:nvSpPr>
          <p:spPr>
            <a:xfrm>
              <a:off x="8520881" y="4583404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35" name="Google Shape;2435;p24"/>
            <p:cNvSpPr/>
            <p:nvPr/>
          </p:nvSpPr>
          <p:spPr>
            <a:xfrm>
              <a:off x="8355117" y="4583404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36" name="Google Shape;2436;p24"/>
            <p:cNvSpPr/>
            <p:nvPr/>
          </p:nvSpPr>
          <p:spPr>
            <a:xfrm>
              <a:off x="8189341" y="458503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37" name="Google Shape;2437;p24"/>
            <p:cNvSpPr/>
            <p:nvPr/>
          </p:nvSpPr>
          <p:spPr>
            <a:xfrm>
              <a:off x="8023578" y="458666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38" name="Google Shape;2438;p24"/>
            <p:cNvSpPr/>
            <p:nvPr/>
          </p:nvSpPr>
          <p:spPr>
            <a:xfrm>
              <a:off x="7859445" y="4588283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39" name="Google Shape;2439;p24"/>
            <p:cNvSpPr/>
            <p:nvPr/>
          </p:nvSpPr>
          <p:spPr>
            <a:xfrm>
              <a:off x="9016552" y="4726425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261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261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40" name="Google Shape;2440;p24"/>
            <p:cNvSpPr/>
            <p:nvPr/>
          </p:nvSpPr>
          <p:spPr>
            <a:xfrm>
              <a:off x="8850777" y="472642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41" name="Google Shape;2441;p24"/>
            <p:cNvSpPr/>
            <p:nvPr/>
          </p:nvSpPr>
          <p:spPr>
            <a:xfrm>
              <a:off x="8685013" y="472804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42" name="Google Shape;2442;p24"/>
            <p:cNvSpPr/>
            <p:nvPr/>
          </p:nvSpPr>
          <p:spPr>
            <a:xfrm>
              <a:off x="8520881" y="472967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43" name="Google Shape;2443;p24"/>
            <p:cNvSpPr/>
            <p:nvPr/>
          </p:nvSpPr>
          <p:spPr>
            <a:xfrm>
              <a:off x="8355117" y="4731305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44" name="Google Shape;2444;p24"/>
            <p:cNvSpPr/>
            <p:nvPr/>
          </p:nvSpPr>
          <p:spPr>
            <a:xfrm>
              <a:off x="8189341" y="473292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45" name="Google Shape;2445;p24"/>
            <p:cNvSpPr/>
            <p:nvPr/>
          </p:nvSpPr>
          <p:spPr>
            <a:xfrm>
              <a:off x="8023578" y="4734554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46" name="Google Shape;2446;p24"/>
            <p:cNvSpPr/>
            <p:nvPr/>
          </p:nvSpPr>
          <p:spPr>
            <a:xfrm>
              <a:off x="7859445" y="473455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47" name="Google Shape;2447;p24"/>
            <p:cNvSpPr/>
            <p:nvPr/>
          </p:nvSpPr>
          <p:spPr>
            <a:xfrm>
              <a:off x="9016552" y="487268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48" name="Google Shape;2448;p24"/>
            <p:cNvSpPr/>
            <p:nvPr/>
          </p:nvSpPr>
          <p:spPr>
            <a:xfrm>
              <a:off x="8850777" y="4874314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784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784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49" name="Google Shape;2449;p24"/>
            <p:cNvSpPr/>
            <p:nvPr/>
          </p:nvSpPr>
          <p:spPr>
            <a:xfrm>
              <a:off x="8685013" y="4875932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915"/>
                    <a:pt x="262" y="1307"/>
                    <a:pt x="654" y="1307"/>
                  </a:cubicBezTo>
                  <a:cubicBezTo>
                    <a:pt x="1045" y="1307"/>
                    <a:pt x="1306" y="91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50" name="Google Shape;2450;p24"/>
            <p:cNvSpPr/>
            <p:nvPr/>
          </p:nvSpPr>
          <p:spPr>
            <a:xfrm>
              <a:off x="8520881" y="4877563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131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51" name="Google Shape;2451;p24"/>
            <p:cNvSpPr/>
            <p:nvPr/>
          </p:nvSpPr>
          <p:spPr>
            <a:xfrm>
              <a:off x="8355117" y="487756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52" name="Google Shape;2452;p24"/>
            <p:cNvSpPr/>
            <p:nvPr/>
          </p:nvSpPr>
          <p:spPr>
            <a:xfrm>
              <a:off x="8189341" y="487919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53" name="Google Shape;2453;p24"/>
            <p:cNvSpPr/>
            <p:nvPr/>
          </p:nvSpPr>
          <p:spPr>
            <a:xfrm>
              <a:off x="8023578" y="488081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54" name="Google Shape;2454;p24"/>
            <p:cNvSpPr/>
            <p:nvPr/>
          </p:nvSpPr>
          <p:spPr>
            <a:xfrm>
              <a:off x="7859445" y="4882442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lnTo>
                    <a:pt x="131" y="131"/>
                  </a:ln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55" name="Google Shape;2455;p24"/>
            <p:cNvSpPr/>
            <p:nvPr/>
          </p:nvSpPr>
          <p:spPr>
            <a:xfrm>
              <a:off x="9016552" y="5020572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56" name="Google Shape;2456;p24"/>
            <p:cNvSpPr/>
            <p:nvPr/>
          </p:nvSpPr>
          <p:spPr>
            <a:xfrm>
              <a:off x="8850777" y="502057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57" name="Google Shape;2457;p24"/>
            <p:cNvSpPr/>
            <p:nvPr/>
          </p:nvSpPr>
          <p:spPr>
            <a:xfrm>
              <a:off x="8685013" y="5022203"/>
              <a:ext cx="16269" cy="16256"/>
            </a:xfrm>
            <a:custGeom>
              <a:avLst/>
              <a:gdLst/>
              <a:ahLst/>
              <a:cxnLst/>
              <a:rect l="l" t="t" r="r" b="b"/>
              <a:pathLst>
                <a:path w="1307" h="1306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58" name="Google Shape;2458;p24"/>
            <p:cNvSpPr/>
            <p:nvPr/>
          </p:nvSpPr>
          <p:spPr>
            <a:xfrm>
              <a:off x="8520881" y="5023821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59" name="Google Shape;2459;p24"/>
            <p:cNvSpPr/>
            <p:nvPr/>
          </p:nvSpPr>
          <p:spPr>
            <a:xfrm>
              <a:off x="8355117" y="502545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60" name="Google Shape;2460;p24"/>
            <p:cNvSpPr/>
            <p:nvPr/>
          </p:nvSpPr>
          <p:spPr>
            <a:xfrm>
              <a:off x="8189341" y="502545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262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262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61" name="Google Shape;2461;p24"/>
            <p:cNvSpPr/>
            <p:nvPr/>
          </p:nvSpPr>
          <p:spPr>
            <a:xfrm>
              <a:off x="8023578" y="5027082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62" name="Google Shape;2462;p24"/>
            <p:cNvSpPr/>
            <p:nvPr/>
          </p:nvSpPr>
          <p:spPr>
            <a:xfrm>
              <a:off x="7859445" y="502870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63" name="Google Shape;2463;p24"/>
            <p:cNvSpPr/>
            <p:nvPr/>
          </p:nvSpPr>
          <p:spPr>
            <a:xfrm>
              <a:off x="9016552" y="516684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64" name="Google Shape;2464;p24"/>
            <p:cNvSpPr/>
            <p:nvPr/>
          </p:nvSpPr>
          <p:spPr>
            <a:xfrm>
              <a:off x="8850777" y="516846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65" name="Google Shape;2465;p24"/>
            <p:cNvSpPr/>
            <p:nvPr/>
          </p:nvSpPr>
          <p:spPr>
            <a:xfrm>
              <a:off x="8685013" y="516846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66" name="Google Shape;2466;p24"/>
            <p:cNvSpPr/>
            <p:nvPr/>
          </p:nvSpPr>
          <p:spPr>
            <a:xfrm>
              <a:off x="8520881" y="5171710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13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67" name="Google Shape;2467;p24"/>
            <p:cNvSpPr/>
            <p:nvPr/>
          </p:nvSpPr>
          <p:spPr>
            <a:xfrm>
              <a:off x="8355117" y="5171710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68" name="Google Shape;2468;p24"/>
            <p:cNvSpPr/>
            <p:nvPr/>
          </p:nvSpPr>
          <p:spPr>
            <a:xfrm>
              <a:off x="8189341" y="5173340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69" name="Google Shape;2469;p24"/>
            <p:cNvSpPr/>
            <p:nvPr/>
          </p:nvSpPr>
          <p:spPr>
            <a:xfrm>
              <a:off x="8023578" y="517497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70" name="Google Shape;2470;p24"/>
            <p:cNvSpPr/>
            <p:nvPr/>
          </p:nvSpPr>
          <p:spPr>
            <a:xfrm>
              <a:off x="7859445" y="517658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71" name="Google Shape;2471;p24"/>
            <p:cNvSpPr/>
            <p:nvPr/>
          </p:nvSpPr>
          <p:spPr>
            <a:xfrm>
              <a:off x="9016552" y="531310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72" name="Google Shape;2472;p24"/>
            <p:cNvSpPr/>
            <p:nvPr/>
          </p:nvSpPr>
          <p:spPr>
            <a:xfrm>
              <a:off x="8850777" y="531473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73" name="Google Shape;2473;p24"/>
            <p:cNvSpPr/>
            <p:nvPr/>
          </p:nvSpPr>
          <p:spPr>
            <a:xfrm>
              <a:off x="8685013" y="531635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74" name="Google Shape;2474;p24"/>
            <p:cNvSpPr/>
            <p:nvPr/>
          </p:nvSpPr>
          <p:spPr>
            <a:xfrm>
              <a:off x="8520881" y="531798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75" name="Google Shape;2475;p24"/>
            <p:cNvSpPr/>
            <p:nvPr/>
          </p:nvSpPr>
          <p:spPr>
            <a:xfrm>
              <a:off x="8355117" y="5319611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76" name="Google Shape;2476;p24"/>
            <p:cNvSpPr/>
            <p:nvPr/>
          </p:nvSpPr>
          <p:spPr>
            <a:xfrm>
              <a:off x="8189341" y="5321229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77" name="Google Shape;2477;p24"/>
            <p:cNvSpPr/>
            <p:nvPr/>
          </p:nvSpPr>
          <p:spPr>
            <a:xfrm>
              <a:off x="8023578" y="532122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78" name="Google Shape;2478;p24"/>
            <p:cNvSpPr/>
            <p:nvPr/>
          </p:nvSpPr>
          <p:spPr>
            <a:xfrm>
              <a:off x="7859445" y="532286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79" name="Google Shape;2479;p24"/>
            <p:cNvSpPr/>
            <p:nvPr/>
          </p:nvSpPr>
          <p:spPr>
            <a:xfrm>
              <a:off x="9016552" y="546099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80" name="Google Shape;2480;p24"/>
            <p:cNvSpPr/>
            <p:nvPr/>
          </p:nvSpPr>
          <p:spPr>
            <a:xfrm>
              <a:off x="8850777" y="5462620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653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653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81" name="Google Shape;2481;p24"/>
            <p:cNvSpPr/>
            <p:nvPr/>
          </p:nvSpPr>
          <p:spPr>
            <a:xfrm>
              <a:off x="8685013" y="5462620"/>
              <a:ext cx="16269" cy="17887"/>
            </a:xfrm>
            <a:custGeom>
              <a:avLst/>
              <a:gdLst/>
              <a:ahLst/>
              <a:cxnLst/>
              <a:rect l="l" t="t" r="r" b="b"/>
              <a:pathLst>
                <a:path w="1307" h="1437" extrusionOk="0">
                  <a:moveTo>
                    <a:pt x="654" y="0"/>
                  </a:moveTo>
                  <a:cubicBezTo>
                    <a:pt x="262" y="0"/>
                    <a:pt x="1" y="392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82" name="Google Shape;2482;p24"/>
            <p:cNvSpPr/>
            <p:nvPr/>
          </p:nvSpPr>
          <p:spPr>
            <a:xfrm>
              <a:off x="8520881" y="5464239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83" name="Google Shape;2483;p24"/>
            <p:cNvSpPr/>
            <p:nvPr/>
          </p:nvSpPr>
          <p:spPr>
            <a:xfrm>
              <a:off x="8355117" y="546586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84" name="Google Shape;2484;p24"/>
            <p:cNvSpPr/>
            <p:nvPr/>
          </p:nvSpPr>
          <p:spPr>
            <a:xfrm>
              <a:off x="8189341" y="546750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85" name="Google Shape;2485;p24"/>
            <p:cNvSpPr/>
            <p:nvPr/>
          </p:nvSpPr>
          <p:spPr>
            <a:xfrm>
              <a:off x="8023578" y="546911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86" name="Google Shape;2486;p24"/>
            <p:cNvSpPr/>
            <p:nvPr/>
          </p:nvSpPr>
          <p:spPr>
            <a:xfrm>
              <a:off x="7859445" y="5470749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grpSp>
        <p:nvGrpSpPr>
          <p:cNvPr id="2490" name="Google Shape;2490;p24"/>
          <p:cNvGrpSpPr/>
          <p:nvPr/>
        </p:nvGrpSpPr>
        <p:grpSpPr>
          <a:xfrm>
            <a:off x="370925" y="390652"/>
            <a:ext cx="1428683" cy="83200"/>
            <a:chOff x="4296859" y="976864"/>
            <a:chExt cx="1071512" cy="62400"/>
          </a:xfrm>
        </p:grpSpPr>
        <p:sp>
          <p:nvSpPr>
            <p:cNvPr id="2491" name="Google Shape;2491;p24"/>
            <p:cNvSpPr/>
            <p:nvPr/>
          </p:nvSpPr>
          <p:spPr>
            <a:xfrm>
              <a:off x="429685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92" name="Google Shape;2492;p24"/>
            <p:cNvSpPr/>
            <p:nvPr/>
          </p:nvSpPr>
          <p:spPr>
            <a:xfrm>
              <a:off x="4498682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93" name="Google Shape;2493;p24"/>
            <p:cNvSpPr/>
            <p:nvPr/>
          </p:nvSpPr>
          <p:spPr>
            <a:xfrm>
              <a:off x="4700504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94" name="Google Shape;2494;p24"/>
            <p:cNvSpPr/>
            <p:nvPr/>
          </p:nvSpPr>
          <p:spPr>
            <a:xfrm>
              <a:off x="4902326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95" name="Google Shape;2495;p24"/>
            <p:cNvSpPr/>
            <p:nvPr/>
          </p:nvSpPr>
          <p:spPr>
            <a:xfrm>
              <a:off x="510414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96" name="Google Shape;2496;p24"/>
            <p:cNvSpPr/>
            <p:nvPr/>
          </p:nvSpPr>
          <p:spPr>
            <a:xfrm>
              <a:off x="5305971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grpSp>
        <p:nvGrpSpPr>
          <p:cNvPr id="2497" name="Google Shape;2497;p24"/>
          <p:cNvGrpSpPr/>
          <p:nvPr/>
        </p:nvGrpSpPr>
        <p:grpSpPr>
          <a:xfrm rot="-5400000">
            <a:off x="4708084" y="413393"/>
            <a:ext cx="691200" cy="975100"/>
            <a:chOff x="6610575" y="4117375"/>
            <a:chExt cx="518400" cy="731325"/>
          </a:xfrm>
        </p:grpSpPr>
        <p:sp>
          <p:nvSpPr>
            <p:cNvPr id="2498" name="Google Shape;2498;p24"/>
            <p:cNvSpPr/>
            <p:nvPr/>
          </p:nvSpPr>
          <p:spPr>
            <a:xfrm>
              <a:off x="679522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99" name="Google Shape;2499;p24"/>
            <p:cNvSpPr/>
            <p:nvPr/>
          </p:nvSpPr>
          <p:spPr>
            <a:xfrm>
              <a:off x="679522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00" name="Google Shape;2500;p24"/>
            <p:cNvSpPr/>
            <p:nvPr/>
          </p:nvSpPr>
          <p:spPr>
            <a:xfrm>
              <a:off x="679522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01" name="Google Shape;2501;p24"/>
            <p:cNvSpPr/>
            <p:nvPr/>
          </p:nvSpPr>
          <p:spPr>
            <a:xfrm>
              <a:off x="661057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02" name="Google Shape;2502;p24"/>
            <p:cNvSpPr/>
            <p:nvPr/>
          </p:nvSpPr>
          <p:spPr>
            <a:xfrm>
              <a:off x="697987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03" name="Google Shape;2503;p24"/>
            <p:cNvSpPr/>
            <p:nvPr/>
          </p:nvSpPr>
          <p:spPr>
            <a:xfrm>
              <a:off x="679522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04" name="Google Shape;2504;p24"/>
            <p:cNvSpPr/>
            <p:nvPr/>
          </p:nvSpPr>
          <p:spPr>
            <a:xfrm>
              <a:off x="661057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05" name="Google Shape;2505;p24"/>
            <p:cNvSpPr/>
            <p:nvPr/>
          </p:nvSpPr>
          <p:spPr>
            <a:xfrm>
              <a:off x="697987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CUSTOM_8_1_1">
    <p:spTree>
      <p:nvGrpSpPr>
        <p:cNvPr id="1" name="Shape 2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07" name="Google Shape;2507;p25"/>
          <p:cNvGrpSpPr/>
          <p:nvPr/>
        </p:nvGrpSpPr>
        <p:grpSpPr>
          <a:xfrm rot="10800000">
            <a:off x="5" y="3175912"/>
            <a:ext cx="1570991" cy="3360841"/>
            <a:chOff x="7859445" y="2961507"/>
            <a:chExt cx="1178243" cy="2520631"/>
          </a:xfrm>
        </p:grpSpPr>
        <p:sp>
          <p:nvSpPr>
            <p:cNvPr id="2508" name="Google Shape;2508;p25"/>
            <p:cNvSpPr/>
            <p:nvPr/>
          </p:nvSpPr>
          <p:spPr>
            <a:xfrm>
              <a:off x="9016552" y="296150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09" name="Google Shape;2509;p25"/>
            <p:cNvSpPr/>
            <p:nvPr/>
          </p:nvSpPr>
          <p:spPr>
            <a:xfrm>
              <a:off x="8850777" y="2963125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10" name="Google Shape;2510;p25"/>
            <p:cNvSpPr/>
            <p:nvPr/>
          </p:nvSpPr>
          <p:spPr>
            <a:xfrm>
              <a:off x="8685013" y="2963125"/>
              <a:ext cx="16269" cy="17900"/>
            </a:xfrm>
            <a:custGeom>
              <a:avLst/>
              <a:gdLst/>
              <a:ahLst/>
              <a:cxnLst/>
              <a:rect l="l" t="t" r="r" b="b"/>
              <a:pathLst>
                <a:path w="1307" h="1438" extrusionOk="0">
                  <a:moveTo>
                    <a:pt x="654" y="1"/>
                  </a:moveTo>
                  <a:cubicBezTo>
                    <a:pt x="262" y="1"/>
                    <a:pt x="1" y="393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11" name="Google Shape;2511;p25"/>
            <p:cNvSpPr/>
            <p:nvPr/>
          </p:nvSpPr>
          <p:spPr>
            <a:xfrm>
              <a:off x="8520881" y="2964756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65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65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12" name="Google Shape;2512;p25"/>
            <p:cNvSpPr/>
            <p:nvPr/>
          </p:nvSpPr>
          <p:spPr>
            <a:xfrm>
              <a:off x="8355117" y="2966386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13" name="Google Shape;2513;p25"/>
            <p:cNvSpPr/>
            <p:nvPr/>
          </p:nvSpPr>
          <p:spPr>
            <a:xfrm>
              <a:off x="8189341" y="296800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14" name="Google Shape;2514;p25"/>
            <p:cNvSpPr/>
            <p:nvPr/>
          </p:nvSpPr>
          <p:spPr>
            <a:xfrm>
              <a:off x="8023578" y="296963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15" name="Google Shape;2515;p25"/>
            <p:cNvSpPr/>
            <p:nvPr/>
          </p:nvSpPr>
          <p:spPr>
            <a:xfrm>
              <a:off x="7859445" y="2971253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16" name="Google Shape;2516;p25"/>
            <p:cNvSpPr/>
            <p:nvPr/>
          </p:nvSpPr>
          <p:spPr>
            <a:xfrm>
              <a:off x="9016552" y="3107765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17" name="Google Shape;2517;p25"/>
            <p:cNvSpPr/>
            <p:nvPr/>
          </p:nvSpPr>
          <p:spPr>
            <a:xfrm>
              <a:off x="8850777" y="310939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18" name="Google Shape;2518;p25"/>
            <p:cNvSpPr/>
            <p:nvPr/>
          </p:nvSpPr>
          <p:spPr>
            <a:xfrm>
              <a:off x="8685013" y="311101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19" name="Google Shape;2519;p25"/>
            <p:cNvSpPr/>
            <p:nvPr/>
          </p:nvSpPr>
          <p:spPr>
            <a:xfrm>
              <a:off x="8520881" y="311264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20" name="Google Shape;2520;p25"/>
            <p:cNvSpPr/>
            <p:nvPr/>
          </p:nvSpPr>
          <p:spPr>
            <a:xfrm>
              <a:off x="8355117" y="3114275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21" name="Google Shape;2521;p25"/>
            <p:cNvSpPr/>
            <p:nvPr/>
          </p:nvSpPr>
          <p:spPr>
            <a:xfrm>
              <a:off x="8189341" y="311589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22" name="Google Shape;2522;p25"/>
            <p:cNvSpPr/>
            <p:nvPr/>
          </p:nvSpPr>
          <p:spPr>
            <a:xfrm>
              <a:off x="8023578" y="3115893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23" name="Google Shape;2523;p25"/>
            <p:cNvSpPr/>
            <p:nvPr/>
          </p:nvSpPr>
          <p:spPr>
            <a:xfrm>
              <a:off x="7859445" y="311752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24" name="Google Shape;2524;p25"/>
            <p:cNvSpPr/>
            <p:nvPr/>
          </p:nvSpPr>
          <p:spPr>
            <a:xfrm>
              <a:off x="9016552" y="325565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25" name="Google Shape;2525;p25"/>
            <p:cNvSpPr/>
            <p:nvPr/>
          </p:nvSpPr>
          <p:spPr>
            <a:xfrm>
              <a:off x="8850777" y="3255654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26" name="Google Shape;2526;p25"/>
            <p:cNvSpPr/>
            <p:nvPr/>
          </p:nvSpPr>
          <p:spPr>
            <a:xfrm>
              <a:off x="8685013" y="325728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27" name="Google Shape;2527;p25"/>
            <p:cNvSpPr/>
            <p:nvPr/>
          </p:nvSpPr>
          <p:spPr>
            <a:xfrm>
              <a:off x="8520881" y="3258903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28" name="Google Shape;2528;p25"/>
            <p:cNvSpPr/>
            <p:nvPr/>
          </p:nvSpPr>
          <p:spPr>
            <a:xfrm>
              <a:off x="8355117" y="326053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29" name="Google Shape;2529;p25"/>
            <p:cNvSpPr/>
            <p:nvPr/>
          </p:nvSpPr>
          <p:spPr>
            <a:xfrm>
              <a:off x="8189341" y="326216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30" name="Google Shape;2530;p25"/>
            <p:cNvSpPr/>
            <p:nvPr/>
          </p:nvSpPr>
          <p:spPr>
            <a:xfrm>
              <a:off x="8023578" y="326378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31" name="Google Shape;2531;p25"/>
            <p:cNvSpPr/>
            <p:nvPr/>
          </p:nvSpPr>
          <p:spPr>
            <a:xfrm>
              <a:off x="7859445" y="3263782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32" name="Google Shape;2532;p25"/>
            <p:cNvSpPr/>
            <p:nvPr/>
          </p:nvSpPr>
          <p:spPr>
            <a:xfrm>
              <a:off x="9016552" y="3401924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33" name="Google Shape;2533;p25"/>
            <p:cNvSpPr/>
            <p:nvPr/>
          </p:nvSpPr>
          <p:spPr>
            <a:xfrm>
              <a:off x="8850777" y="340354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34" name="Google Shape;2534;p25"/>
            <p:cNvSpPr/>
            <p:nvPr/>
          </p:nvSpPr>
          <p:spPr>
            <a:xfrm>
              <a:off x="8685013" y="3405173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35" name="Google Shape;2535;p25"/>
            <p:cNvSpPr/>
            <p:nvPr/>
          </p:nvSpPr>
          <p:spPr>
            <a:xfrm>
              <a:off x="8520881" y="340680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36" name="Google Shape;2536;p25"/>
            <p:cNvSpPr/>
            <p:nvPr/>
          </p:nvSpPr>
          <p:spPr>
            <a:xfrm>
              <a:off x="8355117" y="340842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37" name="Google Shape;2537;p25"/>
            <p:cNvSpPr/>
            <p:nvPr/>
          </p:nvSpPr>
          <p:spPr>
            <a:xfrm>
              <a:off x="8189341" y="340842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38" name="Google Shape;2538;p25"/>
            <p:cNvSpPr/>
            <p:nvPr/>
          </p:nvSpPr>
          <p:spPr>
            <a:xfrm>
              <a:off x="8023578" y="3410053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39" name="Google Shape;2539;p25"/>
            <p:cNvSpPr/>
            <p:nvPr/>
          </p:nvSpPr>
          <p:spPr>
            <a:xfrm>
              <a:off x="7859445" y="341167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40" name="Google Shape;2540;p25"/>
            <p:cNvSpPr/>
            <p:nvPr/>
          </p:nvSpPr>
          <p:spPr>
            <a:xfrm>
              <a:off x="9016552" y="354981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41" name="Google Shape;2541;p25"/>
            <p:cNvSpPr/>
            <p:nvPr/>
          </p:nvSpPr>
          <p:spPr>
            <a:xfrm>
              <a:off x="8850777" y="355143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65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65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42" name="Google Shape;2542;p25"/>
            <p:cNvSpPr/>
            <p:nvPr/>
          </p:nvSpPr>
          <p:spPr>
            <a:xfrm>
              <a:off x="8685013" y="355143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43" name="Google Shape;2543;p25"/>
            <p:cNvSpPr/>
            <p:nvPr/>
          </p:nvSpPr>
          <p:spPr>
            <a:xfrm>
              <a:off x="8520881" y="3553062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44" name="Google Shape;2544;p25"/>
            <p:cNvSpPr/>
            <p:nvPr/>
          </p:nvSpPr>
          <p:spPr>
            <a:xfrm>
              <a:off x="8355117" y="3554692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45" name="Google Shape;2545;p25"/>
            <p:cNvSpPr/>
            <p:nvPr/>
          </p:nvSpPr>
          <p:spPr>
            <a:xfrm>
              <a:off x="8189341" y="3556311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46" name="Google Shape;2546;p25"/>
            <p:cNvSpPr/>
            <p:nvPr/>
          </p:nvSpPr>
          <p:spPr>
            <a:xfrm>
              <a:off x="8023578" y="355794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47" name="Google Shape;2547;p25"/>
            <p:cNvSpPr/>
            <p:nvPr/>
          </p:nvSpPr>
          <p:spPr>
            <a:xfrm>
              <a:off x="7859445" y="355955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48" name="Google Shape;2548;p25"/>
            <p:cNvSpPr/>
            <p:nvPr/>
          </p:nvSpPr>
          <p:spPr>
            <a:xfrm>
              <a:off x="9016552" y="369607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829"/>
                    <a:pt x="783" y="1829"/>
                  </a:cubicBezTo>
                  <a:cubicBezTo>
                    <a:pt x="1306" y="1829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49" name="Google Shape;2549;p25"/>
            <p:cNvSpPr/>
            <p:nvPr/>
          </p:nvSpPr>
          <p:spPr>
            <a:xfrm>
              <a:off x="8850777" y="369770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50" name="Google Shape;2550;p25"/>
            <p:cNvSpPr/>
            <p:nvPr/>
          </p:nvSpPr>
          <p:spPr>
            <a:xfrm>
              <a:off x="8685013" y="369932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51" name="Google Shape;2551;p25"/>
            <p:cNvSpPr/>
            <p:nvPr/>
          </p:nvSpPr>
          <p:spPr>
            <a:xfrm>
              <a:off x="8520881" y="3700951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52" name="Google Shape;2552;p25"/>
            <p:cNvSpPr/>
            <p:nvPr/>
          </p:nvSpPr>
          <p:spPr>
            <a:xfrm>
              <a:off x="8355117" y="3700951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53" name="Google Shape;2553;p25"/>
            <p:cNvSpPr/>
            <p:nvPr/>
          </p:nvSpPr>
          <p:spPr>
            <a:xfrm>
              <a:off x="8189341" y="3702581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54" name="Google Shape;2554;p25"/>
            <p:cNvSpPr/>
            <p:nvPr/>
          </p:nvSpPr>
          <p:spPr>
            <a:xfrm>
              <a:off x="8023578" y="370419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55" name="Google Shape;2555;p25"/>
            <p:cNvSpPr/>
            <p:nvPr/>
          </p:nvSpPr>
          <p:spPr>
            <a:xfrm>
              <a:off x="7859445" y="370583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56" name="Google Shape;2556;p25"/>
            <p:cNvSpPr/>
            <p:nvPr/>
          </p:nvSpPr>
          <p:spPr>
            <a:xfrm>
              <a:off x="9016552" y="384396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57" name="Google Shape;2557;p25"/>
            <p:cNvSpPr/>
            <p:nvPr/>
          </p:nvSpPr>
          <p:spPr>
            <a:xfrm>
              <a:off x="8850777" y="3843960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58" name="Google Shape;2558;p25"/>
            <p:cNvSpPr/>
            <p:nvPr/>
          </p:nvSpPr>
          <p:spPr>
            <a:xfrm>
              <a:off x="8685013" y="384559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59" name="Google Shape;2559;p25"/>
            <p:cNvSpPr/>
            <p:nvPr/>
          </p:nvSpPr>
          <p:spPr>
            <a:xfrm>
              <a:off x="8520881" y="3847209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60" name="Google Shape;2560;p25"/>
            <p:cNvSpPr/>
            <p:nvPr/>
          </p:nvSpPr>
          <p:spPr>
            <a:xfrm>
              <a:off x="8355117" y="384883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61" name="Google Shape;2561;p25"/>
            <p:cNvSpPr/>
            <p:nvPr/>
          </p:nvSpPr>
          <p:spPr>
            <a:xfrm>
              <a:off x="8189341" y="385047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62" name="Google Shape;2562;p25"/>
            <p:cNvSpPr/>
            <p:nvPr/>
          </p:nvSpPr>
          <p:spPr>
            <a:xfrm>
              <a:off x="8023578" y="385208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63" name="Google Shape;2563;p25"/>
            <p:cNvSpPr/>
            <p:nvPr/>
          </p:nvSpPr>
          <p:spPr>
            <a:xfrm>
              <a:off x="7859445" y="3852088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64" name="Google Shape;2564;p25"/>
            <p:cNvSpPr/>
            <p:nvPr/>
          </p:nvSpPr>
          <p:spPr>
            <a:xfrm>
              <a:off x="9016552" y="3990230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65" name="Google Shape;2565;p25"/>
            <p:cNvSpPr/>
            <p:nvPr/>
          </p:nvSpPr>
          <p:spPr>
            <a:xfrm>
              <a:off x="8850777" y="399184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66" name="Google Shape;2566;p25"/>
            <p:cNvSpPr/>
            <p:nvPr/>
          </p:nvSpPr>
          <p:spPr>
            <a:xfrm>
              <a:off x="8685013" y="3993479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67" name="Google Shape;2567;p25"/>
            <p:cNvSpPr/>
            <p:nvPr/>
          </p:nvSpPr>
          <p:spPr>
            <a:xfrm>
              <a:off x="8520881" y="399511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68" name="Google Shape;2568;p25"/>
            <p:cNvSpPr/>
            <p:nvPr/>
          </p:nvSpPr>
          <p:spPr>
            <a:xfrm>
              <a:off x="8355117" y="3995110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914"/>
                    <a:pt x="392" y="914"/>
                  </a:cubicBezTo>
                  <a:cubicBezTo>
                    <a:pt x="653" y="914"/>
                    <a:pt x="914" y="78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69" name="Google Shape;2569;p25"/>
            <p:cNvSpPr/>
            <p:nvPr/>
          </p:nvSpPr>
          <p:spPr>
            <a:xfrm>
              <a:off x="8189341" y="3996728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70" name="Google Shape;2570;p25"/>
            <p:cNvSpPr/>
            <p:nvPr/>
          </p:nvSpPr>
          <p:spPr>
            <a:xfrm>
              <a:off x="8023578" y="399835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71" name="Google Shape;2571;p25"/>
            <p:cNvSpPr/>
            <p:nvPr/>
          </p:nvSpPr>
          <p:spPr>
            <a:xfrm>
              <a:off x="7859445" y="399997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72" name="Google Shape;2572;p25"/>
            <p:cNvSpPr/>
            <p:nvPr/>
          </p:nvSpPr>
          <p:spPr>
            <a:xfrm>
              <a:off x="9016552" y="4138119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73" name="Google Shape;2573;p25"/>
            <p:cNvSpPr/>
            <p:nvPr/>
          </p:nvSpPr>
          <p:spPr>
            <a:xfrm>
              <a:off x="8850777" y="413811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74" name="Google Shape;2574;p25"/>
            <p:cNvSpPr/>
            <p:nvPr/>
          </p:nvSpPr>
          <p:spPr>
            <a:xfrm>
              <a:off x="8685013" y="413973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75" name="Google Shape;2575;p25"/>
            <p:cNvSpPr/>
            <p:nvPr/>
          </p:nvSpPr>
          <p:spPr>
            <a:xfrm>
              <a:off x="8520881" y="4141368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045"/>
                    <a:pt x="522" y="1045"/>
                  </a:cubicBezTo>
                  <a:cubicBezTo>
                    <a:pt x="784" y="1045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76" name="Google Shape;2576;p25"/>
            <p:cNvSpPr/>
            <p:nvPr/>
          </p:nvSpPr>
          <p:spPr>
            <a:xfrm>
              <a:off x="8355117" y="4142999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77" name="Google Shape;2577;p25"/>
            <p:cNvSpPr/>
            <p:nvPr/>
          </p:nvSpPr>
          <p:spPr>
            <a:xfrm>
              <a:off x="8189341" y="4144617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78" name="Google Shape;2578;p25"/>
            <p:cNvSpPr/>
            <p:nvPr/>
          </p:nvSpPr>
          <p:spPr>
            <a:xfrm>
              <a:off x="8023578" y="4146247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79" name="Google Shape;2579;p25"/>
            <p:cNvSpPr/>
            <p:nvPr/>
          </p:nvSpPr>
          <p:spPr>
            <a:xfrm>
              <a:off x="7859445" y="414624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80" name="Google Shape;2580;p25"/>
            <p:cNvSpPr/>
            <p:nvPr/>
          </p:nvSpPr>
          <p:spPr>
            <a:xfrm>
              <a:off x="9016552" y="4284377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81" name="Google Shape;2581;p25"/>
            <p:cNvSpPr/>
            <p:nvPr/>
          </p:nvSpPr>
          <p:spPr>
            <a:xfrm>
              <a:off x="8850777" y="4286008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82" name="Google Shape;2582;p25"/>
            <p:cNvSpPr/>
            <p:nvPr/>
          </p:nvSpPr>
          <p:spPr>
            <a:xfrm>
              <a:off x="8685013" y="4287626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83" name="Google Shape;2583;p25"/>
            <p:cNvSpPr/>
            <p:nvPr/>
          </p:nvSpPr>
          <p:spPr>
            <a:xfrm>
              <a:off x="8520881" y="4289257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84" name="Google Shape;2584;p25"/>
            <p:cNvSpPr/>
            <p:nvPr/>
          </p:nvSpPr>
          <p:spPr>
            <a:xfrm>
              <a:off x="8355117" y="4289257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85" name="Google Shape;2585;p25"/>
            <p:cNvSpPr/>
            <p:nvPr/>
          </p:nvSpPr>
          <p:spPr>
            <a:xfrm>
              <a:off x="8189341" y="4290887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86" name="Google Shape;2586;p25"/>
            <p:cNvSpPr/>
            <p:nvPr/>
          </p:nvSpPr>
          <p:spPr>
            <a:xfrm>
              <a:off x="8023578" y="4292506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87" name="Google Shape;2587;p25"/>
            <p:cNvSpPr/>
            <p:nvPr/>
          </p:nvSpPr>
          <p:spPr>
            <a:xfrm>
              <a:off x="7859445" y="4294136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88" name="Google Shape;2588;p25"/>
            <p:cNvSpPr/>
            <p:nvPr/>
          </p:nvSpPr>
          <p:spPr>
            <a:xfrm>
              <a:off x="9016552" y="4432266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89" name="Google Shape;2589;p25"/>
            <p:cNvSpPr/>
            <p:nvPr/>
          </p:nvSpPr>
          <p:spPr>
            <a:xfrm>
              <a:off x="8850777" y="443226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90" name="Google Shape;2590;p25"/>
            <p:cNvSpPr/>
            <p:nvPr/>
          </p:nvSpPr>
          <p:spPr>
            <a:xfrm>
              <a:off x="8685013" y="443389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91" name="Google Shape;2591;p25"/>
            <p:cNvSpPr/>
            <p:nvPr/>
          </p:nvSpPr>
          <p:spPr>
            <a:xfrm>
              <a:off x="8520881" y="4435515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92" name="Google Shape;2592;p25"/>
            <p:cNvSpPr/>
            <p:nvPr/>
          </p:nvSpPr>
          <p:spPr>
            <a:xfrm>
              <a:off x="8355117" y="4437146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93" name="Google Shape;2593;p25"/>
            <p:cNvSpPr/>
            <p:nvPr/>
          </p:nvSpPr>
          <p:spPr>
            <a:xfrm>
              <a:off x="8189341" y="4438776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94" name="Google Shape;2594;p25"/>
            <p:cNvSpPr/>
            <p:nvPr/>
          </p:nvSpPr>
          <p:spPr>
            <a:xfrm>
              <a:off x="8023578" y="4440394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95" name="Google Shape;2595;p25"/>
            <p:cNvSpPr/>
            <p:nvPr/>
          </p:nvSpPr>
          <p:spPr>
            <a:xfrm>
              <a:off x="7859445" y="444039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96" name="Google Shape;2596;p25"/>
            <p:cNvSpPr/>
            <p:nvPr/>
          </p:nvSpPr>
          <p:spPr>
            <a:xfrm>
              <a:off x="9016552" y="457853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97" name="Google Shape;2597;p25"/>
            <p:cNvSpPr/>
            <p:nvPr/>
          </p:nvSpPr>
          <p:spPr>
            <a:xfrm>
              <a:off x="8850777" y="458015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98" name="Google Shape;2598;p25"/>
            <p:cNvSpPr/>
            <p:nvPr/>
          </p:nvSpPr>
          <p:spPr>
            <a:xfrm>
              <a:off x="8685013" y="4581785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914"/>
                    <a:pt x="262" y="1306"/>
                    <a:pt x="654" y="1306"/>
                  </a:cubicBezTo>
                  <a:cubicBezTo>
                    <a:pt x="1045" y="1306"/>
                    <a:pt x="1306" y="914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99" name="Google Shape;2599;p25"/>
            <p:cNvSpPr/>
            <p:nvPr/>
          </p:nvSpPr>
          <p:spPr>
            <a:xfrm>
              <a:off x="8520881" y="4583404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00" name="Google Shape;2600;p25"/>
            <p:cNvSpPr/>
            <p:nvPr/>
          </p:nvSpPr>
          <p:spPr>
            <a:xfrm>
              <a:off x="8355117" y="4583404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01" name="Google Shape;2601;p25"/>
            <p:cNvSpPr/>
            <p:nvPr/>
          </p:nvSpPr>
          <p:spPr>
            <a:xfrm>
              <a:off x="8189341" y="458503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02" name="Google Shape;2602;p25"/>
            <p:cNvSpPr/>
            <p:nvPr/>
          </p:nvSpPr>
          <p:spPr>
            <a:xfrm>
              <a:off x="8023578" y="458666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03" name="Google Shape;2603;p25"/>
            <p:cNvSpPr/>
            <p:nvPr/>
          </p:nvSpPr>
          <p:spPr>
            <a:xfrm>
              <a:off x="7859445" y="4588283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04" name="Google Shape;2604;p25"/>
            <p:cNvSpPr/>
            <p:nvPr/>
          </p:nvSpPr>
          <p:spPr>
            <a:xfrm>
              <a:off x="9016552" y="4726425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261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261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05" name="Google Shape;2605;p25"/>
            <p:cNvSpPr/>
            <p:nvPr/>
          </p:nvSpPr>
          <p:spPr>
            <a:xfrm>
              <a:off x="8850777" y="472642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06" name="Google Shape;2606;p25"/>
            <p:cNvSpPr/>
            <p:nvPr/>
          </p:nvSpPr>
          <p:spPr>
            <a:xfrm>
              <a:off x="8685013" y="472804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07" name="Google Shape;2607;p25"/>
            <p:cNvSpPr/>
            <p:nvPr/>
          </p:nvSpPr>
          <p:spPr>
            <a:xfrm>
              <a:off x="8520881" y="472967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08" name="Google Shape;2608;p25"/>
            <p:cNvSpPr/>
            <p:nvPr/>
          </p:nvSpPr>
          <p:spPr>
            <a:xfrm>
              <a:off x="8355117" y="4731305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09" name="Google Shape;2609;p25"/>
            <p:cNvSpPr/>
            <p:nvPr/>
          </p:nvSpPr>
          <p:spPr>
            <a:xfrm>
              <a:off x="8189341" y="473292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10" name="Google Shape;2610;p25"/>
            <p:cNvSpPr/>
            <p:nvPr/>
          </p:nvSpPr>
          <p:spPr>
            <a:xfrm>
              <a:off x="8023578" y="4734554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11" name="Google Shape;2611;p25"/>
            <p:cNvSpPr/>
            <p:nvPr/>
          </p:nvSpPr>
          <p:spPr>
            <a:xfrm>
              <a:off x="7859445" y="473455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12" name="Google Shape;2612;p25"/>
            <p:cNvSpPr/>
            <p:nvPr/>
          </p:nvSpPr>
          <p:spPr>
            <a:xfrm>
              <a:off x="9016552" y="487268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13" name="Google Shape;2613;p25"/>
            <p:cNvSpPr/>
            <p:nvPr/>
          </p:nvSpPr>
          <p:spPr>
            <a:xfrm>
              <a:off x="8850777" y="4874314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784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784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14" name="Google Shape;2614;p25"/>
            <p:cNvSpPr/>
            <p:nvPr/>
          </p:nvSpPr>
          <p:spPr>
            <a:xfrm>
              <a:off x="8685013" y="4875932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915"/>
                    <a:pt x="262" y="1307"/>
                    <a:pt x="654" y="1307"/>
                  </a:cubicBezTo>
                  <a:cubicBezTo>
                    <a:pt x="1045" y="1307"/>
                    <a:pt x="1306" y="91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15" name="Google Shape;2615;p25"/>
            <p:cNvSpPr/>
            <p:nvPr/>
          </p:nvSpPr>
          <p:spPr>
            <a:xfrm>
              <a:off x="8520881" y="4877563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131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16" name="Google Shape;2616;p25"/>
            <p:cNvSpPr/>
            <p:nvPr/>
          </p:nvSpPr>
          <p:spPr>
            <a:xfrm>
              <a:off x="8355117" y="487756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17" name="Google Shape;2617;p25"/>
            <p:cNvSpPr/>
            <p:nvPr/>
          </p:nvSpPr>
          <p:spPr>
            <a:xfrm>
              <a:off x="8189341" y="487919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18" name="Google Shape;2618;p25"/>
            <p:cNvSpPr/>
            <p:nvPr/>
          </p:nvSpPr>
          <p:spPr>
            <a:xfrm>
              <a:off x="8023578" y="488081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19" name="Google Shape;2619;p25"/>
            <p:cNvSpPr/>
            <p:nvPr/>
          </p:nvSpPr>
          <p:spPr>
            <a:xfrm>
              <a:off x="7859445" y="4882442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lnTo>
                    <a:pt x="131" y="131"/>
                  </a:ln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20" name="Google Shape;2620;p25"/>
            <p:cNvSpPr/>
            <p:nvPr/>
          </p:nvSpPr>
          <p:spPr>
            <a:xfrm>
              <a:off x="9016552" y="5020572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21" name="Google Shape;2621;p25"/>
            <p:cNvSpPr/>
            <p:nvPr/>
          </p:nvSpPr>
          <p:spPr>
            <a:xfrm>
              <a:off x="8850777" y="502057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22" name="Google Shape;2622;p25"/>
            <p:cNvSpPr/>
            <p:nvPr/>
          </p:nvSpPr>
          <p:spPr>
            <a:xfrm>
              <a:off x="8685013" y="5022203"/>
              <a:ext cx="16269" cy="16256"/>
            </a:xfrm>
            <a:custGeom>
              <a:avLst/>
              <a:gdLst/>
              <a:ahLst/>
              <a:cxnLst/>
              <a:rect l="l" t="t" r="r" b="b"/>
              <a:pathLst>
                <a:path w="1307" h="1306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23" name="Google Shape;2623;p25"/>
            <p:cNvSpPr/>
            <p:nvPr/>
          </p:nvSpPr>
          <p:spPr>
            <a:xfrm>
              <a:off x="8520881" y="5023821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24" name="Google Shape;2624;p25"/>
            <p:cNvSpPr/>
            <p:nvPr/>
          </p:nvSpPr>
          <p:spPr>
            <a:xfrm>
              <a:off x="8355117" y="502545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25" name="Google Shape;2625;p25"/>
            <p:cNvSpPr/>
            <p:nvPr/>
          </p:nvSpPr>
          <p:spPr>
            <a:xfrm>
              <a:off x="8189341" y="502545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262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262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26" name="Google Shape;2626;p25"/>
            <p:cNvSpPr/>
            <p:nvPr/>
          </p:nvSpPr>
          <p:spPr>
            <a:xfrm>
              <a:off x="8023578" y="5027082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27" name="Google Shape;2627;p25"/>
            <p:cNvSpPr/>
            <p:nvPr/>
          </p:nvSpPr>
          <p:spPr>
            <a:xfrm>
              <a:off x="7859445" y="502870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28" name="Google Shape;2628;p25"/>
            <p:cNvSpPr/>
            <p:nvPr/>
          </p:nvSpPr>
          <p:spPr>
            <a:xfrm>
              <a:off x="9016552" y="516684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29" name="Google Shape;2629;p25"/>
            <p:cNvSpPr/>
            <p:nvPr/>
          </p:nvSpPr>
          <p:spPr>
            <a:xfrm>
              <a:off x="8850777" y="516846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30" name="Google Shape;2630;p25"/>
            <p:cNvSpPr/>
            <p:nvPr/>
          </p:nvSpPr>
          <p:spPr>
            <a:xfrm>
              <a:off x="8685013" y="516846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31" name="Google Shape;2631;p25"/>
            <p:cNvSpPr/>
            <p:nvPr/>
          </p:nvSpPr>
          <p:spPr>
            <a:xfrm>
              <a:off x="8520881" y="5171710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13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32" name="Google Shape;2632;p25"/>
            <p:cNvSpPr/>
            <p:nvPr/>
          </p:nvSpPr>
          <p:spPr>
            <a:xfrm>
              <a:off x="8355117" y="5171710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33" name="Google Shape;2633;p25"/>
            <p:cNvSpPr/>
            <p:nvPr/>
          </p:nvSpPr>
          <p:spPr>
            <a:xfrm>
              <a:off x="8189341" y="5173340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34" name="Google Shape;2634;p25"/>
            <p:cNvSpPr/>
            <p:nvPr/>
          </p:nvSpPr>
          <p:spPr>
            <a:xfrm>
              <a:off x="8023578" y="517497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35" name="Google Shape;2635;p25"/>
            <p:cNvSpPr/>
            <p:nvPr/>
          </p:nvSpPr>
          <p:spPr>
            <a:xfrm>
              <a:off x="7859445" y="517658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36" name="Google Shape;2636;p25"/>
            <p:cNvSpPr/>
            <p:nvPr/>
          </p:nvSpPr>
          <p:spPr>
            <a:xfrm>
              <a:off x="9016552" y="531310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37" name="Google Shape;2637;p25"/>
            <p:cNvSpPr/>
            <p:nvPr/>
          </p:nvSpPr>
          <p:spPr>
            <a:xfrm>
              <a:off x="8850777" y="531473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38" name="Google Shape;2638;p25"/>
            <p:cNvSpPr/>
            <p:nvPr/>
          </p:nvSpPr>
          <p:spPr>
            <a:xfrm>
              <a:off x="8685013" y="531635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39" name="Google Shape;2639;p25"/>
            <p:cNvSpPr/>
            <p:nvPr/>
          </p:nvSpPr>
          <p:spPr>
            <a:xfrm>
              <a:off x="8520881" y="531798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40" name="Google Shape;2640;p25"/>
            <p:cNvSpPr/>
            <p:nvPr/>
          </p:nvSpPr>
          <p:spPr>
            <a:xfrm>
              <a:off x="8355117" y="5319611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41" name="Google Shape;2641;p25"/>
            <p:cNvSpPr/>
            <p:nvPr/>
          </p:nvSpPr>
          <p:spPr>
            <a:xfrm>
              <a:off x="8189341" y="5321229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42" name="Google Shape;2642;p25"/>
            <p:cNvSpPr/>
            <p:nvPr/>
          </p:nvSpPr>
          <p:spPr>
            <a:xfrm>
              <a:off x="8023578" y="532122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43" name="Google Shape;2643;p25"/>
            <p:cNvSpPr/>
            <p:nvPr/>
          </p:nvSpPr>
          <p:spPr>
            <a:xfrm>
              <a:off x="7859445" y="532286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44" name="Google Shape;2644;p25"/>
            <p:cNvSpPr/>
            <p:nvPr/>
          </p:nvSpPr>
          <p:spPr>
            <a:xfrm>
              <a:off x="9016552" y="546099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45" name="Google Shape;2645;p25"/>
            <p:cNvSpPr/>
            <p:nvPr/>
          </p:nvSpPr>
          <p:spPr>
            <a:xfrm>
              <a:off x="8850777" y="5462620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653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653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46" name="Google Shape;2646;p25"/>
            <p:cNvSpPr/>
            <p:nvPr/>
          </p:nvSpPr>
          <p:spPr>
            <a:xfrm>
              <a:off x="8685013" y="5462620"/>
              <a:ext cx="16269" cy="17887"/>
            </a:xfrm>
            <a:custGeom>
              <a:avLst/>
              <a:gdLst/>
              <a:ahLst/>
              <a:cxnLst/>
              <a:rect l="l" t="t" r="r" b="b"/>
              <a:pathLst>
                <a:path w="1307" h="1437" extrusionOk="0">
                  <a:moveTo>
                    <a:pt x="654" y="0"/>
                  </a:moveTo>
                  <a:cubicBezTo>
                    <a:pt x="262" y="0"/>
                    <a:pt x="1" y="392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47" name="Google Shape;2647;p25"/>
            <p:cNvSpPr/>
            <p:nvPr/>
          </p:nvSpPr>
          <p:spPr>
            <a:xfrm>
              <a:off x="8520881" y="5464239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48" name="Google Shape;2648;p25"/>
            <p:cNvSpPr/>
            <p:nvPr/>
          </p:nvSpPr>
          <p:spPr>
            <a:xfrm>
              <a:off x="8355117" y="546586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49" name="Google Shape;2649;p25"/>
            <p:cNvSpPr/>
            <p:nvPr/>
          </p:nvSpPr>
          <p:spPr>
            <a:xfrm>
              <a:off x="8189341" y="546750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50" name="Google Shape;2650;p25"/>
            <p:cNvSpPr/>
            <p:nvPr/>
          </p:nvSpPr>
          <p:spPr>
            <a:xfrm>
              <a:off x="8023578" y="546911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51" name="Google Shape;2651;p25"/>
            <p:cNvSpPr/>
            <p:nvPr/>
          </p:nvSpPr>
          <p:spPr>
            <a:xfrm>
              <a:off x="7859445" y="5470749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grpSp>
        <p:nvGrpSpPr>
          <p:cNvPr id="2655" name="Google Shape;2655;p25"/>
          <p:cNvGrpSpPr/>
          <p:nvPr/>
        </p:nvGrpSpPr>
        <p:grpSpPr>
          <a:xfrm>
            <a:off x="8053577" y="6651433"/>
            <a:ext cx="1428683" cy="83200"/>
            <a:chOff x="4296859" y="976864"/>
            <a:chExt cx="1071512" cy="62400"/>
          </a:xfrm>
        </p:grpSpPr>
        <p:sp>
          <p:nvSpPr>
            <p:cNvPr id="2656" name="Google Shape;2656;p25"/>
            <p:cNvSpPr/>
            <p:nvPr/>
          </p:nvSpPr>
          <p:spPr>
            <a:xfrm>
              <a:off x="429685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57" name="Google Shape;2657;p25"/>
            <p:cNvSpPr/>
            <p:nvPr/>
          </p:nvSpPr>
          <p:spPr>
            <a:xfrm>
              <a:off x="4498682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58" name="Google Shape;2658;p25"/>
            <p:cNvSpPr/>
            <p:nvPr/>
          </p:nvSpPr>
          <p:spPr>
            <a:xfrm>
              <a:off x="4700504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59" name="Google Shape;2659;p25"/>
            <p:cNvSpPr/>
            <p:nvPr/>
          </p:nvSpPr>
          <p:spPr>
            <a:xfrm>
              <a:off x="4902326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60" name="Google Shape;2660;p25"/>
            <p:cNvSpPr/>
            <p:nvPr/>
          </p:nvSpPr>
          <p:spPr>
            <a:xfrm>
              <a:off x="510414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61" name="Google Shape;2661;p25"/>
            <p:cNvSpPr/>
            <p:nvPr/>
          </p:nvSpPr>
          <p:spPr>
            <a:xfrm>
              <a:off x="5305971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grpSp>
        <p:nvGrpSpPr>
          <p:cNvPr id="2662" name="Google Shape;2662;p25"/>
          <p:cNvGrpSpPr/>
          <p:nvPr/>
        </p:nvGrpSpPr>
        <p:grpSpPr>
          <a:xfrm rot="-5400000">
            <a:off x="10395684" y="359626"/>
            <a:ext cx="691200" cy="975100"/>
            <a:chOff x="6610575" y="4117375"/>
            <a:chExt cx="518400" cy="731325"/>
          </a:xfrm>
        </p:grpSpPr>
        <p:sp>
          <p:nvSpPr>
            <p:cNvPr id="2663" name="Google Shape;2663;p25"/>
            <p:cNvSpPr/>
            <p:nvPr/>
          </p:nvSpPr>
          <p:spPr>
            <a:xfrm>
              <a:off x="679522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64" name="Google Shape;2664;p25"/>
            <p:cNvSpPr/>
            <p:nvPr/>
          </p:nvSpPr>
          <p:spPr>
            <a:xfrm>
              <a:off x="679522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65" name="Google Shape;2665;p25"/>
            <p:cNvSpPr/>
            <p:nvPr/>
          </p:nvSpPr>
          <p:spPr>
            <a:xfrm>
              <a:off x="679522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66" name="Google Shape;2666;p25"/>
            <p:cNvSpPr/>
            <p:nvPr/>
          </p:nvSpPr>
          <p:spPr>
            <a:xfrm>
              <a:off x="661057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67" name="Google Shape;2667;p25"/>
            <p:cNvSpPr/>
            <p:nvPr/>
          </p:nvSpPr>
          <p:spPr>
            <a:xfrm>
              <a:off x="697987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68" name="Google Shape;2668;p25"/>
            <p:cNvSpPr/>
            <p:nvPr/>
          </p:nvSpPr>
          <p:spPr>
            <a:xfrm>
              <a:off x="679522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69" name="Google Shape;2669;p25"/>
            <p:cNvSpPr/>
            <p:nvPr/>
          </p:nvSpPr>
          <p:spPr>
            <a:xfrm>
              <a:off x="661057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70" name="Google Shape;2670;p25"/>
            <p:cNvSpPr/>
            <p:nvPr/>
          </p:nvSpPr>
          <p:spPr>
            <a:xfrm>
              <a:off x="697987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10AFC-1616-4A22-83D5-F98D23A15B3E}" type="datetimeFigureOut">
              <a:rPr lang="en-US" smtClean="0"/>
              <a:t>8/21/2025</a:t>
            </a:fld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63F3F-30B6-478E-8B42-1A162BE6FB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922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preserve="1" userDrawn="1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963167" y="1662867"/>
            <a:ext cx="10265600" cy="295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963168" y="4619267"/>
            <a:ext cx="10265600" cy="59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13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grpSp>
        <p:nvGrpSpPr>
          <p:cNvPr id="12" name="Google Shape;12;p2"/>
          <p:cNvGrpSpPr/>
          <p:nvPr/>
        </p:nvGrpSpPr>
        <p:grpSpPr>
          <a:xfrm>
            <a:off x="10479261" y="3948677"/>
            <a:ext cx="1570991" cy="3360841"/>
            <a:chOff x="7859445" y="2961507"/>
            <a:chExt cx="1178243" cy="2520631"/>
          </a:xfrm>
        </p:grpSpPr>
        <p:sp>
          <p:nvSpPr>
            <p:cNvPr id="13" name="Google Shape;13;p2"/>
            <p:cNvSpPr/>
            <p:nvPr/>
          </p:nvSpPr>
          <p:spPr>
            <a:xfrm>
              <a:off x="9016552" y="296150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8850777" y="2963125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8685013" y="2963125"/>
              <a:ext cx="16269" cy="17900"/>
            </a:xfrm>
            <a:custGeom>
              <a:avLst/>
              <a:gdLst/>
              <a:ahLst/>
              <a:cxnLst/>
              <a:rect l="l" t="t" r="r" b="b"/>
              <a:pathLst>
                <a:path w="1307" h="1438" extrusionOk="0">
                  <a:moveTo>
                    <a:pt x="654" y="1"/>
                  </a:moveTo>
                  <a:cubicBezTo>
                    <a:pt x="262" y="1"/>
                    <a:pt x="1" y="393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8520881" y="2964756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65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65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8355117" y="2966386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8189341" y="296800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8023578" y="296963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7859445" y="2971253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9016552" y="3107765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8850777" y="310939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8685013" y="311101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8520881" y="311264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8355117" y="3114275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8189341" y="311589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8023578" y="3115893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7859445" y="311752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9016552" y="325565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8850777" y="3255654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8685013" y="325728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8520881" y="3258903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8355117" y="326053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8189341" y="326216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8023578" y="326378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7859445" y="3263782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9016552" y="3401924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8850777" y="340354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39" name="Google Shape;39;p2"/>
            <p:cNvSpPr/>
            <p:nvPr/>
          </p:nvSpPr>
          <p:spPr>
            <a:xfrm>
              <a:off x="8685013" y="3405173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40" name="Google Shape;40;p2"/>
            <p:cNvSpPr/>
            <p:nvPr/>
          </p:nvSpPr>
          <p:spPr>
            <a:xfrm>
              <a:off x="8520881" y="340680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8355117" y="340842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8189341" y="340842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43" name="Google Shape;43;p2"/>
            <p:cNvSpPr/>
            <p:nvPr/>
          </p:nvSpPr>
          <p:spPr>
            <a:xfrm>
              <a:off x="8023578" y="3410053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7859445" y="341167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45" name="Google Shape;45;p2"/>
            <p:cNvSpPr/>
            <p:nvPr/>
          </p:nvSpPr>
          <p:spPr>
            <a:xfrm>
              <a:off x="9016552" y="354981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46" name="Google Shape;46;p2"/>
            <p:cNvSpPr/>
            <p:nvPr/>
          </p:nvSpPr>
          <p:spPr>
            <a:xfrm>
              <a:off x="8850777" y="355143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65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65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47" name="Google Shape;47;p2"/>
            <p:cNvSpPr/>
            <p:nvPr/>
          </p:nvSpPr>
          <p:spPr>
            <a:xfrm>
              <a:off x="8685013" y="355143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48" name="Google Shape;48;p2"/>
            <p:cNvSpPr/>
            <p:nvPr/>
          </p:nvSpPr>
          <p:spPr>
            <a:xfrm>
              <a:off x="8520881" y="3553062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49" name="Google Shape;49;p2"/>
            <p:cNvSpPr/>
            <p:nvPr/>
          </p:nvSpPr>
          <p:spPr>
            <a:xfrm>
              <a:off x="8355117" y="3554692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0" name="Google Shape;50;p2"/>
            <p:cNvSpPr/>
            <p:nvPr/>
          </p:nvSpPr>
          <p:spPr>
            <a:xfrm>
              <a:off x="8189341" y="3556311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1" name="Google Shape;51;p2"/>
            <p:cNvSpPr/>
            <p:nvPr/>
          </p:nvSpPr>
          <p:spPr>
            <a:xfrm>
              <a:off x="8023578" y="355794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2" name="Google Shape;52;p2"/>
            <p:cNvSpPr/>
            <p:nvPr/>
          </p:nvSpPr>
          <p:spPr>
            <a:xfrm>
              <a:off x="7859445" y="355955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3" name="Google Shape;53;p2"/>
            <p:cNvSpPr/>
            <p:nvPr/>
          </p:nvSpPr>
          <p:spPr>
            <a:xfrm>
              <a:off x="9016552" y="369607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829"/>
                    <a:pt x="783" y="1829"/>
                  </a:cubicBezTo>
                  <a:cubicBezTo>
                    <a:pt x="1306" y="1829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4" name="Google Shape;54;p2"/>
            <p:cNvSpPr/>
            <p:nvPr/>
          </p:nvSpPr>
          <p:spPr>
            <a:xfrm>
              <a:off x="8850777" y="369770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5" name="Google Shape;55;p2"/>
            <p:cNvSpPr/>
            <p:nvPr/>
          </p:nvSpPr>
          <p:spPr>
            <a:xfrm>
              <a:off x="8685013" y="369932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6" name="Google Shape;56;p2"/>
            <p:cNvSpPr/>
            <p:nvPr/>
          </p:nvSpPr>
          <p:spPr>
            <a:xfrm>
              <a:off x="8520881" y="3700951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7" name="Google Shape;57;p2"/>
            <p:cNvSpPr/>
            <p:nvPr/>
          </p:nvSpPr>
          <p:spPr>
            <a:xfrm>
              <a:off x="8355117" y="3700951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8" name="Google Shape;58;p2"/>
            <p:cNvSpPr/>
            <p:nvPr/>
          </p:nvSpPr>
          <p:spPr>
            <a:xfrm>
              <a:off x="8189341" y="3702581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9" name="Google Shape;59;p2"/>
            <p:cNvSpPr/>
            <p:nvPr/>
          </p:nvSpPr>
          <p:spPr>
            <a:xfrm>
              <a:off x="8023578" y="370419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0" name="Google Shape;60;p2"/>
            <p:cNvSpPr/>
            <p:nvPr/>
          </p:nvSpPr>
          <p:spPr>
            <a:xfrm>
              <a:off x="7859445" y="370583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1" name="Google Shape;61;p2"/>
            <p:cNvSpPr/>
            <p:nvPr/>
          </p:nvSpPr>
          <p:spPr>
            <a:xfrm>
              <a:off x="9016552" y="384396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2" name="Google Shape;62;p2"/>
            <p:cNvSpPr/>
            <p:nvPr/>
          </p:nvSpPr>
          <p:spPr>
            <a:xfrm>
              <a:off x="8850777" y="3843960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3" name="Google Shape;63;p2"/>
            <p:cNvSpPr/>
            <p:nvPr/>
          </p:nvSpPr>
          <p:spPr>
            <a:xfrm>
              <a:off x="8685013" y="384559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4" name="Google Shape;64;p2"/>
            <p:cNvSpPr/>
            <p:nvPr/>
          </p:nvSpPr>
          <p:spPr>
            <a:xfrm>
              <a:off x="8520881" y="3847209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5" name="Google Shape;65;p2"/>
            <p:cNvSpPr/>
            <p:nvPr/>
          </p:nvSpPr>
          <p:spPr>
            <a:xfrm>
              <a:off x="8355117" y="384883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6" name="Google Shape;66;p2"/>
            <p:cNvSpPr/>
            <p:nvPr/>
          </p:nvSpPr>
          <p:spPr>
            <a:xfrm>
              <a:off x="8189341" y="385047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7" name="Google Shape;67;p2"/>
            <p:cNvSpPr/>
            <p:nvPr/>
          </p:nvSpPr>
          <p:spPr>
            <a:xfrm>
              <a:off x="8023578" y="385208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8" name="Google Shape;68;p2"/>
            <p:cNvSpPr/>
            <p:nvPr/>
          </p:nvSpPr>
          <p:spPr>
            <a:xfrm>
              <a:off x="7859445" y="3852088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9" name="Google Shape;69;p2"/>
            <p:cNvSpPr/>
            <p:nvPr/>
          </p:nvSpPr>
          <p:spPr>
            <a:xfrm>
              <a:off x="9016552" y="3990230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0" name="Google Shape;70;p2"/>
            <p:cNvSpPr/>
            <p:nvPr/>
          </p:nvSpPr>
          <p:spPr>
            <a:xfrm>
              <a:off x="8850777" y="399184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1" name="Google Shape;71;p2"/>
            <p:cNvSpPr/>
            <p:nvPr/>
          </p:nvSpPr>
          <p:spPr>
            <a:xfrm>
              <a:off x="8685013" y="3993479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2" name="Google Shape;72;p2"/>
            <p:cNvSpPr/>
            <p:nvPr/>
          </p:nvSpPr>
          <p:spPr>
            <a:xfrm>
              <a:off x="8520881" y="399511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3" name="Google Shape;73;p2"/>
            <p:cNvSpPr/>
            <p:nvPr/>
          </p:nvSpPr>
          <p:spPr>
            <a:xfrm>
              <a:off x="8355117" y="3995110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914"/>
                    <a:pt x="392" y="914"/>
                  </a:cubicBezTo>
                  <a:cubicBezTo>
                    <a:pt x="653" y="914"/>
                    <a:pt x="914" y="78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4" name="Google Shape;74;p2"/>
            <p:cNvSpPr/>
            <p:nvPr/>
          </p:nvSpPr>
          <p:spPr>
            <a:xfrm>
              <a:off x="8189341" y="3996728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5" name="Google Shape;75;p2"/>
            <p:cNvSpPr/>
            <p:nvPr/>
          </p:nvSpPr>
          <p:spPr>
            <a:xfrm>
              <a:off x="8023578" y="399835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6" name="Google Shape;76;p2"/>
            <p:cNvSpPr/>
            <p:nvPr/>
          </p:nvSpPr>
          <p:spPr>
            <a:xfrm>
              <a:off x="7859445" y="399997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7" name="Google Shape;77;p2"/>
            <p:cNvSpPr/>
            <p:nvPr/>
          </p:nvSpPr>
          <p:spPr>
            <a:xfrm>
              <a:off x="9016552" y="4138119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8" name="Google Shape;78;p2"/>
            <p:cNvSpPr/>
            <p:nvPr/>
          </p:nvSpPr>
          <p:spPr>
            <a:xfrm>
              <a:off x="8850777" y="413811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9" name="Google Shape;79;p2"/>
            <p:cNvSpPr/>
            <p:nvPr/>
          </p:nvSpPr>
          <p:spPr>
            <a:xfrm>
              <a:off x="8685013" y="413973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0" name="Google Shape;80;p2"/>
            <p:cNvSpPr/>
            <p:nvPr/>
          </p:nvSpPr>
          <p:spPr>
            <a:xfrm>
              <a:off x="8520881" y="4141368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045"/>
                    <a:pt x="522" y="1045"/>
                  </a:cubicBezTo>
                  <a:cubicBezTo>
                    <a:pt x="784" y="1045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1" name="Google Shape;81;p2"/>
            <p:cNvSpPr/>
            <p:nvPr/>
          </p:nvSpPr>
          <p:spPr>
            <a:xfrm>
              <a:off x="8355117" y="4142999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2" name="Google Shape;82;p2"/>
            <p:cNvSpPr/>
            <p:nvPr/>
          </p:nvSpPr>
          <p:spPr>
            <a:xfrm>
              <a:off x="8189341" y="4144617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3" name="Google Shape;83;p2"/>
            <p:cNvSpPr/>
            <p:nvPr/>
          </p:nvSpPr>
          <p:spPr>
            <a:xfrm>
              <a:off x="8023578" y="4146247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4" name="Google Shape;84;p2"/>
            <p:cNvSpPr/>
            <p:nvPr/>
          </p:nvSpPr>
          <p:spPr>
            <a:xfrm>
              <a:off x="7859445" y="414624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5" name="Google Shape;85;p2"/>
            <p:cNvSpPr/>
            <p:nvPr/>
          </p:nvSpPr>
          <p:spPr>
            <a:xfrm>
              <a:off x="9016552" y="4284377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6" name="Google Shape;86;p2"/>
            <p:cNvSpPr/>
            <p:nvPr/>
          </p:nvSpPr>
          <p:spPr>
            <a:xfrm>
              <a:off x="8850777" y="4286008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7" name="Google Shape;87;p2"/>
            <p:cNvSpPr/>
            <p:nvPr/>
          </p:nvSpPr>
          <p:spPr>
            <a:xfrm>
              <a:off x="8685013" y="4287626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8" name="Google Shape;88;p2"/>
            <p:cNvSpPr/>
            <p:nvPr/>
          </p:nvSpPr>
          <p:spPr>
            <a:xfrm>
              <a:off x="8520881" y="4289257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9" name="Google Shape;89;p2"/>
            <p:cNvSpPr/>
            <p:nvPr/>
          </p:nvSpPr>
          <p:spPr>
            <a:xfrm>
              <a:off x="8355117" y="4289257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90" name="Google Shape;90;p2"/>
            <p:cNvSpPr/>
            <p:nvPr/>
          </p:nvSpPr>
          <p:spPr>
            <a:xfrm>
              <a:off x="8189341" y="4290887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91" name="Google Shape;91;p2"/>
            <p:cNvSpPr/>
            <p:nvPr/>
          </p:nvSpPr>
          <p:spPr>
            <a:xfrm>
              <a:off x="8023578" y="4292506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92" name="Google Shape;92;p2"/>
            <p:cNvSpPr/>
            <p:nvPr/>
          </p:nvSpPr>
          <p:spPr>
            <a:xfrm>
              <a:off x="7859445" y="4294136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93" name="Google Shape;93;p2"/>
            <p:cNvSpPr/>
            <p:nvPr/>
          </p:nvSpPr>
          <p:spPr>
            <a:xfrm>
              <a:off x="9016552" y="4432266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94" name="Google Shape;94;p2"/>
            <p:cNvSpPr/>
            <p:nvPr/>
          </p:nvSpPr>
          <p:spPr>
            <a:xfrm>
              <a:off x="8850777" y="443226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95" name="Google Shape;95;p2"/>
            <p:cNvSpPr/>
            <p:nvPr/>
          </p:nvSpPr>
          <p:spPr>
            <a:xfrm>
              <a:off x="8685013" y="443389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96" name="Google Shape;96;p2"/>
            <p:cNvSpPr/>
            <p:nvPr/>
          </p:nvSpPr>
          <p:spPr>
            <a:xfrm>
              <a:off x="8520881" y="4435515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97" name="Google Shape;97;p2"/>
            <p:cNvSpPr/>
            <p:nvPr/>
          </p:nvSpPr>
          <p:spPr>
            <a:xfrm>
              <a:off x="8355117" y="4437146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98" name="Google Shape;98;p2"/>
            <p:cNvSpPr/>
            <p:nvPr/>
          </p:nvSpPr>
          <p:spPr>
            <a:xfrm>
              <a:off x="8189341" y="4438776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99" name="Google Shape;99;p2"/>
            <p:cNvSpPr/>
            <p:nvPr/>
          </p:nvSpPr>
          <p:spPr>
            <a:xfrm>
              <a:off x="8023578" y="4440394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0" name="Google Shape;100;p2"/>
            <p:cNvSpPr/>
            <p:nvPr/>
          </p:nvSpPr>
          <p:spPr>
            <a:xfrm>
              <a:off x="7859445" y="444039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1" name="Google Shape;101;p2"/>
            <p:cNvSpPr/>
            <p:nvPr/>
          </p:nvSpPr>
          <p:spPr>
            <a:xfrm>
              <a:off x="9016552" y="457853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2" name="Google Shape;102;p2"/>
            <p:cNvSpPr/>
            <p:nvPr/>
          </p:nvSpPr>
          <p:spPr>
            <a:xfrm>
              <a:off x="8850777" y="458015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3" name="Google Shape;103;p2"/>
            <p:cNvSpPr/>
            <p:nvPr/>
          </p:nvSpPr>
          <p:spPr>
            <a:xfrm>
              <a:off x="8685013" y="4581785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914"/>
                    <a:pt x="262" y="1306"/>
                    <a:pt x="654" y="1306"/>
                  </a:cubicBezTo>
                  <a:cubicBezTo>
                    <a:pt x="1045" y="1306"/>
                    <a:pt x="1306" y="914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4" name="Google Shape;104;p2"/>
            <p:cNvSpPr/>
            <p:nvPr/>
          </p:nvSpPr>
          <p:spPr>
            <a:xfrm>
              <a:off x="8520881" y="4583404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5" name="Google Shape;105;p2"/>
            <p:cNvSpPr/>
            <p:nvPr/>
          </p:nvSpPr>
          <p:spPr>
            <a:xfrm>
              <a:off x="8355117" y="4583404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6" name="Google Shape;106;p2"/>
            <p:cNvSpPr/>
            <p:nvPr/>
          </p:nvSpPr>
          <p:spPr>
            <a:xfrm>
              <a:off x="8189341" y="458503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7" name="Google Shape;107;p2"/>
            <p:cNvSpPr/>
            <p:nvPr/>
          </p:nvSpPr>
          <p:spPr>
            <a:xfrm>
              <a:off x="8023578" y="458666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8" name="Google Shape;108;p2"/>
            <p:cNvSpPr/>
            <p:nvPr/>
          </p:nvSpPr>
          <p:spPr>
            <a:xfrm>
              <a:off x="7859445" y="4588283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9" name="Google Shape;109;p2"/>
            <p:cNvSpPr/>
            <p:nvPr/>
          </p:nvSpPr>
          <p:spPr>
            <a:xfrm>
              <a:off x="9016552" y="4726425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261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261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0" name="Google Shape;110;p2"/>
            <p:cNvSpPr/>
            <p:nvPr/>
          </p:nvSpPr>
          <p:spPr>
            <a:xfrm>
              <a:off x="8850777" y="472642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1" name="Google Shape;111;p2"/>
            <p:cNvSpPr/>
            <p:nvPr/>
          </p:nvSpPr>
          <p:spPr>
            <a:xfrm>
              <a:off x="8685013" y="472804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2" name="Google Shape;112;p2"/>
            <p:cNvSpPr/>
            <p:nvPr/>
          </p:nvSpPr>
          <p:spPr>
            <a:xfrm>
              <a:off x="8520881" y="472967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3" name="Google Shape;113;p2"/>
            <p:cNvSpPr/>
            <p:nvPr/>
          </p:nvSpPr>
          <p:spPr>
            <a:xfrm>
              <a:off x="8355117" y="4731305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4" name="Google Shape;114;p2"/>
            <p:cNvSpPr/>
            <p:nvPr/>
          </p:nvSpPr>
          <p:spPr>
            <a:xfrm>
              <a:off x="8189341" y="473292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5" name="Google Shape;115;p2"/>
            <p:cNvSpPr/>
            <p:nvPr/>
          </p:nvSpPr>
          <p:spPr>
            <a:xfrm>
              <a:off x="8023578" y="4734554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6" name="Google Shape;116;p2"/>
            <p:cNvSpPr/>
            <p:nvPr/>
          </p:nvSpPr>
          <p:spPr>
            <a:xfrm>
              <a:off x="7859445" y="473455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7" name="Google Shape;117;p2"/>
            <p:cNvSpPr/>
            <p:nvPr/>
          </p:nvSpPr>
          <p:spPr>
            <a:xfrm>
              <a:off x="9016552" y="487268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8" name="Google Shape;118;p2"/>
            <p:cNvSpPr/>
            <p:nvPr/>
          </p:nvSpPr>
          <p:spPr>
            <a:xfrm>
              <a:off x="8850777" y="4874314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784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784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9" name="Google Shape;119;p2"/>
            <p:cNvSpPr/>
            <p:nvPr/>
          </p:nvSpPr>
          <p:spPr>
            <a:xfrm>
              <a:off x="8685013" y="4875932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915"/>
                    <a:pt x="262" y="1307"/>
                    <a:pt x="654" y="1307"/>
                  </a:cubicBezTo>
                  <a:cubicBezTo>
                    <a:pt x="1045" y="1307"/>
                    <a:pt x="1306" y="91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20" name="Google Shape;120;p2"/>
            <p:cNvSpPr/>
            <p:nvPr/>
          </p:nvSpPr>
          <p:spPr>
            <a:xfrm>
              <a:off x="8520881" y="4877563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131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21" name="Google Shape;121;p2"/>
            <p:cNvSpPr/>
            <p:nvPr/>
          </p:nvSpPr>
          <p:spPr>
            <a:xfrm>
              <a:off x="8355117" y="487756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22" name="Google Shape;122;p2"/>
            <p:cNvSpPr/>
            <p:nvPr/>
          </p:nvSpPr>
          <p:spPr>
            <a:xfrm>
              <a:off x="8189341" y="487919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23" name="Google Shape;123;p2"/>
            <p:cNvSpPr/>
            <p:nvPr/>
          </p:nvSpPr>
          <p:spPr>
            <a:xfrm>
              <a:off x="8023578" y="488081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24" name="Google Shape;124;p2"/>
            <p:cNvSpPr/>
            <p:nvPr/>
          </p:nvSpPr>
          <p:spPr>
            <a:xfrm>
              <a:off x="7859445" y="4882442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lnTo>
                    <a:pt x="131" y="131"/>
                  </a:ln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25" name="Google Shape;125;p2"/>
            <p:cNvSpPr/>
            <p:nvPr/>
          </p:nvSpPr>
          <p:spPr>
            <a:xfrm>
              <a:off x="9016552" y="5020572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26" name="Google Shape;126;p2"/>
            <p:cNvSpPr/>
            <p:nvPr/>
          </p:nvSpPr>
          <p:spPr>
            <a:xfrm>
              <a:off x="8850777" y="502057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27" name="Google Shape;127;p2"/>
            <p:cNvSpPr/>
            <p:nvPr/>
          </p:nvSpPr>
          <p:spPr>
            <a:xfrm>
              <a:off x="8685013" y="5022203"/>
              <a:ext cx="16269" cy="16256"/>
            </a:xfrm>
            <a:custGeom>
              <a:avLst/>
              <a:gdLst/>
              <a:ahLst/>
              <a:cxnLst/>
              <a:rect l="l" t="t" r="r" b="b"/>
              <a:pathLst>
                <a:path w="1307" h="1306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28" name="Google Shape;128;p2"/>
            <p:cNvSpPr/>
            <p:nvPr/>
          </p:nvSpPr>
          <p:spPr>
            <a:xfrm>
              <a:off x="8520881" y="5023821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29" name="Google Shape;129;p2"/>
            <p:cNvSpPr/>
            <p:nvPr/>
          </p:nvSpPr>
          <p:spPr>
            <a:xfrm>
              <a:off x="8355117" y="502545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30" name="Google Shape;130;p2"/>
            <p:cNvSpPr/>
            <p:nvPr/>
          </p:nvSpPr>
          <p:spPr>
            <a:xfrm>
              <a:off x="8189341" y="502545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262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262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31" name="Google Shape;131;p2"/>
            <p:cNvSpPr/>
            <p:nvPr/>
          </p:nvSpPr>
          <p:spPr>
            <a:xfrm>
              <a:off x="8023578" y="5027082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32" name="Google Shape;132;p2"/>
            <p:cNvSpPr/>
            <p:nvPr/>
          </p:nvSpPr>
          <p:spPr>
            <a:xfrm>
              <a:off x="7859445" y="502870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33" name="Google Shape;133;p2"/>
            <p:cNvSpPr/>
            <p:nvPr/>
          </p:nvSpPr>
          <p:spPr>
            <a:xfrm>
              <a:off x="9016552" y="516684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34" name="Google Shape;134;p2"/>
            <p:cNvSpPr/>
            <p:nvPr/>
          </p:nvSpPr>
          <p:spPr>
            <a:xfrm>
              <a:off x="8850777" y="516846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35" name="Google Shape;135;p2"/>
            <p:cNvSpPr/>
            <p:nvPr/>
          </p:nvSpPr>
          <p:spPr>
            <a:xfrm>
              <a:off x="8685013" y="516846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36" name="Google Shape;136;p2"/>
            <p:cNvSpPr/>
            <p:nvPr/>
          </p:nvSpPr>
          <p:spPr>
            <a:xfrm>
              <a:off x="8520881" y="5171710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13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37" name="Google Shape;137;p2"/>
            <p:cNvSpPr/>
            <p:nvPr/>
          </p:nvSpPr>
          <p:spPr>
            <a:xfrm>
              <a:off x="8355117" y="5171710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38" name="Google Shape;138;p2"/>
            <p:cNvSpPr/>
            <p:nvPr/>
          </p:nvSpPr>
          <p:spPr>
            <a:xfrm>
              <a:off x="8189341" y="5173340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39" name="Google Shape;139;p2"/>
            <p:cNvSpPr/>
            <p:nvPr/>
          </p:nvSpPr>
          <p:spPr>
            <a:xfrm>
              <a:off x="8023578" y="517497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40" name="Google Shape;140;p2"/>
            <p:cNvSpPr/>
            <p:nvPr/>
          </p:nvSpPr>
          <p:spPr>
            <a:xfrm>
              <a:off x="7859445" y="517658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41" name="Google Shape;141;p2"/>
            <p:cNvSpPr/>
            <p:nvPr/>
          </p:nvSpPr>
          <p:spPr>
            <a:xfrm>
              <a:off x="9016552" y="531310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42" name="Google Shape;142;p2"/>
            <p:cNvSpPr/>
            <p:nvPr/>
          </p:nvSpPr>
          <p:spPr>
            <a:xfrm>
              <a:off x="8850777" y="531473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43" name="Google Shape;143;p2"/>
            <p:cNvSpPr/>
            <p:nvPr/>
          </p:nvSpPr>
          <p:spPr>
            <a:xfrm>
              <a:off x="8685013" y="531635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44" name="Google Shape;144;p2"/>
            <p:cNvSpPr/>
            <p:nvPr/>
          </p:nvSpPr>
          <p:spPr>
            <a:xfrm>
              <a:off x="8520881" y="531798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45" name="Google Shape;145;p2"/>
            <p:cNvSpPr/>
            <p:nvPr/>
          </p:nvSpPr>
          <p:spPr>
            <a:xfrm>
              <a:off x="8355117" y="5319611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46" name="Google Shape;146;p2"/>
            <p:cNvSpPr/>
            <p:nvPr/>
          </p:nvSpPr>
          <p:spPr>
            <a:xfrm>
              <a:off x="8189341" y="5321229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47" name="Google Shape;147;p2"/>
            <p:cNvSpPr/>
            <p:nvPr/>
          </p:nvSpPr>
          <p:spPr>
            <a:xfrm>
              <a:off x="8023578" y="532122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48" name="Google Shape;148;p2"/>
            <p:cNvSpPr/>
            <p:nvPr/>
          </p:nvSpPr>
          <p:spPr>
            <a:xfrm>
              <a:off x="7859445" y="532286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49" name="Google Shape;149;p2"/>
            <p:cNvSpPr/>
            <p:nvPr/>
          </p:nvSpPr>
          <p:spPr>
            <a:xfrm>
              <a:off x="9016552" y="546099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50" name="Google Shape;150;p2"/>
            <p:cNvSpPr/>
            <p:nvPr/>
          </p:nvSpPr>
          <p:spPr>
            <a:xfrm>
              <a:off x="8850777" y="5462620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653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653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51" name="Google Shape;151;p2"/>
            <p:cNvSpPr/>
            <p:nvPr/>
          </p:nvSpPr>
          <p:spPr>
            <a:xfrm>
              <a:off x="8685013" y="5462620"/>
              <a:ext cx="16269" cy="17887"/>
            </a:xfrm>
            <a:custGeom>
              <a:avLst/>
              <a:gdLst/>
              <a:ahLst/>
              <a:cxnLst/>
              <a:rect l="l" t="t" r="r" b="b"/>
              <a:pathLst>
                <a:path w="1307" h="1437" extrusionOk="0">
                  <a:moveTo>
                    <a:pt x="654" y="0"/>
                  </a:moveTo>
                  <a:cubicBezTo>
                    <a:pt x="262" y="0"/>
                    <a:pt x="1" y="392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52" name="Google Shape;152;p2"/>
            <p:cNvSpPr/>
            <p:nvPr/>
          </p:nvSpPr>
          <p:spPr>
            <a:xfrm>
              <a:off x="8520881" y="5464239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53" name="Google Shape;153;p2"/>
            <p:cNvSpPr/>
            <p:nvPr/>
          </p:nvSpPr>
          <p:spPr>
            <a:xfrm>
              <a:off x="8355117" y="546586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54" name="Google Shape;154;p2"/>
            <p:cNvSpPr/>
            <p:nvPr/>
          </p:nvSpPr>
          <p:spPr>
            <a:xfrm>
              <a:off x="8189341" y="546750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55" name="Google Shape;155;p2"/>
            <p:cNvSpPr/>
            <p:nvPr/>
          </p:nvSpPr>
          <p:spPr>
            <a:xfrm>
              <a:off x="8023578" y="546911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56" name="Google Shape;156;p2"/>
            <p:cNvSpPr/>
            <p:nvPr/>
          </p:nvSpPr>
          <p:spPr>
            <a:xfrm>
              <a:off x="7859445" y="5470749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pic>
        <p:nvPicPr>
          <p:cNvPr id="4" name="圖片 3" descr="一張含有 螢幕擷取畫面, 行, 圖形, 文字 的圖片&#10;&#10;自動產生的描述">
            <a:extLst>
              <a:ext uri="{FF2B5EF4-FFF2-40B4-BE49-F238E27FC236}">
                <a16:creationId xmlns:a16="http://schemas.microsoft.com/office/drawing/2014/main" id="{1F85706D-CCBA-3AB1-5B37-CC51114B677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9915" y="-7253"/>
            <a:ext cx="12271764" cy="6902867"/>
          </a:xfrm>
          <a:prstGeom prst="rect">
            <a:avLst/>
          </a:prstGeom>
        </p:spPr>
      </p:pic>
      <p:sp>
        <p:nvSpPr>
          <p:cNvPr id="298" name="Google Shape;681;p7">
            <a:extLst>
              <a:ext uri="{FF2B5EF4-FFF2-40B4-BE49-F238E27FC236}">
                <a16:creationId xmlns:a16="http://schemas.microsoft.com/office/drawing/2014/main" id="{6BB0164F-4DE7-0193-FF4E-CFBA6EB94449}"/>
              </a:ext>
            </a:extLst>
          </p:cNvPr>
          <p:cNvSpPr txBox="1">
            <a:spLocks noGrp="1"/>
          </p:cNvSpPr>
          <p:nvPr>
            <p:ph type="body" idx="10"/>
          </p:nvPr>
        </p:nvSpPr>
        <p:spPr>
          <a:xfrm>
            <a:off x="963166" y="2209446"/>
            <a:ext cx="9750105" cy="330587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600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880829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3"/>
          <p:cNvSpPr txBox="1">
            <a:spLocks noGrp="1"/>
          </p:cNvSpPr>
          <p:nvPr>
            <p:ph type="title"/>
          </p:nvPr>
        </p:nvSpPr>
        <p:spPr>
          <a:xfrm>
            <a:off x="4150319" y="2295696"/>
            <a:ext cx="5512400" cy="181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3600"/>
              <a:buNone/>
              <a:defRPr sz="5333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161" name="Google Shape;161;p3"/>
          <p:cNvSpPr txBox="1">
            <a:spLocks noGrp="1"/>
          </p:cNvSpPr>
          <p:nvPr>
            <p:ph type="subTitle" idx="1"/>
          </p:nvPr>
        </p:nvSpPr>
        <p:spPr>
          <a:xfrm>
            <a:off x="4150319" y="3969504"/>
            <a:ext cx="6064000" cy="59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sp>
        <p:nvSpPr>
          <p:cNvPr id="162" name="Google Shape;162;p3"/>
          <p:cNvSpPr txBox="1">
            <a:spLocks noGrp="1"/>
          </p:cNvSpPr>
          <p:nvPr>
            <p:ph type="title" idx="2" hasCustomPrompt="1"/>
          </p:nvPr>
        </p:nvSpPr>
        <p:spPr>
          <a:xfrm>
            <a:off x="2134452" y="2806296"/>
            <a:ext cx="1501200" cy="126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8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rPr dirty="0"/>
              <a:t>xx%</a:t>
            </a:r>
          </a:p>
        </p:txBody>
      </p:sp>
      <p:grpSp>
        <p:nvGrpSpPr>
          <p:cNvPr id="310" name="Google Shape;310;p3"/>
          <p:cNvGrpSpPr/>
          <p:nvPr/>
        </p:nvGrpSpPr>
        <p:grpSpPr>
          <a:xfrm rot="-5400000">
            <a:off x="10811900" y="2768879"/>
            <a:ext cx="691200" cy="975100"/>
            <a:chOff x="6610575" y="4117375"/>
            <a:chExt cx="518400" cy="731325"/>
          </a:xfrm>
        </p:grpSpPr>
        <p:sp>
          <p:nvSpPr>
            <p:cNvPr id="311" name="Google Shape;311;p3"/>
            <p:cNvSpPr/>
            <p:nvPr/>
          </p:nvSpPr>
          <p:spPr>
            <a:xfrm>
              <a:off x="679522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312" name="Google Shape;312;p3"/>
            <p:cNvSpPr/>
            <p:nvPr/>
          </p:nvSpPr>
          <p:spPr>
            <a:xfrm>
              <a:off x="679522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313" name="Google Shape;313;p3"/>
            <p:cNvSpPr/>
            <p:nvPr/>
          </p:nvSpPr>
          <p:spPr>
            <a:xfrm>
              <a:off x="679522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314" name="Google Shape;314;p3"/>
            <p:cNvSpPr/>
            <p:nvPr/>
          </p:nvSpPr>
          <p:spPr>
            <a:xfrm>
              <a:off x="661057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315" name="Google Shape;315;p3"/>
            <p:cNvSpPr/>
            <p:nvPr/>
          </p:nvSpPr>
          <p:spPr>
            <a:xfrm>
              <a:off x="697987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316" name="Google Shape;316;p3"/>
            <p:cNvSpPr/>
            <p:nvPr/>
          </p:nvSpPr>
          <p:spPr>
            <a:xfrm>
              <a:off x="679522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317" name="Google Shape;317;p3"/>
            <p:cNvSpPr/>
            <p:nvPr/>
          </p:nvSpPr>
          <p:spPr>
            <a:xfrm>
              <a:off x="661057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318" name="Google Shape;318;p3"/>
            <p:cNvSpPr/>
            <p:nvPr/>
          </p:nvSpPr>
          <p:spPr>
            <a:xfrm>
              <a:off x="697987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grpSp>
        <p:nvGrpSpPr>
          <p:cNvPr id="320" name="Google Shape;320;p3"/>
          <p:cNvGrpSpPr/>
          <p:nvPr/>
        </p:nvGrpSpPr>
        <p:grpSpPr>
          <a:xfrm>
            <a:off x="3330992" y="6481452"/>
            <a:ext cx="1428683" cy="83200"/>
            <a:chOff x="4296859" y="976864"/>
            <a:chExt cx="1071512" cy="62400"/>
          </a:xfrm>
        </p:grpSpPr>
        <p:sp>
          <p:nvSpPr>
            <p:cNvPr id="321" name="Google Shape;321;p3"/>
            <p:cNvSpPr/>
            <p:nvPr/>
          </p:nvSpPr>
          <p:spPr>
            <a:xfrm>
              <a:off x="429685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322" name="Google Shape;322;p3"/>
            <p:cNvSpPr/>
            <p:nvPr/>
          </p:nvSpPr>
          <p:spPr>
            <a:xfrm>
              <a:off x="4498682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323" name="Google Shape;323;p3"/>
            <p:cNvSpPr/>
            <p:nvPr/>
          </p:nvSpPr>
          <p:spPr>
            <a:xfrm>
              <a:off x="4700504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324" name="Google Shape;324;p3"/>
            <p:cNvSpPr/>
            <p:nvPr/>
          </p:nvSpPr>
          <p:spPr>
            <a:xfrm>
              <a:off x="4902326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325" name="Google Shape;325;p3"/>
            <p:cNvSpPr/>
            <p:nvPr/>
          </p:nvSpPr>
          <p:spPr>
            <a:xfrm>
              <a:off x="510414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326" name="Google Shape;326;p3"/>
            <p:cNvSpPr/>
            <p:nvPr/>
          </p:nvSpPr>
          <p:spPr>
            <a:xfrm>
              <a:off x="5305971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</p:spTree>
    <p:extLst>
      <p:ext uri="{BB962C8B-B14F-4D97-AF65-F5344CB8AC3E}">
        <p14:creationId xmlns:p14="http://schemas.microsoft.com/office/powerpoint/2010/main" val="16365576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p6"/>
          <p:cNvSpPr txBox="1">
            <a:spLocks noGrp="1"/>
          </p:cNvSpPr>
          <p:nvPr>
            <p:ph type="title"/>
          </p:nvPr>
        </p:nvSpPr>
        <p:spPr>
          <a:xfrm>
            <a:off x="963167" y="719333"/>
            <a:ext cx="10265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grpSp>
        <p:nvGrpSpPr>
          <p:cNvPr id="518" name="Google Shape;518;p6"/>
          <p:cNvGrpSpPr/>
          <p:nvPr/>
        </p:nvGrpSpPr>
        <p:grpSpPr>
          <a:xfrm flipH="1">
            <a:off x="-807873" y="3192277"/>
            <a:ext cx="1570991" cy="3360841"/>
            <a:chOff x="7859445" y="2961507"/>
            <a:chExt cx="1178243" cy="2520631"/>
          </a:xfrm>
        </p:grpSpPr>
        <p:sp>
          <p:nvSpPr>
            <p:cNvPr id="519" name="Google Shape;519;p6"/>
            <p:cNvSpPr/>
            <p:nvPr/>
          </p:nvSpPr>
          <p:spPr>
            <a:xfrm>
              <a:off x="9016552" y="296150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20" name="Google Shape;520;p6"/>
            <p:cNvSpPr/>
            <p:nvPr/>
          </p:nvSpPr>
          <p:spPr>
            <a:xfrm>
              <a:off x="8850777" y="2963125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21" name="Google Shape;521;p6"/>
            <p:cNvSpPr/>
            <p:nvPr/>
          </p:nvSpPr>
          <p:spPr>
            <a:xfrm>
              <a:off x="8685013" y="2963125"/>
              <a:ext cx="16269" cy="17900"/>
            </a:xfrm>
            <a:custGeom>
              <a:avLst/>
              <a:gdLst/>
              <a:ahLst/>
              <a:cxnLst/>
              <a:rect l="l" t="t" r="r" b="b"/>
              <a:pathLst>
                <a:path w="1307" h="1438" extrusionOk="0">
                  <a:moveTo>
                    <a:pt x="654" y="1"/>
                  </a:moveTo>
                  <a:cubicBezTo>
                    <a:pt x="262" y="1"/>
                    <a:pt x="1" y="393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22" name="Google Shape;522;p6"/>
            <p:cNvSpPr/>
            <p:nvPr/>
          </p:nvSpPr>
          <p:spPr>
            <a:xfrm>
              <a:off x="8520881" y="2964756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65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65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23" name="Google Shape;523;p6"/>
            <p:cNvSpPr/>
            <p:nvPr/>
          </p:nvSpPr>
          <p:spPr>
            <a:xfrm>
              <a:off x="8355117" y="2966386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24" name="Google Shape;524;p6"/>
            <p:cNvSpPr/>
            <p:nvPr/>
          </p:nvSpPr>
          <p:spPr>
            <a:xfrm>
              <a:off x="8189341" y="296800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25" name="Google Shape;525;p6"/>
            <p:cNvSpPr/>
            <p:nvPr/>
          </p:nvSpPr>
          <p:spPr>
            <a:xfrm>
              <a:off x="8023578" y="296963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26" name="Google Shape;526;p6"/>
            <p:cNvSpPr/>
            <p:nvPr/>
          </p:nvSpPr>
          <p:spPr>
            <a:xfrm>
              <a:off x="7859445" y="2971253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27" name="Google Shape;527;p6"/>
            <p:cNvSpPr/>
            <p:nvPr/>
          </p:nvSpPr>
          <p:spPr>
            <a:xfrm>
              <a:off x="9016552" y="3107765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28" name="Google Shape;528;p6"/>
            <p:cNvSpPr/>
            <p:nvPr/>
          </p:nvSpPr>
          <p:spPr>
            <a:xfrm>
              <a:off x="8850777" y="310939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29" name="Google Shape;529;p6"/>
            <p:cNvSpPr/>
            <p:nvPr/>
          </p:nvSpPr>
          <p:spPr>
            <a:xfrm>
              <a:off x="8685013" y="311101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30" name="Google Shape;530;p6"/>
            <p:cNvSpPr/>
            <p:nvPr/>
          </p:nvSpPr>
          <p:spPr>
            <a:xfrm>
              <a:off x="8520881" y="311264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31" name="Google Shape;531;p6"/>
            <p:cNvSpPr/>
            <p:nvPr/>
          </p:nvSpPr>
          <p:spPr>
            <a:xfrm>
              <a:off x="8355117" y="3114275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32" name="Google Shape;532;p6"/>
            <p:cNvSpPr/>
            <p:nvPr/>
          </p:nvSpPr>
          <p:spPr>
            <a:xfrm>
              <a:off x="8189341" y="311589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33" name="Google Shape;533;p6"/>
            <p:cNvSpPr/>
            <p:nvPr/>
          </p:nvSpPr>
          <p:spPr>
            <a:xfrm>
              <a:off x="8023578" y="3115893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34" name="Google Shape;534;p6"/>
            <p:cNvSpPr/>
            <p:nvPr/>
          </p:nvSpPr>
          <p:spPr>
            <a:xfrm>
              <a:off x="7859445" y="311752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35" name="Google Shape;535;p6"/>
            <p:cNvSpPr/>
            <p:nvPr/>
          </p:nvSpPr>
          <p:spPr>
            <a:xfrm>
              <a:off x="9016552" y="325565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36" name="Google Shape;536;p6"/>
            <p:cNvSpPr/>
            <p:nvPr/>
          </p:nvSpPr>
          <p:spPr>
            <a:xfrm>
              <a:off x="8850777" y="3255654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37" name="Google Shape;537;p6"/>
            <p:cNvSpPr/>
            <p:nvPr/>
          </p:nvSpPr>
          <p:spPr>
            <a:xfrm>
              <a:off x="8685013" y="325728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38" name="Google Shape;538;p6"/>
            <p:cNvSpPr/>
            <p:nvPr/>
          </p:nvSpPr>
          <p:spPr>
            <a:xfrm>
              <a:off x="8520881" y="3258903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39" name="Google Shape;539;p6"/>
            <p:cNvSpPr/>
            <p:nvPr/>
          </p:nvSpPr>
          <p:spPr>
            <a:xfrm>
              <a:off x="8355117" y="326053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40" name="Google Shape;540;p6"/>
            <p:cNvSpPr/>
            <p:nvPr/>
          </p:nvSpPr>
          <p:spPr>
            <a:xfrm>
              <a:off x="8189341" y="326216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41" name="Google Shape;541;p6"/>
            <p:cNvSpPr/>
            <p:nvPr/>
          </p:nvSpPr>
          <p:spPr>
            <a:xfrm>
              <a:off x="8023578" y="326378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42" name="Google Shape;542;p6"/>
            <p:cNvSpPr/>
            <p:nvPr/>
          </p:nvSpPr>
          <p:spPr>
            <a:xfrm>
              <a:off x="7859445" y="3263782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43" name="Google Shape;543;p6"/>
            <p:cNvSpPr/>
            <p:nvPr/>
          </p:nvSpPr>
          <p:spPr>
            <a:xfrm>
              <a:off x="9016552" y="3401924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44" name="Google Shape;544;p6"/>
            <p:cNvSpPr/>
            <p:nvPr/>
          </p:nvSpPr>
          <p:spPr>
            <a:xfrm>
              <a:off x="8850777" y="340354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45" name="Google Shape;545;p6"/>
            <p:cNvSpPr/>
            <p:nvPr/>
          </p:nvSpPr>
          <p:spPr>
            <a:xfrm>
              <a:off x="8685013" y="3405173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46" name="Google Shape;546;p6"/>
            <p:cNvSpPr/>
            <p:nvPr/>
          </p:nvSpPr>
          <p:spPr>
            <a:xfrm>
              <a:off x="8520881" y="340680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47" name="Google Shape;547;p6"/>
            <p:cNvSpPr/>
            <p:nvPr/>
          </p:nvSpPr>
          <p:spPr>
            <a:xfrm>
              <a:off x="8355117" y="340842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48" name="Google Shape;548;p6"/>
            <p:cNvSpPr/>
            <p:nvPr/>
          </p:nvSpPr>
          <p:spPr>
            <a:xfrm>
              <a:off x="8189341" y="340842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49" name="Google Shape;549;p6"/>
            <p:cNvSpPr/>
            <p:nvPr/>
          </p:nvSpPr>
          <p:spPr>
            <a:xfrm>
              <a:off x="8023578" y="3410053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50" name="Google Shape;550;p6"/>
            <p:cNvSpPr/>
            <p:nvPr/>
          </p:nvSpPr>
          <p:spPr>
            <a:xfrm>
              <a:off x="7859445" y="341167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51" name="Google Shape;551;p6"/>
            <p:cNvSpPr/>
            <p:nvPr/>
          </p:nvSpPr>
          <p:spPr>
            <a:xfrm>
              <a:off x="9016552" y="354981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52" name="Google Shape;552;p6"/>
            <p:cNvSpPr/>
            <p:nvPr/>
          </p:nvSpPr>
          <p:spPr>
            <a:xfrm>
              <a:off x="8850777" y="355143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65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65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53" name="Google Shape;553;p6"/>
            <p:cNvSpPr/>
            <p:nvPr/>
          </p:nvSpPr>
          <p:spPr>
            <a:xfrm>
              <a:off x="8685013" y="355143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54" name="Google Shape;554;p6"/>
            <p:cNvSpPr/>
            <p:nvPr/>
          </p:nvSpPr>
          <p:spPr>
            <a:xfrm>
              <a:off x="8520881" y="3553062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55" name="Google Shape;555;p6"/>
            <p:cNvSpPr/>
            <p:nvPr/>
          </p:nvSpPr>
          <p:spPr>
            <a:xfrm>
              <a:off x="8355117" y="3554692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56" name="Google Shape;556;p6"/>
            <p:cNvSpPr/>
            <p:nvPr/>
          </p:nvSpPr>
          <p:spPr>
            <a:xfrm>
              <a:off x="8189341" y="3556311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57" name="Google Shape;557;p6"/>
            <p:cNvSpPr/>
            <p:nvPr/>
          </p:nvSpPr>
          <p:spPr>
            <a:xfrm>
              <a:off x="8023578" y="355794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58" name="Google Shape;558;p6"/>
            <p:cNvSpPr/>
            <p:nvPr/>
          </p:nvSpPr>
          <p:spPr>
            <a:xfrm>
              <a:off x="7859445" y="355955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59" name="Google Shape;559;p6"/>
            <p:cNvSpPr/>
            <p:nvPr/>
          </p:nvSpPr>
          <p:spPr>
            <a:xfrm>
              <a:off x="9016552" y="369607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829"/>
                    <a:pt x="783" y="1829"/>
                  </a:cubicBezTo>
                  <a:cubicBezTo>
                    <a:pt x="1306" y="1829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60" name="Google Shape;560;p6"/>
            <p:cNvSpPr/>
            <p:nvPr/>
          </p:nvSpPr>
          <p:spPr>
            <a:xfrm>
              <a:off x="8850777" y="369770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61" name="Google Shape;561;p6"/>
            <p:cNvSpPr/>
            <p:nvPr/>
          </p:nvSpPr>
          <p:spPr>
            <a:xfrm>
              <a:off x="8685013" y="369932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62" name="Google Shape;562;p6"/>
            <p:cNvSpPr/>
            <p:nvPr/>
          </p:nvSpPr>
          <p:spPr>
            <a:xfrm>
              <a:off x="8520881" y="3700951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63" name="Google Shape;563;p6"/>
            <p:cNvSpPr/>
            <p:nvPr/>
          </p:nvSpPr>
          <p:spPr>
            <a:xfrm>
              <a:off x="8355117" y="3700951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64" name="Google Shape;564;p6"/>
            <p:cNvSpPr/>
            <p:nvPr/>
          </p:nvSpPr>
          <p:spPr>
            <a:xfrm>
              <a:off x="8189341" y="3702581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65" name="Google Shape;565;p6"/>
            <p:cNvSpPr/>
            <p:nvPr/>
          </p:nvSpPr>
          <p:spPr>
            <a:xfrm>
              <a:off x="8023578" y="370419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66" name="Google Shape;566;p6"/>
            <p:cNvSpPr/>
            <p:nvPr/>
          </p:nvSpPr>
          <p:spPr>
            <a:xfrm>
              <a:off x="7859445" y="370583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67" name="Google Shape;567;p6"/>
            <p:cNvSpPr/>
            <p:nvPr/>
          </p:nvSpPr>
          <p:spPr>
            <a:xfrm>
              <a:off x="9016552" y="384396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68" name="Google Shape;568;p6"/>
            <p:cNvSpPr/>
            <p:nvPr/>
          </p:nvSpPr>
          <p:spPr>
            <a:xfrm>
              <a:off x="8850777" y="3843960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69" name="Google Shape;569;p6"/>
            <p:cNvSpPr/>
            <p:nvPr/>
          </p:nvSpPr>
          <p:spPr>
            <a:xfrm>
              <a:off x="8685013" y="384559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70" name="Google Shape;570;p6"/>
            <p:cNvSpPr/>
            <p:nvPr/>
          </p:nvSpPr>
          <p:spPr>
            <a:xfrm>
              <a:off x="8520881" y="3847209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71" name="Google Shape;571;p6"/>
            <p:cNvSpPr/>
            <p:nvPr/>
          </p:nvSpPr>
          <p:spPr>
            <a:xfrm>
              <a:off x="8355117" y="384883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72" name="Google Shape;572;p6"/>
            <p:cNvSpPr/>
            <p:nvPr/>
          </p:nvSpPr>
          <p:spPr>
            <a:xfrm>
              <a:off x="8189341" y="385047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73" name="Google Shape;573;p6"/>
            <p:cNvSpPr/>
            <p:nvPr/>
          </p:nvSpPr>
          <p:spPr>
            <a:xfrm>
              <a:off x="8023578" y="385208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74" name="Google Shape;574;p6"/>
            <p:cNvSpPr/>
            <p:nvPr/>
          </p:nvSpPr>
          <p:spPr>
            <a:xfrm>
              <a:off x="7859445" y="3852088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75" name="Google Shape;575;p6"/>
            <p:cNvSpPr/>
            <p:nvPr/>
          </p:nvSpPr>
          <p:spPr>
            <a:xfrm>
              <a:off x="9016552" y="3990230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76" name="Google Shape;576;p6"/>
            <p:cNvSpPr/>
            <p:nvPr/>
          </p:nvSpPr>
          <p:spPr>
            <a:xfrm>
              <a:off x="8850777" y="399184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77" name="Google Shape;577;p6"/>
            <p:cNvSpPr/>
            <p:nvPr/>
          </p:nvSpPr>
          <p:spPr>
            <a:xfrm>
              <a:off x="8685013" y="3993479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78" name="Google Shape;578;p6"/>
            <p:cNvSpPr/>
            <p:nvPr/>
          </p:nvSpPr>
          <p:spPr>
            <a:xfrm>
              <a:off x="8520881" y="399511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79" name="Google Shape;579;p6"/>
            <p:cNvSpPr/>
            <p:nvPr/>
          </p:nvSpPr>
          <p:spPr>
            <a:xfrm>
              <a:off x="8355117" y="3995110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914"/>
                    <a:pt x="392" y="914"/>
                  </a:cubicBezTo>
                  <a:cubicBezTo>
                    <a:pt x="653" y="914"/>
                    <a:pt x="914" y="78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80" name="Google Shape;580;p6"/>
            <p:cNvSpPr/>
            <p:nvPr/>
          </p:nvSpPr>
          <p:spPr>
            <a:xfrm>
              <a:off x="8189341" y="3996728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81" name="Google Shape;581;p6"/>
            <p:cNvSpPr/>
            <p:nvPr/>
          </p:nvSpPr>
          <p:spPr>
            <a:xfrm>
              <a:off x="8023578" y="399835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82" name="Google Shape;582;p6"/>
            <p:cNvSpPr/>
            <p:nvPr/>
          </p:nvSpPr>
          <p:spPr>
            <a:xfrm>
              <a:off x="7859445" y="399997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83" name="Google Shape;583;p6"/>
            <p:cNvSpPr/>
            <p:nvPr/>
          </p:nvSpPr>
          <p:spPr>
            <a:xfrm>
              <a:off x="9016552" y="4138119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84" name="Google Shape;584;p6"/>
            <p:cNvSpPr/>
            <p:nvPr/>
          </p:nvSpPr>
          <p:spPr>
            <a:xfrm>
              <a:off x="8850777" y="413811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85" name="Google Shape;585;p6"/>
            <p:cNvSpPr/>
            <p:nvPr/>
          </p:nvSpPr>
          <p:spPr>
            <a:xfrm>
              <a:off x="8685013" y="413973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86" name="Google Shape;586;p6"/>
            <p:cNvSpPr/>
            <p:nvPr/>
          </p:nvSpPr>
          <p:spPr>
            <a:xfrm>
              <a:off x="8520881" y="4141368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045"/>
                    <a:pt x="522" y="1045"/>
                  </a:cubicBezTo>
                  <a:cubicBezTo>
                    <a:pt x="784" y="1045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87" name="Google Shape;587;p6"/>
            <p:cNvSpPr/>
            <p:nvPr/>
          </p:nvSpPr>
          <p:spPr>
            <a:xfrm>
              <a:off x="8355117" y="4142999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88" name="Google Shape;588;p6"/>
            <p:cNvSpPr/>
            <p:nvPr/>
          </p:nvSpPr>
          <p:spPr>
            <a:xfrm>
              <a:off x="8189341" y="4144617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89" name="Google Shape;589;p6"/>
            <p:cNvSpPr/>
            <p:nvPr/>
          </p:nvSpPr>
          <p:spPr>
            <a:xfrm>
              <a:off x="8023578" y="4146247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90" name="Google Shape;590;p6"/>
            <p:cNvSpPr/>
            <p:nvPr/>
          </p:nvSpPr>
          <p:spPr>
            <a:xfrm>
              <a:off x="7859445" y="414624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91" name="Google Shape;591;p6"/>
            <p:cNvSpPr/>
            <p:nvPr/>
          </p:nvSpPr>
          <p:spPr>
            <a:xfrm>
              <a:off x="9016552" y="4284377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92" name="Google Shape;592;p6"/>
            <p:cNvSpPr/>
            <p:nvPr/>
          </p:nvSpPr>
          <p:spPr>
            <a:xfrm>
              <a:off x="8850777" y="4286008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93" name="Google Shape;593;p6"/>
            <p:cNvSpPr/>
            <p:nvPr/>
          </p:nvSpPr>
          <p:spPr>
            <a:xfrm>
              <a:off x="8685013" y="4287626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94" name="Google Shape;594;p6"/>
            <p:cNvSpPr/>
            <p:nvPr/>
          </p:nvSpPr>
          <p:spPr>
            <a:xfrm>
              <a:off x="8520881" y="4289257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95" name="Google Shape;595;p6"/>
            <p:cNvSpPr/>
            <p:nvPr/>
          </p:nvSpPr>
          <p:spPr>
            <a:xfrm>
              <a:off x="8355117" y="4289257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96" name="Google Shape;596;p6"/>
            <p:cNvSpPr/>
            <p:nvPr/>
          </p:nvSpPr>
          <p:spPr>
            <a:xfrm>
              <a:off x="8189341" y="4290887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97" name="Google Shape;597;p6"/>
            <p:cNvSpPr/>
            <p:nvPr/>
          </p:nvSpPr>
          <p:spPr>
            <a:xfrm>
              <a:off x="8023578" y="4292506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98" name="Google Shape;598;p6"/>
            <p:cNvSpPr/>
            <p:nvPr/>
          </p:nvSpPr>
          <p:spPr>
            <a:xfrm>
              <a:off x="7859445" y="4294136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99" name="Google Shape;599;p6"/>
            <p:cNvSpPr/>
            <p:nvPr/>
          </p:nvSpPr>
          <p:spPr>
            <a:xfrm>
              <a:off x="9016552" y="4432266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00" name="Google Shape;600;p6"/>
            <p:cNvSpPr/>
            <p:nvPr/>
          </p:nvSpPr>
          <p:spPr>
            <a:xfrm>
              <a:off x="8850777" y="443226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01" name="Google Shape;601;p6"/>
            <p:cNvSpPr/>
            <p:nvPr/>
          </p:nvSpPr>
          <p:spPr>
            <a:xfrm>
              <a:off x="8685013" y="443389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02" name="Google Shape;602;p6"/>
            <p:cNvSpPr/>
            <p:nvPr/>
          </p:nvSpPr>
          <p:spPr>
            <a:xfrm>
              <a:off x="8520881" y="4435515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03" name="Google Shape;603;p6"/>
            <p:cNvSpPr/>
            <p:nvPr/>
          </p:nvSpPr>
          <p:spPr>
            <a:xfrm>
              <a:off x="8355117" y="4437146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04" name="Google Shape;604;p6"/>
            <p:cNvSpPr/>
            <p:nvPr/>
          </p:nvSpPr>
          <p:spPr>
            <a:xfrm>
              <a:off x="8189341" y="4438776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05" name="Google Shape;605;p6"/>
            <p:cNvSpPr/>
            <p:nvPr/>
          </p:nvSpPr>
          <p:spPr>
            <a:xfrm>
              <a:off x="8023578" y="4440394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06" name="Google Shape;606;p6"/>
            <p:cNvSpPr/>
            <p:nvPr/>
          </p:nvSpPr>
          <p:spPr>
            <a:xfrm>
              <a:off x="7859445" y="444039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07" name="Google Shape;607;p6"/>
            <p:cNvSpPr/>
            <p:nvPr/>
          </p:nvSpPr>
          <p:spPr>
            <a:xfrm>
              <a:off x="9016552" y="457853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08" name="Google Shape;608;p6"/>
            <p:cNvSpPr/>
            <p:nvPr/>
          </p:nvSpPr>
          <p:spPr>
            <a:xfrm>
              <a:off x="8850777" y="458015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09" name="Google Shape;609;p6"/>
            <p:cNvSpPr/>
            <p:nvPr/>
          </p:nvSpPr>
          <p:spPr>
            <a:xfrm>
              <a:off x="8685013" y="4581785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914"/>
                    <a:pt x="262" y="1306"/>
                    <a:pt x="654" y="1306"/>
                  </a:cubicBezTo>
                  <a:cubicBezTo>
                    <a:pt x="1045" y="1306"/>
                    <a:pt x="1306" y="914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10" name="Google Shape;610;p6"/>
            <p:cNvSpPr/>
            <p:nvPr/>
          </p:nvSpPr>
          <p:spPr>
            <a:xfrm>
              <a:off x="8520881" y="4583404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11" name="Google Shape;611;p6"/>
            <p:cNvSpPr/>
            <p:nvPr/>
          </p:nvSpPr>
          <p:spPr>
            <a:xfrm>
              <a:off x="8355117" y="4583404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12" name="Google Shape;612;p6"/>
            <p:cNvSpPr/>
            <p:nvPr/>
          </p:nvSpPr>
          <p:spPr>
            <a:xfrm>
              <a:off x="8189341" y="458503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13" name="Google Shape;613;p6"/>
            <p:cNvSpPr/>
            <p:nvPr/>
          </p:nvSpPr>
          <p:spPr>
            <a:xfrm>
              <a:off x="8023578" y="458666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14" name="Google Shape;614;p6"/>
            <p:cNvSpPr/>
            <p:nvPr/>
          </p:nvSpPr>
          <p:spPr>
            <a:xfrm>
              <a:off x="7859445" y="4588283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15" name="Google Shape;615;p6"/>
            <p:cNvSpPr/>
            <p:nvPr/>
          </p:nvSpPr>
          <p:spPr>
            <a:xfrm>
              <a:off x="9016552" y="4726425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261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261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16" name="Google Shape;616;p6"/>
            <p:cNvSpPr/>
            <p:nvPr/>
          </p:nvSpPr>
          <p:spPr>
            <a:xfrm>
              <a:off x="8850777" y="472642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17" name="Google Shape;617;p6"/>
            <p:cNvSpPr/>
            <p:nvPr/>
          </p:nvSpPr>
          <p:spPr>
            <a:xfrm>
              <a:off x="8685013" y="472804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18" name="Google Shape;618;p6"/>
            <p:cNvSpPr/>
            <p:nvPr/>
          </p:nvSpPr>
          <p:spPr>
            <a:xfrm>
              <a:off x="8520881" y="472967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19" name="Google Shape;619;p6"/>
            <p:cNvSpPr/>
            <p:nvPr/>
          </p:nvSpPr>
          <p:spPr>
            <a:xfrm>
              <a:off x="8355117" y="4731305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20" name="Google Shape;620;p6"/>
            <p:cNvSpPr/>
            <p:nvPr/>
          </p:nvSpPr>
          <p:spPr>
            <a:xfrm>
              <a:off x="8189341" y="473292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21" name="Google Shape;621;p6"/>
            <p:cNvSpPr/>
            <p:nvPr/>
          </p:nvSpPr>
          <p:spPr>
            <a:xfrm>
              <a:off x="8023578" y="4734554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22" name="Google Shape;622;p6"/>
            <p:cNvSpPr/>
            <p:nvPr/>
          </p:nvSpPr>
          <p:spPr>
            <a:xfrm>
              <a:off x="7859445" y="473455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23" name="Google Shape;623;p6"/>
            <p:cNvSpPr/>
            <p:nvPr/>
          </p:nvSpPr>
          <p:spPr>
            <a:xfrm>
              <a:off x="9016552" y="487268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24" name="Google Shape;624;p6"/>
            <p:cNvSpPr/>
            <p:nvPr/>
          </p:nvSpPr>
          <p:spPr>
            <a:xfrm>
              <a:off x="8850777" y="4874314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784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784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25" name="Google Shape;625;p6"/>
            <p:cNvSpPr/>
            <p:nvPr/>
          </p:nvSpPr>
          <p:spPr>
            <a:xfrm>
              <a:off x="8685013" y="4875932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915"/>
                    <a:pt x="262" y="1307"/>
                    <a:pt x="654" y="1307"/>
                  </a:cubicBezTo>
                  <a:cubicBezTo>
                    <a:pt x="1045" y="1307"/>
                    <a:pt x="1306" y="91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26" name="Google Shape;626;p6"/>
            <p:cNvSpPr/>
            <p:nvPr/>
          </p:nvSpPr>
          <p:spPr>
            <a:xfrm>
              <a:off x="8520881" y="4877563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131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27" name="Google Shape;627;p6"/>
            <p:cNvSpPr/>
            <p:nvPr/>
          </p:nvSpPr>
          <p:spPr>
            <a:xfrm>
              <a:off x="8355117" y="487756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28" name="Google Shape;628;p6"/>
            <p:cNvSpPr/>
            <p:nvPr/>
          </p:nvSpPr>
          <p:spPr>
            <a:xfrm>
              <a:off x="8189341" y="487919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29" name="Google Shape;629;p6"/>
            <p:cNvSpPr/>
            <p:nvPr/>
          </p:nvSpPr>
          <p:spPr>
            <a:xfrm>
              <a:off x="8023578" y="488081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30" name="Google Shape;630;p6"/>
            <p:cNvSpPr/>
            <p:nvPr/>
          </p:nvSpPr>
          <p:spPr>
            <a:xfrm>
              <a:off x="7859445" y="4882442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lnTo>
                    <a:pt x="131" y="131"/>
                  </a:ln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31" name="Google Shape;631;p6"/>
            <p:cNvSpPr/>
            <p:nvPr/>
          </p:nvSpPr>
          <p:spPr>
            <a:xfrm>
              <a:off x="9016552" y="5020572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32" name="Google Shape;632;p6"/>
            <p:cNvSpPr/>
            <p:nvPr/>
          </p:nvSpPr>
          <p:spPr>
            <a:xfrm>
              <a:off x="8850777" y="502057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33" name="Google Shape;633;p6"/>
            <p:cNvSpPr/>
            <p:nvPr/>
          </p:nvSpPr>
          <p:spPr>
            <a:xfrm>
              <a:off x="8685013" y="5022203"/>
              <a:ext cx="16269" cy="16256"/>
            </a:xfrm>
            <a:custGeom>
              <a:avLst/>
              <a:gdLst/>
              <a:ahLst/>
              <a:cxnLst/>
              <a:rect l="l" t="t" r="r" b="b"/>
              <a:pathLst>
                <a:path w="1307" h="1306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34" name="Google Shape;634;p6"/>
            <p:cNvSpPr/>
            <p:nvPr/>
          </p:nvSpPr>
          <p:spPr>
            <a:xfrm>
              <a:off x="8520881" y="5023821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35" name="Google Shape;635;p6"/>
            <p:cNvSpPr/>
            <p:nvPr/>
          </p:nvSpPr>
          <p:spPr>
            <a:xfrm>
              <a:off x="8355117" y="502545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36" name="Google Shape;636;p6"/>
            <p:cNvSpPr/>
            <p:nvPr/>
          </p:nvSpPr>
          <p:spPr>
            <a:xfrm>
              <a:off x="8189341" y="502545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262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262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37" name="Google Shape;637;p6"/>
            <p:cNvSpPr/>
            <p:nvPr/>
          </p:nvSpPr>
          <p:spPr>
            <a:xfrm>
              <a:off x="8023578" y="5027082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38" name="Google Shape;638;p6"/>
            <p:cNvSpPr/>
            <p:nvPr/>
          </p:nvSpPr>
          <p:spPr>
            <a:xfrm>
              <a:off x="7859445" y="502870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39" name="Google Shape;639;p6"/>
            <p:cNvSpPr/>
            <p:nvPr/>
          </p:nvSpPr>
          <p:spPr>
            <a:xfrm>
              <a:off x="9016552" y="516684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40" name="Google Shape;640;p6"/>
            <p:cNvSpPr/>
            <p:nvPr/>
          </p:nvSpPr>
          <p:spPr>
            <a:xfrm>
              <a:off x="8850777" y="516846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41" name="Google Shape;641;p6"/>
            <p:cNvSpPr/>
            <p:nvPr/>
          </p:nvSpPr>
          <p:spPr>
            <a:xfrm>
              <a:off x="8685013" y="516846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42" name="Google Shape;642;p6"/>
            <p:cNvSpPr/>
            <p:nvPr/>
          </p:nvSpPr>
          <p:spPr>
            <a:xfrm>
              <a:off x="8520881" y="5171710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13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43" name="Google Shape;643;p6"/>
            <p:cNvSpPr/>
            <p:nvPr/>
          </p:nvSpPr>
          <p:spPr>
            <a:xfrm>
              <a:off x="8355117" y="5171710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44" name="Google Shape;644;p6"/>
            <p:cNvSpPr/>
            <p:nvPr/>
          </p:nvSpPr>
          <p:spPr>
            <a:xfrm>
              <a:off x="8189341" y="5173340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45" name="Google Shape;645;p6"/>
            <p:cNvSpPr/>
            <p:nvPr/>
          </p:nvSpPr>
          <p:spPr>
            <a:xfrm>
              <a:off x="8023578" y="517497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46" name="Google Shape;646;p6"/>
            <p:cNvSpPr/>
            <p:nvPr/>
          </p:nvSpPr>
          <p:spPr>
            <a:xfrm>
              <a:off x="7859445" y="517658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47" name="Google Shape;647;p6"/>
            <p:cNvSpPr/>
            <p:nvPr/>
          </p:nvSpPr>
          <p:spPr>
            <a:xfrm>
              <a:off x="9016552" y="531310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48" name="Google Shape;648;p6"/>
            <p:cNvSpPr/>
            <p:nvPr/>
          </p:nvSpPr>
          <p:spPr>
            <a:xfrm>
              <a:off x="8850777" y="531473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49" name="Google Shape;649;p6"/>
            <p:cNvSpPr/>
            <p:nvPr/>
          </p:nvSpPr>
          <p:spPr>
            <a:xfrm>
              <a:off x="8685013" y="531635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50" name="Google Shape;650;p6"/>
            <p:cNvSpPr/>
            <p:nvPr/>
          </p:nvSpPr>
          <p:spPr>
            <a:xfrm>
              <a:off x="8520881" y="531798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51" name="Google Shape;651;p6"/>
            <p:cNvSpPr/>
            <p:nvPr/>
          </p:nvSpPr>
          <p:spPr>
            <a:xfrm>
              <a:off x="8355117" y="5319611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52" name="Google Shape;652;p6"/>
            <p:cNvSpPr/>
            <p:nvPr/>
          </p:nvSpPr>
          <p:spPr>
            <a:xfrm>
              <a:off x="8189341" y="5321229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53" name="Google Shape;653;p6"/>
            <p:cNvSpPr/>
            <p:nvPr/>
          </p:nvSpPr>
          <p:spPr>
            <a:xfrm>
              <a:off x="8023578" y="532122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54" name="Google Shape;654;p6"/>
            <p:cNvSpPr/>
            <p:nvPr/>
          </p:nvSpPr>
          <p:spPr>
            <a:xfrm>
              <a:off x="7859445" y="532286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55" name="Google Shape;655;p6"/>
            <p:cNvSpPr/>
            <p:nvPr/>
          </p:nvSpPr>
          <p:spPr>
            <a:xfrm>
              <a:off x="9016552" y="546099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56" name="Google Shape;656;p6"/>
            <p:cNvSpPr/>
            <p:nvPr/>
          </p:nvSpPr>
          <p:spPr>
            <a:xfrm>
              <a:off x="8850777" y="5462620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653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653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57" name="Google Shape;657;p6"/>
            <p:cNvSpPr/>
            <p:nvPr/>
          </p:nvSpPr>
          <p:spPr>
            <a:xfrm>
              <a:off x="8685013" y="5462620"/>
              <a:ext cx="16269" cy="17887"/>
            </a:xfrm>
            <a:custGeom>
              <a:avLst/>
              <a:gdLst/>
              <a:ahLst/>
              <a:cxnLst/>
              <a:rect l="l" t="t" r="r" b="b"/>
              <a:pathLst>
                <a:path w="1307" h="1437" extrusionOk="0">
                  <a:moveTo>
                    <a:pt x="654" y="0"/>
                  </a:moveTo>
                  <a:cubicBezTo>
                    <a:pt x="262" y="0"/>
                    <a:pt x="1" y="392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58" name="Google Shape;658;p6"/>
            <p:cNvSpPr/>
            <p:nvPr/>
          </p:nvSpPr>
          <p:spPr>
            <a:xfrm>
              <a:off x="8520881" y="5464239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59" name="Google Shape;659;p6"/>
            <p:cNvSpPr/>
            <p:nvPr/>
          </p:nvSpPr>
          <p:spPr>
            <a:xfrm>
              <a:off x="8355117" y="546586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60" name="Google Shape;660;p6"/>
            <p:cNvSpPr/>
            <p:nvPr/>
          </p:nvSpPr>
          <p:spPr>
            <a:xfrm>
              <a:off x="8189341" y="546750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61" name="Google Shape;661;p6"/>
            <p:cNvSpPr/>
            <p:nvPr/>
          </p:nvSpPr>
          <p:spPr>
            <a:xfrm>
              <a:off x="8023578" y="546911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62" name="Google Shape;662;p6"/>
            <p:cNvSpPr/>
            <p:nvPr/>
          </p:nvSpPr>
          <p:spPr>
            <a:xfrm>
              <a:off x="7859445" y="5470749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grpSp>
        <p:nvGrpSpPr>
          <p:cNvPr id="663" name="Google Shape;663;p6"/>
          <p:cNvGrpSpPr/>
          <p:nvPr/>
        </p:nvGrpSpPr>
        <p:grpSpPr>
          <a:xfrm rot="-5400000">
            <a:off x="11759347" y="2595850"/>
            <a:ext cx="691200" cy="975100"/>
            <a:chOff x="6610575" y="4117375"/>
            <a:chExt cx="518400" cy="731325"/>
          </a:xfrm>
        </p:grpSpPr>
        <p:sp>
          <p:nvSpPr>
            <p:cNvPr id="664" name="Google Shape;664;p6"/>
            <p:cNvSpPr/>
            <p:nvPr/>
          </p:nvSpPr>
          <p:spPr>
            <a:xfrm>
              <a:off x="679522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65" name="Google Shape;665;p6"/>
            <p:cNvSpPr/>
            <p:nvPr/>
          </p:nvSpPr>
          <p:spPr>
            <a:xfrm>
              <a:off x="679522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66" name="Google Shape;666;p6"/>
            <p:cNvSpPr/>
            <p:nvPr/>
          </p:nvSpPr>
          <p:spPr>
            <a:xfrm>
              <a:off x="679522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67" name="Google Shape;667;p6"/>
            <p:cNvSpPr/>
            <p:nvPr/>
          </p:nvSpPr>
          <p:spPr>
            <a:xfrm>
              <a:off x="661057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68" name="Google Shape;668;p6"/>
            <p:cNvSpPr/>
            <p:nvPr/>
          </p:nvSpPr>
          <p:spPr>
            <a:xfrm>
              <a:off x="697987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69" name="Google Shape;669;p6"/>
            <p:cNvSpPr/>
            <p:nvPr/>
          </p:nvSpPr>
          <p:spPr>
            <a:xfrm>
              <a:off x="679522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70" name="Google Shape;670;p6"/>
            <p:cNvSpPr/>
            <p:nvPr/>
          </p:nvSpPr>
          <p:spPr>
            <a:xfrm>
              <a:off x="661057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71" name="Google Shape;671;p6"/>
            <p:cNvSpPr/>
            <p:nvPr/>
          </p:nvSpPr>
          <p:spPr>
            <a:xfrm>
              <a:off x="697987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grpSp>
        <p:nvGrpSpPr>
          <p:cNvPr id="672" name="Google Shape;672;p6"/>
          <p:cNvGrpSpPr/>
          <p:nvPr/>
        </p:nvGrpSpPr>
        <p:grpSpPr>
          <a:xfrm>
            <a:off x="4853825" y="6553119"/>
            <a:ext cx="1428683" cy="83200"/>
            <a:chOff x="4296859" y="976864"/>
            <a:chExt cx="1071512" cy="62400"/>
          </a:xfrm>
        </p:grpSpPr>
        <p:sp>
          <p:nvSpPr>
            <p:cNvPr id="673" name="Google Shape;673;p6"/>
            <p:cNvSpPr/>
            <p:nvPr/>
          </p:nvSpPr>
          <p:spPr>
            <a:xfrm>
              <a:off x="429685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74" name="Google Shape;674;p6"/>
            <p:cNvSpPr/>
            <p:nvPr/>
          </p:nvSpPr>
          <p:spPr>
            <a:xfrm>
              <a:off x="4498682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75" name="Google Shape;675;p6"/>
            <p:cNvSpPr/>
            <p:nvPr/>
          </p:nvSpPr>
          <p:spPr>
            <a:xfrm>
              <a:off x="4700504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76" name="Google Shape;676;p6"/>
            <p:cNvSpPr/>
            <p:nvPr/>
          </p:nvSpPr>
          <p:spPr>
            <a:xfrm>
              <a:off x="4902326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77" name="Google Shape;677;p6"/>
            <p:cNvSpPr/>
            <p:nvPr/>
          </p:nvSpPr>
          <p:spPr>
            <a:xfrm>
              <a:off x="510414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78" name="Google Shape;678;p6"/>
            <p:cNvSpPr/>
            <p:nvPr/>
          </p:nvSpPr>
          <p:spPr>
            <a:xfrm>
              <a:off x="5305971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</p:spTree>
    <p:extLst>
      <p:ext uri="{BB962C8B-B14F-4D97-AF65-F5344CB8AC3E}">
        <p14:creationId xmlns:p14="http://schemas.microsoft.com/office/powerpoint/2010/main" val="19757626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0" name="Google Shape;680;p7"/>
          <p:cNvSpPr txBox="1">
            <a:spLocks noGrp="1"/>
          </p:cNvSpPr>
          <p:nvPr>
            <p:ph type="title"/>
          </p:nvPr>
        </p:nvSpPr>
        <p:spPr>
          <a:xfrm>
            <a:off x="963167" y="719333"/>
            <a:ext cx="10265600" cy="7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681" name="Google Shape;681;p7"/>
          <p:cNvSpPr txBox="1">
            <a:spLocks noGrp="1"/>
          </p:cNvSpPr>
          <p:nvPr>
            <p:ph type="body" idx="1"/>
          </p:nvPr>
        </p:nvSpPr>
        <p:spPr>
          <a:xfrm>
            <a:off x="963167" y="2233833"/>
            <a:ext cx="6121600" cy="256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600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grpSp>
        <p:nvGrpSpPr>
          <p:cNvPr id="682" name="Google Shape;682;p7"/>
          <p:cNvGrpSpPr/>
          <p:nvPr/>
        </p:nvGrpSpPr>
        <p:grpSpPr>
          <a:xfrm rot="-5400000">
            <a:off x="1620994" y="-1746590"/>
            <a:ext cx="1570991" cy="3360841"/>
            <a:chOff x="7859445" y="2961507"/>
            <a:chExt cx="1178243" cy="2520631"/>
          </a:xfrm>
        </p:grpSpPr>
        <p:sp>
          <p:nvSpPr>
            <p:cNvPr id="683" name="Google Shape;683;p7"/>
            <p:cNvSpPr/>
            <p:nvPr/>
          </p:nvSpPr>
          <p:spPr>
            <a:xfrm>
              <a:off x="9016552" y="296150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84" name="Google Shape;684;p7"/>
            <p:cNvSpPr/>
            <p:nvPr/>
          </p:nvSpPr>
          <p:spPr>
            <a:xfrm>
              <a:off x="8850777" y="2963125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85" name="Google Shape;685;p7"/>
            <p:cNvSpPr/>
            <p:nvPr/>
          </p:nvSpPr>
          <p:spPr>
            <a:xfrm>
              <a:off x="8685013" y="2963125"/>
              <a:ext cx="16269" cy="17900"/>
            </a:xfrm>
            <a:custGeom>
              <a:avLst/>
              <a:gdLst/>
              <a:ahLst/>
              <a:cxnLst/>
              <a:rect l="l" t="t" r="r" b="b"/>
              <a:pathLst>
                <a:path w="1307" h="1438" extrusionOk="0">
                  <a:moveTo>
                    <a:pt x="654" y="1"/>
                  </a:moveTo>
                  <a:cubicBezTo>
                    <a:pt x="262" y="1"/>
                    <a:pt x="1" y="393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86" name="Google Shape;686;p7"/>
            <p:cNvSpPr/>
            <p:nvPr/>
          </p:nvSpPr>
          <p:spPr>
            <a:xfrm>
              <a:off x="8520881" y="2964756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65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65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87" name="Google Shape;687;p7"/>
            <p:cNvSpPr/>
            <p:nvPr/>
          </p:nvSpPr>
          <p:spPr>
            <a:xfrm>
              <a:off x="8355117" y="2966386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88" name="Google Shape;688;p7"/>
            <p:cNvSpPr/>
            <p:nvPr/>
          </p:nvSpPr>
          <p:spPr>
            <a:xfrm>
              <a:off x="8189341" y="296800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89" name="Google Shape;689;p7"/>
            <p:cNvSpPr/>
            <p:nvPr/>
          </p:nvSpPr>
          <p:spPr>
            <a:xfrm>
              <a:off x="8023578" y="296963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90" name="Google Shape;690;p7"/>
            <p:cNvSpPr/>
            <p:nvPr/>
          </p:nvSpPr>
          <p:spPr>
            <a:xfrm>
              <a:off x="7859445" y="2971253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91" name="Google Shape;691;p7"/>
            <p:cNvSpPr/>
            <p:nvPr/>
          </p:nvSpPr>
          <p:spPr>
            <a:xfrm>
              <a:off x="9016552" y="3107765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92" name="Google Shape;692;p7"/>
            <p:cNvSpPr/>
            <p:nvPr/>
          </p:nvSpPr>
          <p:spPr>
            <a:xfrm>
              <a:off x="8850777" y="310939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93" name="Google Shape;693;p7"/>
            <p:cNvSpPr/>
            <p:nvPr/>
          </p:nvSpPr>
          <p:spPr>
            <a:xfrm>
              <a:off x="8685013" y="311101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94" name="Google Shape;694;p7"/>
            <p:cNvSpPr/>
            <p:nvPr/>
          </p:nvSpPr>
          <p:spPr>
            <a:xfrm>
              <a:off x="8520881" y="311264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95" name="Google Shape;695;p7"/>
            <p:cNvSpPr/>
            <p:nvPr/>
          </p:nvSpPr>
          <p:spPr>
            <a:xfrm>
              <a:off x="8355117" y="3114275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96" name="Google Shape;696;p7"/>
            <p:cNvSpPr/>
            <p:nvPr/>
          </p:nvSpPr>
          <p:spPr>
            <a:xfrm>
              <a:off x="8189341" y="311589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97" name="Google Shape;697;p7"/>
            <p:cNvSpPr/>
            <p:nvPr/>
          </p:nvSpPr>
          <p:spPr>
            <a:xfrm>
              <a:off x="8023578" y="3115893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98" name="Google Shape;698;p7"/>
            <p:cNvSpPr/>
            <p:nvPr/>
          </p:nvSpPr>
          <p:spPr>
            <a:xfrm>
              <a:off x="7859445" y="311752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99" name="Google Shape;699;p7"/>
            <p:cNvSpPr/>
            <p:nvPr/>
          </p:nvSpPr>
          <p:spPr>
            <a:xfrm>
              <a:off x="9016552" y="325565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00" name="Google Shape;700;p7"/>
            <p:cNvSpPr/>
            <p:nvPr/>
          </p:nvSpPr>
          <p:spPr>
            <a:xfrm>
              <a:off x="8850777" y="3255654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01" name="Google Shape;701;p7"/>
            <p:cNvSpPr/>
            <p:nvPr/>
          </p:nvSpPr>
          <p:spPr>
            <a:xfrm>
              <a:off x="8685013" y="325728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02" name="Google Shape;702;p7"/>
            <p:cNvSpPr/>
            <p:nvPr/>
          </p:nvSpPr>
          <p:spPr>
            <a:xfrm>
              <a:off x="8520881" y="3258903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03" name="Google Shape;703;p7"/>
            <p:cNvSpPr/>
            <p:nvPr/>
          </p:nvSpPr>
          <p:spPr>
            <a:xfrm>
              <a:off x="8355117" y="326053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04" name="Google Shape;704;p7"/>
            <p:cNvSpPr/>
            <p:nvPr/>
          </p:nvSpPr>
          <p:spPr>
            <a:xfrm>
              <a:off x="8189341" y="326216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05" name="Google Shape;705;p7"/>
            <p:cNvSpPr/>
            <p:nvPr/>
          </p:nvSpPr>
          <p:spPr>
            <a:xfrm>
              <a:off x="8023578" y="326378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06" name="Google Shape;706;p7"/>
            <p:cNvSpPr/>
            <p:nvPr/>
          </p:nvSpPr>
          <p:spPr>
            <a:xfrm>
              <a:off x="7859445" y="3263782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07" name="Google Shape;707;p7"/>
            <p:cNvSpPr/>
            <p:nvPr/>
          </p:nvSpPr>
          <p:spPr>
            <a:xfrm>
              <a:off x="9016552" y="3401924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08" name="Google Shape;708;p7"/>
            <p:cNvSpPr/>
            <p:nvPr/>
          </p:nvSpPr>
          <p:spPr>
            <a:xfrm>
              <a:off x="8850777" y="340354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09" name="Google Shape;709;p7"/>
            <p:cNvSpPr/>
            <p:nvPr/>
          </p:nvSpPr>
          <p:spPr>
            <a:xfrm>
              <a:off x="8685013" y="3405173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10" name="Google Shape;710;p7"/>
            <p:cNvSpPr/>
            <p:nvPr/>
          </p:nvSpPr>
          <p:spPr>
            <a:xfrm>
              <a:off x="8520881" y="340680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11" name="Google Shape;711;p7"/>
            <p:cNvSpPr/>
            <p:nvPr/>
          </p:nvSpPr>
          <p:spPr>
            <a:xfrm>
              <a:off x="8355117" y="340842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12" name="Google Shape;712;p7"/>
            <p:cNvSpPr/>
            <p:nvPr/>
          </p:nvSpPr>
          <p:spPr>
            <a:xfrm>
              <a:off x="8189341" y="340842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13" name="Google Shape;713;p7"/>
            <p:cNvSpPr/>
            <p:nvPr/>
          </p:nvSpPr>
          <p:spPr>
            <a:xfrm>
              <a:off x="8023578" y="3410053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14" name="Google Shape;714;p7"/>
            <p:cNvSpPr/>
            <p:nvPr/>
          </p:nvSpPr>
          <p:spPr>
            <a:xfrm>
              <a:off x="7859445" y="341167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15" name="Google Shape;715;p7"/>
            <p:cNvSpPr/>
            <p:nvPr/>
          </p:nvSpPr>
          <p:spPr>
            <a:xfrm>
              <a:off x="9016552" y="354981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16" name="Google Shape;716;p7"/>
            <p:cNvSpPr/>
            <p:nvPr/>
          </p:nvSpPr>
          <p:spPr>
            <a:xfrm>
              <a:off x="8850777" y="355143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65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65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17" name="Google Shape;717;p7"/>
            <p:cNvSpPr/>
            <p:nvPr/>
          </p:nvSpPr>
          <p:spPr>
            <a:xfrm>
              <a:off x="8685013" y="355143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18" name="Google Shape;718;p7"/>
            <p:cNvSpPr/>
            <p:nvPr/>
          </p:nvSpPr>
          <p:spPr>
            <a:xfrm>
              <a:off x="8520881" y="3553062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19" name="Google Shape;719;p7"/>
            <p:cNvSpPr/>
            <p:nvPr/>
          </p:nvSpPr>
          <p:spPr>
            <a:xfrm>
              <a:off x="8355117" y="3554692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20" name="Google Shape;720;p7"/>
            <p:cNvSpPr/>
            <p:nvPr/>
          </p:nvSpPr>
          <p:spPr>
            <a:xfrm>
              <a:off x="8189341" y="3556311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21" name="Google Shape;721;p7"/>
            <p:cNvSpPr/>
            <p:nvPr/>
          </p:nvSpPr>
          <p:spPr>
            <a:xfrm>
              <a:off x="8023578" y="355794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22" name="Google Shape;722;p7"/>
            <p:cNvSpPr/>
            <p:nvPr/>
          </p:nvSpPr>
          <p:spPr>
            <a:xfrm>
              <a:off x="7859445" y="355955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23" name="Google Shape;723;p7"/>
            <p:cNvSpPr/>
            <p:nvPr/>
          </p:nvSpPr>
          <p:spPr>
            <a:xfrm>
              <a:off x="9016552" y="369607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829"/>
                    <a:pt x="783" y="1829"/>
                  </a:cubicBezTo>
                  <a:cubicBezTo>
                    <a:pt x="1306" y="1829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24" name="Google Shape;724;p7"/>
            <p:cNvSpPr/>
            <p:nvPr/>
          </p:nvSpPr>
          <p:spPr>
            <a:xfrm>
              <a:off x="8850777" y="369770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25" name="Google Shape;725;p7"/>
            <p:cNvSpPr/>
            <p:nvPr/>
          </p:nvSpPr>
          <p:spPr>
            <a:xfrm>
              <a:off x="8685013" y="369932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26" name="Google Shape;726;p7"/>
            <p:cNvSpPr/>
            <p:nvPr/>
          </p:nvSpPr>
          <p:spPr>
            <a:xfrm>
              <a:off x="8520881" y="3700951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27" name="Google Shape;727;p7"/>
            <p:cNvSpPr/>
            <p:nvPr/>
          </p:nvSpPr>
          <p:spPr>
            <a:xfrm>
              <a:off x="8355117" y="3700951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28" name="Google Shape;728;p7"/>
            <p:cNvSpPr/>
            <p:nvPr/>
          </p:nvSpPr>
          <p:spPr>
            <a:xfrm>
              <a:off x="8189341" y="3702581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29" name="Google Shape;729;p7"/>
            <p:cNvSpPr/>
            <p:nvPr/>
          </p:nvSpPr>
          <p:spPr>
            <a:xfrm>
              <a:off x="8023578" y="370419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30" name="Google Shape;730;p7"/>
            <p:cNvSpPr/>
            <p:nvPr/>
          </p:nvSpPr>
          <p:spPr>
            <a:xfrm>
              <a:off x="7859445" y="370583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31" name="Google Shape;731;p7"/>
            <p:cNvSpPr/>
            <p:nvPr/>
          </p:nvSpPr>
          <p:spPr>
            <a:xfrm>
              <a:off x="9016552" y="384396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32" name="Google Shape;732;p7"/>
            <p:cNvSpPr/>
            <p:nvPr/>
          </p:nvSpPr>
          <p:spPr>
            <a:xfrm>
              <a:off x="8850777" y="3843960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33" name="Google Shape;733;p7"/>
            <p:cNvSpPr/>
            <p:nvPr/>
          </p:nvSpPr>
          <p:spPr>
            <a:xfrm>
              <a:off x="8685013" y="384559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34" name="Google Shape;734;p7"/>
            <p:cNvSpPr/>
            <p:nvPr/>
          </p:nvSpPr>
          <p:spPr>
            <a:xfrm>
              <a:off x="8520881" y="3847209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35" name="Google Shape;735;p7"/>
            <p:cNvSpPr/>
            <p:nvPr/>
          </p:nvSpPr>
          <p:spPr>
            <a:xfrm>
              <a:off x="8355117" y="384883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36" name="Google Shape;736;p7"/>
            <p:cNvSpPr/>
            <p:nvPr/>
          </p:nvSpPr>
          <p:spPr>
            <a:xfrm>
              <a:off x="8189341" y="385047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37" name="Google Shape;737;p7"/>
            <p:cNvSpPr/>
            <p:nvPr/>
          </p:nvSpPr>
          <p:spPr>
            <a:xfrm>
              <a:off x="8023578" y="385208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38" name="Google Shape;738;p7"/>
            <p:cNvSpPr/>
            <p:nvPr/>
          </p:nvSpPr>
          <p:spPr>
            <a:xfrm>
              <a:off x="7859445" y="3852088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39" name="Google Shape;739;p7"/>
            <p:cNvSpPr/>
            <p:nvPr/>
          </p:nvSpPr>
          <p:spPr>
            <a:xfrm>
              <a:off x="9016552" y="3990230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40" name="Google Shape;740;p7"/>
            <p:cNvSpPr/>
            <p:nvPr/>
          </p:nvSpPr>
          <p:spPr>
            <a:xfrm>
              <a:off x="8850777" y="399184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41" name="Google Shape;741;p7"/>
            <p:cNvSpPr/>
            <p:nvPr/>
          </p:nvSpPr>
          <p:spPr>
            <a:xfrm>
              <a:off x="8685013" y="3993479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42" name="Google Shape;742;p7"/>
            <p:cNvSpPr/>
            <p:nvPr/>
          </p:nvSpPr>
          <p:spPr>
            <a:xfrm>
              <a:off x="8520881" y="399511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43" name="Google Shape;743;p7"/>
            <p:cNvSpPr/>
            <p:nvPr/>
          </p:nvSpPr>
          <p:spPr>
            <a:xfrm>
              <a:off x="8355117" y="3995110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914"/>
                    <a:pt x="392" y="914"/>
                  </a:cubicBezTo>
                  <a:cubicBezTo>
                    <a:pt x="653" y="914"/>
                    <a:pt x="914" y="78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44" name="Google Shape;744;p7"/>
            <p:cNvSpPr/>
            <p:nvPr/>
          </p:nvSpPr>
          <p:spPr>
            <a:xfrm>
              <a:off x="8189341" y="3996728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45" name="Google Shape;745;p7"/>
            <p:cNvSpPr/>
            <p:nvPr/>
          </p:nvSpPr>
          <p:spPr>
            <a:xfrm>
              <a:off x="8023578" y="399835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46" name="Google Shape;746;p7"/>
            <p:cNvSpPr/>
            <p:nvPr/>
          </p:nvSpPr>
          <p:spPr>
            <a:xfrm>
              <a:off x="7859445" y="399997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47" name="Google Shape;747;p7"/>
            <p:cNvSpPr/>
            <p:nvPr/>
          </p:nvSpPr>
          <p:spPr>
            <a:xfrm>
              <a:off x="9016552" y="4138119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48" name="Google Shape;748;p7"/>
            <p:cNvSpPr/>
            <p:nvPr/>
          </p:nvSpPr>
          <p:spPr>
            <a:xfrm>
              <a:off x="8850777" y="413811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49" name="Google Shape;749;p7"/>
            <p:cNvSpPr/>
            <p:nvPr/>
          </p:nvSpPr>
          <p:spPr>
            <a:xfrm>
              <a:off x="8685013" y="413973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50" name="Google Shape;750;p7"/>
            <p:cNvSpPr/>
            <p:nvPr/>
          </p:nvSpPr>
          <p:spPr>
            <a:xfrm>
              <a:off x="8520881" y="4141368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045"/>
                    <a:pt x="522" y="1045"/>
                  </a:cubicBezTo>
                  <a:cubicBezTo>
                    <a:pt x="784" y="1045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51" name="Google Shape;751;p7"/>
            <p:cNvSpPr/>
            <p:nvPr/>
          </p:nvSpPr>
          <p:spPr>
            <a:xfrm>
              <a:off x="8355117" y="4142999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52" name="Google Shape;752;p7"/>
            <p:cNvSpPr/>
            <p:nvPr/>
          </p:nvSpPr>
          <p:spPr>
            <a:xfrm>
              <a:off x="8189341" y="4144617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53" name="Google Shape;753;p7"/>
            <p:cNvSpPr/>
            <p:nvPr/>
          </p:nvSpPr>
          <p:spPr>
            <a:xfrm>
              <a:off x="8023578" y="4146247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54" name="Google Shape;754;p7"/>
            <p:cNvSpPr/>
            <p:nvPr/>
          </p:nvSpPr>
          <p:spPr>
            <a:xfrm>
              <a:off x="7859445" y="414624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55" name="Google Shape;755;p7"/>
            <p:cNvSpPr/>
            <p:nvPr/>
          </p:nvSpPr>
          <p:spPr>
            <a:xfrm>
              <a:off x="9016552" y="4284377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56" name="Google Shape;756;p7"/>
            <p:cNvSpPr/>
            <p:nvPr/>
          </p:nvSpPr>
          <p:spPr>
            <a:xfrm>
              <a:off x="8850777" y="4286008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57" name="Google Shape;757;p7"/>
            <p:cNvSpPr/>
            <p:nvPr/>
          </p:nvSpPr>
          <p:spPr>
            <a:xfrm>
              <a:off x="8685013" y="4287626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58" name="Google Shape;758;p7"/>
            <p:cNvSpPr/>
            <p:nvPr/>
          </p:nvSpPr>
          <p:spPr>
            <a:xfrm>
              <a:off x="8520881" y="4289257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59" name="Google Shape;759;p7"/>
            <p:cNvSpPr/>
            <p:nvPr/>
          </p:nvSpPr>
          <p:spPr>
            <a:xfrm>
              <a:off x="8355117" y="4289257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60" name="Google Shape;760;p7"/>
            <p:cNvSpPr/>
            <p:nvPr/>
          </p:nvSpPr>
          <p:spPr>
            <a:xfrm>
              <a:off x="8189341" y="4290887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61" name="Google Shape;761;p7"/>
            <p:cNvSpPr/>
            <p:nvPr/>
          </p:nvSpPr>
          <p:spPr>
            <a:xfrm>
              <a:off x="8023578" y="4292506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62" name="Google Shape;762;p7"/>
            <p:cNvSpPr/>
            <p:nvPr/>
          </p:nvSpPr>
          <p:spPr>
            <a:xfrm>
              <a:off x="7859445" y="4294136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63" name="Google Shape;763;p7"/>
            <p:cNvSpPr/>
            <p:nvPr/>
          </p:nvSpPr>
          <p:spPr>
            <a:xfrm>
              <a:off x="9016552" y="4432266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64" name="Google Shape;764;p7"/>
            <p:cNvSpPr/>
            <p:nvPr/>
          </p:nvSpPr>
          <p:spPr>
            <a:xfrm>
              <a:off x="8850777" y="443226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65" name="Google Shape;765;p7"/>
            <p:cNvSpPr/>
            <p:nvPr/>
          </p:nvSpPr>
          <p:spPr>
            <a:xfrm>
              <a:off x="8685013" y="443389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66" name="Google Shape;766;p7"/>
            <p:cNvSpPr/>
            <p:nvPr/>
          </p:nvSpPr>
          <p:spPr>
            <a:xfrm>
              <a:off x="8520881" y="4435515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67" name="Google Shape;767;p7"/>
            <p:cNvSpPr/>
            <p:nvPr/>
          </p:nvSpPr>
          <p:spPr>
            <a:xfrm>
              <a:off x="8355117" y="4437146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68" name="Google Shape;768;p7"/>
            <p:cNvSpPr/>
            <p:nvPr/>
          </p:nvSpPr>
          <p:spPr>
            <a:xfrm>
              <a:off x="8189341" y="4438776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69" name="Google Shape;769;p7"/>
            <p:cNvSpPr/>
            <p:nvPr/>
          </p:nvSpPr>
          <p:spPr>
            <a:xfrm>
              <a:off x="8023578" y="4440394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70" name="Google Shape;770;p7"/>
            <p:cNvSpPr/>
            <p:nvPr/>
          </p:nvSpPr>
          <p:spPr>
            <a:xfrm>
              <a:off x="7859445" y="444039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71" name="Google Shape;771;p7"/>
            <p:cNvSpPr/>
            <p:nvPr/>
          </p:nvSpPr>
          <p:spPr>
            <a:xfrm>
              <a:off x="9016552" y="457853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72" name="Google Shape;772;p7"/>
            <p:cNvSpPr/>
            <p:nvPr/>
          </p:nvSpPr>
          <p:spPr>
            <a:xfrm>
              <a:off x="8850777" y="458015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73" name="Google Shape;773;p7"/>
            <p:cNvSpPr/>
            <p:nvPr/>
          </p:nvSpPr>
          <p:spPr>
            <a:xfrm>
              <a:off x="8685013" y="4581785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914"/>
                    <a:pt x="262" y="1306"/>
                    <a:pt x="654" y="1306"/>
                  </a:cubicBezTo>
                  <a:cubicBezTo>
                    <a:pt x="1045" y="1306"/>
                    <a:pt x="1306" y="914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74" name="Google Shape;774;p7"/>
            <p:cNvSpPr/>
            <p:nvPr/>
          </p:nvSpPr>
          <p:spPr>
            <a:xfrm>
              <a:off x="8520881" y="4583404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75" name="Google Shape;775;p7"/>
            <p:cNvSpPr/>
            <p:nvPr/>
          </p:nvSpPr>
          <p:spPr>
            <a:xfrm>
              <a:off x="8355117" y="4583404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76" name="Google Shape;776;p7"/>
            <p:cNvSpPr/>
            <p:nvPr/>
          </p:nvSpPr>
          <p:spPr>
            <a:xfrm>
              <a:off x="8189341" y="458503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77" name="Google Shape;777;p7"/>
            <p:cNvSpPr/>
            <p:nvPr/>
          </p:nvSpPr>
          <p:spPr>
            <a:xfrm>
              <a:off x="8023578" y="458666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78" name="Google Shape;778;p7"/>
            <p:cNvSpPr/>
            <p:nvPr/>
          </p:nvSpPr>
          <p:spPr>
            <a:xfrm>
              <a:off x="7859445" y="4588283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79" name="Google Shape;779;p7"/>
            <p:cNvSpPr/>
            <p:nvPr/>
          </p:nvSpPr>
          <p:spPr>
            <a:xfrm>
              <a:off x="9016552" y="4726425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261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261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80" name="Google Shape;780;p7"/>
            <p:cNvSpPr/>
            <p:nvPr/>
          </p:nvSpPr>
          <p:spPr>
            <a:xfrm>
              <a:off x="8850777" y="472642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81" name="Google Shape;781;p7"/>
            <p:cNvSpPr/>
            <p:nvPr/>
          </p:nvSpPr>
          <p:spPr>
            <a:xfrm>
              <a:off x="8685013" y="472804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82" name="Google Shape;782;p7"/>
            <p:cNvSpPr/>
            <p:nvPr/>
          </p:nvSpPr>
          <p:spPr>
            <a:xfrm>
              <a:off x="8520881" y="472967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83" name="Google Shape;783;p7"/>
            <p:cNvSpPr/>
            <p:nvPr/>
          </p:nvSpPr>
          <p:spPr>
            <a:xfrm>
              <a:off x="8355117" y="4731305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84" name="Google Shape;784;p7"/>
            <p:cNvSpPr/>
            <p:nvPr/>
          </p:nvSpPr>
          <p:spPr>
            <a:xfrm>
              <a:off x="8189341" y="473292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85" name="Google Shape;785;p7"/>
            <p:cNvSpPr/>
            <p:nvPr/>
          </p:nvSpPr>
          <p:spPr>
            <a:xfrm>
              <a:off x="8023578" y="4734554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86" name="Google Shape;786;p7"/>
            <p:cNvSpPr/>
            <p:nvPr/>
          </p:nvSpPr>
          <p:spPr>
            <a:xfrm>
              <a:off x="7859445" y="473455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87" name="Google Shape;787;p7"/>
            <p:cNvSpPr/>
            <p:nvPr/>
          </p:nvSpPr>
          <p:spPr>
            <a:xfrm>
              <a:off x="9016552" y="487268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88" name="Google Shape;788;p7"/>
            <p:cNvSpPr/>
            <p:nvPr/>
          </p:nvSpPr>
          <p:spPr>
            <a:xfrm>
              <a:off x="8850777" y="4874314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784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784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89" name="Google Shape;789;p7"/>
            <p:cNvSpPr/>
            <p:nvPr/>
          </p:nvSpPr>
          <p:spPr>
            <a:xfrm>
              <a:off x="8685013" y="4875932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915"/>
                    <a:pt x="262" y="1307"/>
                    <a:pt x="654" y="1307"/>
                  </a:cubicBezTo>
                  <a:cubicBezTo>
                    <a:pt x="1045" y="1307"/>
                    <a:pt x="1306" y="91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90" name="Google Shape;790;p7"/>
            <p:cNvSpPr/>
            <p:nvPr/>
          </p:nvSpPr>
          <p:spPr>
            <a:xfrm>
              <a:off x="8520881" y="4877563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131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91" name="Google Shape;791;p7"/>
            <p:cNvSpPr/>
            <p:nvPr/>
          </p:nvSpPr>
          <p:spPr>
            <a:xfrm>
              <a:off x="8355117" y="487756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92" name="Google Shape;792;p7"/>
            <p:cNvSpPr/>
            <p:nvPr/>
          </p:nvSpPr>
          <p:spPr>
            <a:xfrm>
              <a:off x="8189341" y="487919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93" name="Google Shape;793;p7"/>
            <p:cNvSpPr/>
            <p:nvPr/>
          </p:nvSpPr>
          <p:spPr>
            <a:xfrm>
              <a:off x="8023578" y="488081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94" name="Google Shape;794;p7"/>
            <p:cNvSpPr/>
            <p:nvPr/>
          </p:nvSpPr>
          <p:spPr>
            <a:xfrm>
              <a:off x="7859445" y="4882442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lnTo>
                    <a:pt x="131" y="131"/>
                  </a:ln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95" name="Google Shape;795;p7"/>
            <p:cNvSpPr/>
            <p:nvPr/>
          </p:nvSpPr>
          <p:spPr>
            <a:xfrm>
              <a:off x="9016552" y="5020572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96" name="Google Shape;796;p7"/>
            <p:cNvSpPr/>
            <p:nvPr/>
          </p:nvSpPr>
          <p:spPr>
            <a:xfrm>
              <a:off x="8850777" y="502057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97" name="Google Shape;797;p7"/>
            <p:cNvSpPr/>
            <p:nvPr/>
          </p:nvSpPr>
          <p:spPr>
            <a:xfrm>
              <a:off x="8685013" y="5022203"/>
              <a:ext cx="16269" cy="16256"/>
            </a:xfrm>
            <a:custGeom>
              <a:avLst/>
              <a:gdLst/>
              <a:ahLst/>
              <a:cxnLst/>
              <a:rect l="l" t="t" r="r" b="b"/>
              <a:pathLst>
                <a:path w="1307" h="1306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98" name="Google Shape;798;p7"/>
            <p:cNvSpPr/>
            <p:nvPr/>
          </p:nvSpPr>
          <p:spPr>
            <a:xfrm>
              <a:off x="8520881" y="5023821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99" name="Google Shape;799;p7"/>
            <p:cNvSpPr/>
            <p:nvPr/>
          </p:nvSpPr>
          <p:spPr>
            <a:xfrm>
              <a:off x="8355117" y="502545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00" name="Google Shape;800;p7"/>
            <p:cNvSpPr/>
            <p:nvPr/>
          </p:nvSpPr>
          <p:spPr>
            <a:xfrm>
              <a:off x="8189341" y="502545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262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262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01" name="Google Shape;801;p7"/>
            <p:cNvSpPr/>
            <p:nvPr/>
          </p:nvSpPr>
          <p:spPr>
            <a:xfrm>
              <a:off x="8023578" y="5027082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02" name="Google Shape;802;p7"/>
            <p:cNvSpPr/>
            <p:nvPr/>
          </p:nvSpPr>
          <p:spPr>
            <a:xfrm>
              <a:off x="7859445" y="502870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03" name="Google Shape;803;p7"/>
            <p:cNvSpPr/>
            <p:nvPr/>
          </p:nvSpPr>
          <p:spPr>
            <a:xfrm>
              <a:off x="9016552" y="516684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04" name="Google Shape;804;p7"/>
            <p:cNvSpPr/>
            <p:nvPr/>
          </p:nvSpPr>
          <p:spPr>
            <a:xfrm>
              <a:off x="8850777" y="516846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05" name="Google Shape;805;p7"/>
            <p:cNvSpPr/>
            <p:nvPr/>
          </p:nvSpPr>
          <p:spPr>
            <a:xfrm>
              <a:off x="8685013" y="516846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06" name="Google Shape;806;p7"/>
            <p:cNvSpPr/>
            <p:nvPr/>
          </p:nvSpPr>
          <p:spPr>
            <a:xfrm>
              <a:off x="8520881" y="5171710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13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07" name="Google Shape;807;p7"/>
            <p:cNvSpPr/>
            <p:nvPr/>
          </p:nvSpPr>
          <p:spPr>
            <a:xfrm>
              <a:off x="8355117" y="5171710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08" name="Google Shape;808;p7"/>
            <p:cNvSpPr/>
            <p:nvPr/>
          </p:nvSpPr>
          <p:spPr>
            <a:xfrm>
              <a:off x="8189341" y="5173340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09" name="Google Shape;809;p7"/>
            <p:cNvSpPr/>
            <p:nvPr/>
          </p:nvSpPr>
          <p:spPr>
            <a:xfrm>
              <a:off x="8023578" y="517497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10" name="Google Shape;810;p7"/>
            <p:cNvSpPr/>
            <p:nvPr/>
          </p:nvSpPr>
          <p:spPr>
            <a:xfrm>
              <a:off x="7859445" y="517658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11" name="Google Shape;811;p7"/>
            <p:cNvSpPr/>
            <p:nvPr/>
          </p:nvSpPr>
          <p:spPr>
            <a:xfrm>
              <a:off x="9016552" y="531310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12" name="Google Shape;812;p7"/>
            <p:cNvSpPr/>
            <p:nvPr/>
          </p:nvSpPr>
          <p:spPr>
            <a:xfrm>
              <a:off x="8850777" y="531473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13" name="Google Shape;813;p7"/>
            <p:cNvSpPr/>
            <p:nvPr/>
          </p:nvSpPr>
          <p:spPr>
            <a:xfrm>
              <a:off x="8685013" y="531635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14" name="Google Shape;814;p7"/>
            <p:cNvSpPr/>
            <p:nvPr/>
          </p:nvSpPr>
          <p:spPr>
            <a:xfrm>
              <a:off x="8520881" y="531798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15" name="Google Shape;815;p7"/>
            <p:cNvSpPr/>
            <p:nvPr/>
          </p:nvSpPr>
          <p:spPr>
            <a:xfrm>
              <a:off x="8355117" y="5319611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16" name="Google Shape;816;p7"/>
            <p:cNvSpPr/>
            <p:nvPr/>
          </p:nvSpPr>
          <p:spPr>
            <a:xfrm>
              <a:off x="8189341" y="5321229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17" name="Google Shape;817;p7"/>
            <p:cNvSpPr/>
            <p:nvPr/>
          </p:nvSpPr>
          <p:spPr>
            <a:xfrm>
              <a:off x="8023578" y="532122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18" name="Google Shape;818;p7"/>
            <p:cNvSpPr/>
            <p:nvPr/>
          </p:nvSpPr>
          <p:spPr>
            <a:xfrm>
              <a:off x="7859445" y="532286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19" name="Google Shape;819;p7"/>
            <p:cNvSpPr/>
            <p:nvPr/>
          </p:nvSpPr>
          <p:spPr>
            <a:xfrm>
              <a:off x="9016552" y="546099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20" name="Google Shape;820;p7"/>
            <p:cNvSpPr/>
            <p:nvPr/>
          </p:nvSpPr>
          <p:spPr>
            <a:xfrm>
              <a:off x="8850777" y="5462620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653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653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21" name="Google Shape;821;p7"/>
            <p:cNvSpPr/>
            <p:nvPr/>
          </p:nvSpPr>
          <p:spPr>
            <a:xfrm>
              <a:off x="8685013" y="5462620"/>
              <a:ext cx="16269" cy="17887"/>
            </a:xfrm>
            <a:custGeom>
              <a:avLst/>
              <a:gdLst/>
              <a:ahLst/>
              <a:cxnLst/>
              <a:rect l="l" t="t" r="r" b="b"/>
              <a:pathLst>
                <a:path w="1307" h="1437" extrusionOk="0">
                  <a:moveTo>
                    <a:pt x="654" y="0"/>
                  </a:moveTo>
                  <a:cubicBezTo>
                    <a:pt x="262" y="0"/>
                    <a:pt x="1" y="392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22" name="Google Shape;822;p7"/>
            <p:cNvSpPr/>
            <p:nvPr/>
          </p:nvSpPr>
          <p:spPr>
            <a:xfrm>
              <a:off x="8520881" y="5464239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23" name="Google Shape;823;p7"/>
            <p:cNvSpPr/>
            <p:nvPr/>
          </p:nvSpPr>
          <p:spPr>
            <a:xfrm>
              <a:off x="8355117" y="546586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24" name="Google Shape;824;p7"/>
            <p:cNvSpPr/>
            <p:nvPr/>
          </p:nvSpPr>
          <p:spPr>
            <a:xfrm>
              <a:off x="8189341" y="546750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25" name="Google Shape;825;p7"/>
            <p:cNvSpPr/>
            <p:nvPr/>
          </p:nvSpPr>
          <p:spPr>
            <a:xfrm>
              <a:off x="8023578" y="546911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26" name="Google Shape;826;p7"/>
            <p:cNvSpPr/>
            <p:nvPr/>
          </p:nvSpPr>
          <p:spPr>
            <a:xfrm>
              <a:off x="7859445" y="5470749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grpSp>
        <p:nvGrpSpPr>
          <p:cNvPr id="827" name="Google Shape;827;p7"/>
          <p:cNvGrpSpPr/>
          <p:nvPr/>
        </p:nvGrpSpPr>
        <p:grpSpPr>
          <a:xfrm rot="-5400000">
            <a:off x="10265600" y="-97021"/>
            <a:ext cx="691200" cy="975100"/>
            <a:chOff x="6610575" y="4117375"/>
            <a:chExt cx="518400" cy="731325"/>
          </a:xfrm>
        </p:grpSpPr>
        <p:sp>
          <p:nvSpPr>
            <p:cNvPr id="828" name="Google Shape;828;p7"/>
            <p:cNvSpPr/>
            <p:nvPr/>
          </p:nvSpPr>
          <p:spPr>
            <a:xfrm>
              <a:off x="679522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29" name="Google Shape;829;p7"/>
            <p:cNvSpPr/>
            <p:nvPr/>
          </p:nvSpPr>
          <p:spPr>
            <a:xfrm>
              <a:off x="679522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30" name="Google Shape;830;p7"/>
            <p:cNvSpPr/>
            <p:nvPr/>
          </p:nvSpPr>
          <p:spPr>
            <a:xfrm>
              <a:off x="679522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31" name="Google Shape;831;p7"/>
            <p:cNvSpPr/>
            <p:nvPr/>
          </p:nvSpPr>
          <p:spPr>
            <a:xfrm>
              <a:off x="661057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32" name="Google Shape;832;p7"/>
            <p:cNvSpPr/>
            <p:nvPr/>
          </p:nvSpPr>
          <p:spPr>
            <a:xfrm>
              <a:off x="697987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33" name="Google Shape;833;p7"/>
            <p:cNvSpPr/>
            <p:nvPr/>
          </p:nvSpPr>
          <p:spPr>
            <a:xfrm>
              <a:off x="679522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34" name="Google Shape;834;p7"/>
            <p:cNvSpPr/>
            <p:nvPr/>
          </p:nvSpPr>
          <p:spPr>
            <a:xfrm>
              <a:off x="661057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35" name="Google Shape;835;p7"/>
            <p:cNvSpPr/>
            <p:nvPr/>
          </p:nvSpPr>
          <p:spPr>
            <a:xfrm>
              <a:off x="697987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sp>
        <p:nvSpPr>
          <p:cNvPr id="836" name="Google Shape;836;p7"/>
          <p:cNvSpPr/>
          <p:nvPr userDrawn="1"/>
        </p:nvSpPr>
        <p:spPr>
          <a:xfrm>
            <a:off x="9451383" y="3909616"/>
            <a:ext cx="1814800" cy="18148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89"/>
          </a:p>
        </p:txBody>
      </p:sp>
      <p:pic>
        <p:nvPicPr>
          <p:cNvPr id="837" name="Google Shape;837;p7"/>
          <p:cNvPicPr preferRelativeResize="0"/>
          <p:nvPr/>
        </p:nvPicPr>
        <p:blipFill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583" y="3531412"/>
            <a:ext cx="1645200" cy="16508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38" name="Google Shape;838;p7"/>
          <p:cNvGrpSpPr/>
          <p:nvPr/>
        </p:nvGrpSpPr>
        <p:grpSpPr>
          <a:xfrm>
            <a:off x="5381659" y="6475352"/>
            <a:ext cx="1428683" cy="83200"/>
            <a:chOff x="4296859" y="976864"/>
            <a:chExt cx="1071512" cy="62400"/>
          </a:xfrm>
        </p:grpSpPr>
        <p:sp>
          <p:nvSpPr>
            <p:cNvPr id="839" name="Google Shape;839;p7"/>
            <p:cNvSpPr/>
            <p:nvPr/>
          </p:nvSpPr>
          <p:spPr>
            <a:xfrm>
              <a:off x="429685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40" name="Google Shape;840;p7"/>
            <p:cNvSpPr/>
            <p:nvPr/>
          </p:nvSpPr>
          <p:spPr>
            <a:xfrm>
              <a:off x="4498682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41" name="Google Shape;841;p7"/>
            <p:cNvSpPr/>
            <p:nvPr/>
          </p:nvSpPr>
          <p:spPr>
            <a:xfrm>
              <a:off x="4700504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42" name="Google Shape;842;p7"/>
            <p:cNvSpPr/>
            <p:nvPr/>
          </p:nvSpPr>
          <p:spPr>
            <a:xfrm>
              <a:off x="4902326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43" name="Google Shape;843;p7"/>
            <p:cNvSpPr/>
            <p:nvPr/>
          </p:nvSpPr>
          <p:spPr>
            <a:xfrm>
              <a:off x="510414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44" name="Google Shape;844;p7"/>
            <p:cNvSpPr/>
            <p:nvPr/>
          </p:nvSpPr>
          <p:spPr>
            <a:xfrm>
              <a:off x="5305971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</p:spTree>
    <p:extLst>
      <p:ext uri="{BB962C8B-B14F-4D97-AF65-F5344CB8AC3E}">
        <p14:creationId xmlns:p14="http://schemas.microsoft.com/office/powerpoint/2010/main" val="9298620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6" name="Google Shape;846;p8"/>
          <p:cNvSpPr/>
          <p:nvPr/>
        </p:nvSpPr>
        <p:spPr>
          <a:xfrm>
            <a:off x="-1354621" y="4658815"/>
            <a:ext cx="3604400" cy="36044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89"/>
          </a:p>
        </p:txBody>
      </p:sp>
      <p:sp>
        <p:nvSpPr>
          <p:cNvPr id="847" name="Google Shape;847;p8"/>
          <p:cNvSpPr/>
          <p:nvPr/>
        </p:nvSpPr>
        <p:spPr>
          <a:xfrm>
            <a:off x="10712875" y="-244187"/>
            <a:ext cx="1814800" cy="18148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89"/>
          </a:p>
        </p:txBody>
      </p:sp>
      <p:pic>
        <p:nvPicPr>
          <p:cNvPr id="848" name="Google Shape;848;p8"/>
          <p:cNvPicPr preferRelativeResize="0"/>
          <p:nvPr userDrawn="1"/>
        </p:nvPicPr>
        <p:blipFill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90275" y="342586"/>
            <a:ext cx="1645200" cy="16508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49" name="Google Shape;849;p8"/>
          <p:cNvGrpSpPr/>
          <p:nvPr/>
        </p:nvGrpSpPr>
        <p:grpSpPr>
          <a:xfrm>
            <a:off x="1173392" y="396985"/>
            <a:ext cx="1428683" cy="83200"/>
            <a:chOff x="4296859" y="976864"/>
            <a:chExt cx="1071512" cy="62400"/>
          </a:xfrm>
        </p:grpSpPr>
        <p:sp>
          <p:nvSpPr>
            <p:cNvPr id="850" name="Google Shape;850;p8"/>
            <p:cNvSpPr/>
            <p:nvPr/>
          </p:nvSpPr>
          <p:spPr>
            <a:xfrm>
              <a:off x="429685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51" name="Google Shape;851;p8"/>
            <p:cNvSpPr/>
            <p:nvPr/>
          </p:nvSpPr>
          <p:spPr>
            <a:xfrm>
              <a:off x="4498682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52" name="Google Shape;852;p8"/>
            <p:cNvSpPr/>
            <p:nvPr/>
          </p:nvSpPr>
          <p:spPr>
            <a:xfrm>
              <a:off x="4700504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53" name="Google Shape;853;p8"/>
            <p:cNvSpPr/>
            <p:nvPr/>
          </p:nvSpPr>
          <p:spPr>
            <a:xfrm>
              <a:off x="4902326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54" name="Google Shape;854;p8"/>
            <p:cNvSpPr/>
            <p:nvPr/>
          </p:nvSpPr>
          <p:spPr>
            <a:xfrm>
              <a:off x="510414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55" name="Google Shape;855;p8"/>
            <p:cNvSpPr/>
            <p:nvPr/>
          </p:nvSpPr>
          <p:spPr>
            <a:xfrm>
              <a:off x="5305971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grpSp>
        <p:nvGrpSpPr>
          <p:cNvPr id="857" name="Google Shape;857;p8"/>
          <p:cNvGrpSpPr/>
          <p:nvPr/>
        </p:nvGrpSpPr>
        <p:grpSpPr>
          <a:xfrm rot="-5400000">
            <a:off x="10967733" y="3228451"/>
            <a:ext cx="691200" cy="975100"/>
            <a:chOff x="6610575" y="4117375"/>
            <a:chExt cx="518400" cy="731325"/>
          </a:xfrm>
        </p:grpSpPr>
        <p:sp>
          <p:nvSpPr>
            <p:cNvPr id="858" name="Google Shape;858;p8"/>
            <p:cNvSpPr/>
            <p:nvPr/>
          </p:nvSpPr>
          <p:spPr>
            <a:xfrm>
              <a:off x="679522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59" name="Google Shape;859;p8"/>
            <p:cNvSpPr/>
            <p:nvPr/>
          </p:nvSpPr>
          <p:spPr>
            <a:xfrm>
              <a:off x="679522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60" name="Google Shape;860;p8"/>
            <p:cNvSpPr/>
            <p:nvPr/>
          </p:nvSpPr>
          <p:spPr>
            <a:xfrm>
              <a:off x="679522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61" name="Google Shape;861;p8"/>
            <p:cNvSpPr/>
            <p:nvPr/>
          </p:nvSpPr>
          <p:spPr>
            <a:xfrm>
              <a:off x="661057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62" name="Google Shape;862;p8"/>
            <p:cNvSpPr/>
            <p:nvPr/>
          </p:nvSpPr>
          <p:spPr>
            <a:xfrm>
              <a:off x="697987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63" name="Google Shape;863;p8"/>
            <p:cNvSpPr/>
            <p:nvPr/>
          </p:nvSpPr>
          <p:spPr>
            <a:xfrm>
              <a:off x="679522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64" name="Google Shape;864;p8"/>
            <p:cNvSpPr/>
            <p:nvPr/>
          </p:nvSpPr>
          <p:spPr>
            <a:xfrm>
              <a:off x="661057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65" name="Google Shape;865;p8"/>
            <p:cNvSpPr/>
            <p:nvPr/>
          </p:nvSpPr>
          <p:spPr>
            <a:xfrm>
              <a:off x="697987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sp>
        <p:nvSpPr>
          <p:cNvPr id="866" name="Google Shape;866;p8"/>
          <p:cNvSpPr txBox="1">
            <a:spLocks noGrp="1"/>
          </p:cNvSpPr>
          <p:nvPr>
            <p:ph type="title"/>
          </p:nvPr>
        </p:nvSpPr>
        <p:spPr>
          <a:xfrm>
            <a:off x="1850800" y="1289600"/>
            <a:ext cx="8490400" cy="427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1pPr>
            <a:lvl2pPr lvl="1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2pPr>
            <a:lvl3pPr lvl="2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3pPr>
            <a:lvl4pPr lvl="3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4pPr>
            <a:lvl5pPr lvl="4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5pPr>
            <a:lvl6pPr lvl="5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6pPr>
            <a:lvl7pPr lvl="6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7pPr>
            <a:lvl8pPr lvl="7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8pPr>
            <a:lvl9pPr lvl="8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939912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" name="Google Shape;868;p9"/>
          <p:cNvSpPr txBox="1">
            <a:spLocks noGrp="1"/>
          </p:cNvSpPr>
          <p:nvPr>
            <p:ph type="title"/>
          </p:nvPr>
        </p:nvSpPr>
        <p:spPr>
          <a:xfrm>
            <a:off x="3399200" y="1705100"/>
            <a:ext cx="5393600" cy="197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endParaRPr/>
          </a:p>
        </p:txBody>
      </p:sp>
      <p:sp>
        <p:nvSpPr>
          <p:cNvPr id="869" name="Google Shape;869;p9"/>
          <p:cNvSpPr txBox="1">
            <a:spLocks noGrp="1"/>
          </p:cNvSpPr>
          <p:nvPr>
            <p:ph type="subTitle" idx="1"/>
          </p:nvPr>
        </p:nvSpPr>
        <p:spPr>
          <a:xfrm>
            <a:off x="3399200" y="3798300"/>
            <a:ext cx="5393600" cy="16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grpSp>
        <p:nvGrpSpPr>
          <p:cNvPr id="878" name="Google Shape;878;p9"/>
          <p:cNvGrpSpPr/>
          <p:nvPr/>
        </p:nvGrpSpPr>
        <p:grpSpPr>
          <a:xfrm rot="-5400000">
            <a:off x="2566033" y="5651118"/>
            <a:ext cx="691200" cy="975100"/>
            <a:chOff x="6610575" y="4117375"/>
            <a:chExt cx="518400" cy="731325"/>
          </a:xfrm>
        </p:grpSpPr>
        <p:sp>
          <p:nvSpPr>
            <p:cNvPr id="879" name="Google Shape;879;p9"/>
            <p:cNvSpPr/>
            <p:nvPr/>
          </p:nvSpPr>
          <p:spPr>
            <a:xfrm>
              <a:off x="679522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80" name="Google Shape;880;p9"/>
            <p:cNvSpPr/>
            <p:nvPr/>
          </p:nvSpPr>
          <p:spPr>
            <a:xfrm>
              <a:off x="679522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81" name="Google Shape;881;p9"/>
            <p:cNvSpPr/>
            <p:nvPr/>
          </p:nvSpPr>
          <p:spPr>
            <a:xfrm>
              <a:off x="679522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82" name="Google Shape;882;p9"/>
            <p:cNvSpPr/>
            <p:nvPr/>
          </p:nvSpPr>
          <p:spPr>
            <a:xfrm>
              <a:off x="661057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83" name="Google Shape;883;p9"/>
            <p:cNvSpPr/>
            <p:nvPr/>
          </p:nvSpPr>
          <p:spPr>
            <a:xfrm>
              <a:off x="697987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84" name="Google Shape;884;p9"/>
            <p:cNvSpPr/>
            <p:nvPr/>
          </p:nvSpPr>
          <p:spPr>
            <a:xfrm>
              <a:off x="679522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85" name="Google Shape;885;p9"/>
            <p:cNvSpPr/>
            <p:nvPr/>
          </p:nvSpPr>
          <p:spPr>
            <a:xfrm>
              <a:off x="661057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86" name="Google Shape;886;p9"/>
            <p:cNvSpPr/>
            <p:nvPr/>
          </p:nvSpPr>
          <p:spPr>
            <a:xfrm>
              <a:off x="697987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</p:spTree>
    <p:extLst>
      <p:ext uri="{BB962C8B-B14F-4D97-AF65-F5344CB8AC3E}">
        <p14:creationId xmlns:p14="http://schemas.microsoft.com/office/powerpoint/2010/main" val="32726152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10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5" name="Google Shape;1035;p10"/>
          <p:cNvSpPr txBox="1">
            <a:spLocks noGrp="1"/>
          </p:cNvSpPr>
          <p:nvPr>
            <p:ph type="title"/>
          </p:nvPr>
        </p:nvSpPr>
        <p:spPr>
          <a:xfrm>
            <a:off x="963200" y="719333"/>
            <a:ext cx="10265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036" name="Google Shape;1036;p10"/>
          <p:cNvSpPr/>
          <p:nvPr/>
        </p:nvSpPr>
        <p:spPr>
          <a:xfrm>
            <a:off x="353797" y="4731350"/>
            <a:ext cx="1814800" cy="18148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89"/>
          </a:p>
        </p:txBody>
      </p:sp>
      <p:pic>
        <p:nvPicPr>
          <p:cNvPr id="1037" name="Google Shape;1037;p10"/>
          <p:cNvPicPr preferRelativeResize="0"/>
          <p:nvPr/>
        </p:nvPicPr>
        <p:blipFill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68870" y="5409683"/>
            <a:ext cx="1645200" cy="16508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38" name="Google Shape;1038;p10"/>
          <p:cNvGrpSpPr/>
          <p:nvPr/>
        </p:nvGrpSpPr>
        <p:grpSpPr>
          <a:xfrm>
            <a:off x="1173392" y="396985"/>
            <a:ext cx="1428683" cy="83200"/>
            <a:chOff x="4296859" y="976864"/>
            <a:chExt cx="1071512" cy="62400"/>
          </a:xfrm>
        </p:grpSpPr>
        <p:sp>
          <p:nvSpPr>
            <p:cNvPr id="1039" name="Google Shape;1039;p10"/>
            <p:cNvSpPr/>
            <p:nvPr/>
          </p:nvSpPr>
          <p:spPr>
            <a:xfrm>
              <a:off x="429685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40" name="Google Shape;1040;p10"/>
            <p:cNvSpPr/>
            <p:nvPr/>
          </p:nvSpPr>
          <p:spPr>
            <a:xfrm>
              <a:off x="4498682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41" name="Google Shape;1041;p10"/>
            <p:cNvSpPr/>
            <p:nvPr/>
          </p:nvSpPr>
          <p:spPr>
            <a:xfrm>
              <a:off x="4700504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42" name="Google Shape;1042;p10"/>
            <p:cNvSpPr/>
            <p:nvPr/>
          </p:nvSpPr>
          <p:spPr>
            <a:xfrm>
              <a:off x="4902326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43" name="Google Shape;1043;p10"/>
            <p:cNvSpPr/>
            <p:nvPr/>
          </p:nvSpPr>
          <p:spPr>
            <a:xfrm>
              <a:off x="510414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44" name="Google Shape;1044;p10"/>
            <p:cNvSpPr/>
            <p:nvPr/>
          </p:nvSpPr>
          <p:spPr>
            <a:xfrm>
              <a:off x="5305971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grpSp>
        <p:nvGrpSpPr>
          <p:cNvPr id="1045" name="Google Shape;1045;p10"/>
          <p:cNvGrpSpPr/>
          <p:nvPr/>
        </p:nvGrpSpPr>
        <p:grpSpPr>
          <a:xfrm rot="-5400000">
            <a:off x="10967733" y="3228451"/>
            <a:ext cx="691200" cy="975100"/>
            <a:chOff x="6610575" y="4117375"/>
            <a:chExt cx="518400" cy="731325"/>
          </a:xfrm>
        </p:grpSpPr>
        <p:sp>
          <p:nvSpPr>
            <p:cNvPr id="1046" name="Google Shape;1046;p10"/>
            <p:cNvSpPr/>
            <p:nvPr/>
          </p:nvSpPr>
          <p:spPr>
            <a:xfrm>
              <a:off x="679522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47" name="Google Shape;1047;p10"/>
            <p:cNvSpPr/>
            <p:nvPr/>
          </p:nvSpPr>
          <p:spPr>
            <a:xfrm>
              <a:off x="679522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48" name="Google Shape;1048;p10"/>
            <p:cNvSpPr/>
            <p:nvPr/>
          </p:nvSpPr>
          <p:spPr>
            <a:xfrm>
              <a:off x="679522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49" name="Google Shape;1049;p10"/>
            <p:cNvSpPr/>
            <p:nvPr/>
          </p:nvSpPr>
          <p:spPr>
            <a:xfrm>
              <a:off x="661057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50" name="Google Shape;1050;p10"/>
            <p:cNvSpPr/>
            <p:nvPr/>
          </p:nvSpPr>
          <p:spPr>
            <a:xfrm>
              <a:off x="697987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51" name="Google Shape;1051;p10"/>
            <p:cNvSpPr/>
            <p:nvPr/>
          </p:nvSpPr>
          <p:spPr>
            <a:xfrm>
              <a:off x="679522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52" name="Google Shape;1052;p10"/>
            <p:cNvSpPr/>
            <p:nvPr/>
          </p:nvSpPr>
          <p:spPr>
            <a:xfrm>
              <a:off x="661057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53" name="Google Shape;1053;p10"/>
            <p:cNvSpPr/>
            <p:nvPr/>
          </p:nvSpPr>
          <p:spPr>
            <a:xfrm>
              <a:off x="697987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grpSp>
        <p:nvGrpSpPr>
          <p:cNvPr id="1055" name="Google Shape;1055;p10"/>
          <p:cNvGrpSpPr/>
          <p:nvPr/>
        </p:nvGrpSpPr>
        <p:grpSpPr>
          <a:xfrm rot="5400000">
            <a:off x="2443978" y="4458244"/>
            <a:ext cx="1570991" cy="3360841"/>
            <a:chOff x="7859445" y="2961507"/>
            <a:chExt cx="1178243" cy="2520631"/>
          </a:xfrm>
        </p:grpSpPr>
        <p:sp>
          <p:nvSpPr>
            <p:cNvPr id="1056" name="Google Shape;1056;p10"/>
            <p:cNvSpPr/>
            <p:nvPr/>
          </p:nvSpPr>
          <p:spPr>
            <a:xfrm>
              <a:off x="9016552" y="296150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57" name="Google Shape;1057;p10"/>
            <p:cNvSpPr/>
            <p:nvPr/>
          </p:nvSpPr>
          <p:spPr>
            <a:xfrm>
              <a:off x="8850777" y="2963125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58" name="Google Shape;1058;p10"/>
            <p:cNvSpPr/>
            <p:nvPr/>
          </p:nvSpPr>
          <p:spPr>
            <a:xfrm>
              <a:off x="8685013" y="2963125"/>
              <a:ext cx="16269" cy="17900"/>
            </a:xfrm>
            <a:custGeom>
              <a:avLst/>
              <a:gdLst/>
              <a:ahLst/>
              <a:cxnLst/>
              <a:rect l="l" t="t" r="r" b="b"/>
              <a:pathLst>
                <a:path w="1307" h="1438" extrusionOk="0">
                  <a:moveTo>
                    <a:pt x="654" y="1"/>
                  </a:moveTo>
                  <a:cubicBezTo>
                    <a:pt x="262" y="1"/>
                    <a:pt x="1" y="393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59" name="Google Shape;1059;p10"/>
            <p:cNvSpPr/>
            <p:nvPr/>
          </p:nvSpPr>
          <p:spPr>
            <a:xfrm>
              <a:off x="8520881" y="2964756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65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65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60" name="Google Shape;1060;p10"/>
            <p:cNvSpPr/>
            <p:nvPr/>
          </p:nvSpPr>
          <p:spPr>
            <a:xfrm>
              <a:off x="8355117" y="2966386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61" name="Google Shape;1061;p10"/>
            <p:cNvSpPr/>
            <p:nvPr/>
          </p:nvSpPr>
          <p:spPr>
            <a:xfrm>
              <a:off x="8189341" y="296800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62" name="Google Shape;1062;p10"/>
            <p:cNvSpPr/>
            <p:nvPr/>
          </p:nvSpPr>
          <p:spPr>
            <a:xfrm>
              <a:off x="8023578" y="296963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63" name="Google Shape;1063;p10"/>
            <p:cNvSpPr/>
            <p:nvPr/>
          </p:nvSpPr>
          <p:spPr>
            <a:xfrm>
              <a:off x="7859445" y="2971253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64" name="Google Shape;1064;p10"/>
            <p:cNvSpPr/>
            <p:nvPr/>
          </p:nvSpPr>
          <p:spPr>
            <a:xfrm>
              <a:off x="9016552" y="3107765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65" name="Google Shape;1065;p10"/>
            <p:cNvSpPr/>
            <p:nvPr/>
          </p:nvSpPr>
          <p:spPr>
            <a:xfrm>
              <a:off x="8850777" y="310939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66" name="Google Shape;1066;p10"/>
            <p:cNvSpPr/>
            <p:nvPr/>
          </p:nvSpPr>
          <p:spPr>
            <a:xfrm>
              <a:off x="8685013" y="311101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67" name="Google Shape;1067;p10"/>
            <p:cNvSpPr/>
            <p:nvPr/>
          </p:nvSpPr>
          <p:spPr>
            <a:xfrm>
              <a:off x="8520881" y="311264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68" name="Google Shape;1068;p10"/>
            <p:cNvSpPr/>
            <p:nvPr/>
          </p:nvSpPr>
          <p:spPr>
            <a:xfrm>
              <a:off x="8355117" y="3114275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69" name="Google Shape;1069;p10"/>
            <p:cNvSpPr/>
            <p:nvPr/>
          </p:nvSpPr>
          <p:spPr>
            <a:xfrm>
              <a:off x="8189341" y="311589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70" name="Google Shape;1070;p10"/>
            <p:cNvSpPr/>
            <p:nvPr/>
          </p:nvSpPr>
          <p:spPr>
            <a:xfrm>
              <a:off x="8023578" y="3115893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71" name="Google Shape;1071;p10"/>
            <p:cNvSpPr/>
            <p:nvPr/>
          </p:nvSpPr>
          <p:spPr>
            <a:xfrm>
              <a:off x="7859445" y="311752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72" name="Google Shape;1072;p10"/>
            <p:cNvSpPr/>
            <p:nvPr/>
          </p:nvSpPr>
          <p:spPr>
            <a:xfrm>
              <a:off x="9016552" y="325565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73" name="Google Shape;1073;p10"/>
            <p:cNvSpPr/>
            <p:nvPr/>
          </p:nvSpPr>
          <p:spPr>
            <a:xfrm>
              <a:off x="8850777" y="3255654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74" name="Google Shape;1074;p10"/>
            <p:cNvSpPr/>
            <p:nvPr/>
          </p:nvSpPr>
          <p:spPr>
            <a:xfrm>
              <a:off x="8685013" y="325728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75" name="Google Shape;1075;p10"/>
            <p:cNvSpPr/>
            <p:nvPr/>
          </p:nvSpPr>
          <p:spPr>
            <a:xfrm>
              <a:off x="8520881" y="3258903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76" name="Google Shape;1076;p10"/>
            <p:cNvSpPr/>
            <p:nvPr/>
          </p:nvSpPr>
          <p:spPr>
            <a:xfrm>
              <a:off x="8355117" y="326053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77" name="Google Shape;1077;p10"/>
            <p:cNvSpPr/>
            <p:nvPr/>
          </p:nvSpPr>
          <p:spPr>
            <a:xfrm>
              <a:off x="8189341" y="326216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78" name="Google Shape;1078;p10"/>
            <p:cNvSpPr/>
            <p:nvPr/>
          </p:nvSpPr>
          <p:spPr>
            <a:xfrm>
              <a:off x="8023578" y="326378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79" name="Google Shape;1079;p10"/>
            <p:cNvSpPr/>
            <p:nvPr/>
          </p:nvSpPr>
          <p:spPr>
            <a:xfrm>
              <a:off x="7859445" y="3263782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80" name="Google Shape;1080;p10"/>
            <p:cNvSpPr/>
            <p:nvPr/>
          </p:nvSpPr>
          <p:spPr>
            <a:xfrm>
              <a:off x="9016552" y="3401924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81" name="Google Shape;1081;p10"/>
            <p:cNvSpPr/>
            <p:nvPr/>
          </p:nvSpPr>
          <p:spPr>
            <a:xfrm>
              <a:off x="8850777" y="340354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82" name="Google Shape;1082;p10"/>
            <p:cNvSpPr/>
            <p:nvPr/>
          </p:nvSpPr>
          <p:spPr>
            <a:xfrm>
              <a:off x="8685013" y="3405173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83" name="Google Shape;1083;p10"/>
            <p:cNvSpPr/>
            <p:nvPr/>
          </p:nvSpPr>
          <p:spPr>
            <a:xfrm>
              <a:off x="8520881" y="340680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84" name="Google Shape;1084;p10"/>
            <p:cNvSpPr/>
            <p:nvPr/>
          </p:nvSpPr>
          <p:spPr>
            <a:xfrm>
              <a:off x="8355117" y="340842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85" name="Google Shape;1085;p10"/>
            <p:cNvSpPr/>
            <p:nvPr/>
          </p:nvSpPr>
          <p:spPr>
            <a:xfrm>
              <a:off x="8189341" y="340842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86" name="Google Shape;1086;p10"/>
            <p:cNvSpPr/>
            <p:nvPr/>
          </p:nvSpPr>
          <p:spPr>
            <a:xfrm>
              <a:off x="8023578" y="3410053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87" name="Google Shape;1087;p10"/>
            <p:cNvSpPr/>
            <p:nvPr/>
          </p:nvSpPr>
          <p:spPr>
            <a:xfrm>
              <a:off x="7859445" y="341167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88" name="Google Shape;1088;p10"/>
            <p:cNvSpPr/>
            <p:nvPr/>
          </p:nvSpPr>
          <p:spPr>
            <a:xfrm>
              <a:off x="9016552" y="354981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89" name="Google Shape;1089;p10"/>
            <p:cNvSpPr/>
            <p:nvPr/>
          </p:nvSpPr>
          <p:spPr>
            <a:xfrm>
              <a:off x="8850777" y="355143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65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65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90" name="Google Shape;1090;p10"/>
            <p:cNvSpPr/>
            <p:nvPr/>
          </p:nvSpPr>
          <p:spPr>
            <a:xfrm>
              <a:off x="8685013" y="355143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91" name="Google Shape;1091;p10"/>
            <p:cNvSpPr/>
            <p:nvPr/>
          </p:nvSpPr>
          <p:spPr>
            <a:xfrm>
              <a:off x="8520881" y="3553062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92" name="Google Shape;1092;p10"/>
            <p:cNvSpPr/>
            <p:nvPr/>
          </p:nvSpPr>
          <p:spPr>
            <a:xfrm>
              <a:off x="8355117" y="3554692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93" name="Google Shape;1093;p10"/>
            <p:cNvSpPr/>
            <p:nvPr/>
          </p:nvSpPr>
          <p:spPr>
            <a:xfrm>
              <a:off x="8189341" y="3556311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94" name="Google Shape;1094;p10"/>
            <p:cNvSpPr/>
            <p:nvPr/>
          </p:nvSpPr>
          <p:spPr>
            <a:xfrm>
              <a:off x="8023578" y="355794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95" name="Google Shape;1095;p10"/>
            <p:cNvSpPr/>
            <p:nvPr/>
          </p:nvSpPr>
          <p:spPr>
            <a:xfrm>
              <a:off x="7859445" y="355955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96" name="Google Shape;1096;p10"/>
            <p:cNvSpPr/>
            <p:nvPr/>
          </p:nvSpPr>
          <p:spPr>
            <a:xfrm>
              <a:off x="9016552" y="369607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829"/>
                    <a:pt x="783" y="1829"/>
                  </a:cubicBezTo>
                  <a:cubicBezTo>
                    <a:pt x="1306" y="1829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97" name="Google Shape;1097;p10"/>
            <p:cNvSpPr/>
            <p:nvPr/>
          </p:nvSpPr>
          <p:spPr>
            <a:xfrm>
              <a:off x="8850777" y="369770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98" name="Google Shape;1098;p10"/>
            <p:cNvSpPr/>
            <p:nvPr/>
          </p:nvSpPr>
          <p:spPr>
            <a:xfrm>
              <a:off x="8685013" y="369932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99" name="Google Shape;1099;p10"/>
            <p:cNvSpPr/>
            <p:nvPr/>
          </p:nvSpPr>
          <p:spPr>
            <a:xfrm>
              <a:off x="8520881" y="3700951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00" name="Google Shape;1100;p10"/>
            <p:cNvSpPr/>
            <p:nvPr/>
          </p:nvSpPr>
          <p:spPr>
            <a:xfrm>
              <a:off x="8355117" y="3700951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01" name="Google Shape;1101;p10"/>
            <p:cNvSpPr/>
            <p:nvPr/>
          </p:nvSpPr>
          <p:spPr>
            <a:xfrm>
              <a:off x="8189341" y="3702581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02" name="Google Shape;1102;p10"/>
            <p:cNvSpPr/>
            <p:nvPr/>
          </p:nvSpPr>
          <p:spPr>
            <a:xfrm>
              <a:off x="8023578" y="370419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03" name="Google Shape;1103;p10"/>
            <p:cNvSpPr/>
            <p:nvPr/>
          </p:nvSpPr>
          <p:spPr>
            <a:xfrm>
              <a:off x="7859445" y="370583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04" name="Google Shape;1104;p10"/>
            <p:cNvSpPr/>
            <p:nvPr/>
          </p:nvSpPr>
          <p:spPr>
            <a:xfrm>
              <a:off x="9016552" y="384396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05" name="Google Shape;1105;p10"/>
            <p:cNvSpPr/>
            <p:nvPr/>
          </p:nvSpPr>
          <p:spPr>
            <a:xfrm>
              <a:off x="8850777" y="3843960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06" name="Google Shape;1106;p10"/>
            <p:cNvSpPr/>
            <p:nvPr/>
          </p:nvSpPr>
          <p:spPr>
            <a:xfrm>
              <a:off x="8685013" y="384559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07" name="Google Shape;1107;p10"/>
            <p:cNvSpPr/>
            <p:nvPr/>
          </p:nvSpPr>
          <p:spPr>
            <a:xfrm>
              <a:off x="8520881" y="3847209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08" name="Google Shape;1108;p10"/>
            <p:cNvSpPr/>
            <p:nvPr/>
          </p:nvSpPr>
          <p:spPr>
            <a:xfrm>
              <a:off x="8355117" y="384883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09" name="Google Shape;1109;p10"/>
            <p:cNvSpPr/>
            <p:nvPr/>
          </p:nvSpPr>
          <p:spPr>
            <a:xfrm>
              <a:off x="8189341" y="385047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10" name="Google Shape;1110;p10"/>
            <p:cNvSpPr/>
            <p:nvPr/>
          </p:nvSpPr>
          <p:spPr>
            <a:xfrm>
              <a:off x="8023578" y="385208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11" name="Google Shape;1111;p10"/>
            <p:cNvSpPr/>
            <p:nvPr/>
          </p:nvSpPr>
          <p:spPr>
            <a:xfrm>
              <a:off x="7859445" y="3852088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12" name="Google Shape;1112;p10"/>
            <p:cNvSpPr/>
            <p:nvPr/>
          </p:nvSpPr>
          <p:spPr>
            <a:xfrm>
              <a:off x="9016552" y="3990230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13" name="Google Shape;1113;p10"/>
            <p:cNvSpPr/>
            <p:nvPr/>
          </p:nvSpPr>
          <p:spPr>
            <a:xfrm>
              <a:off x="8850777" y="399184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14" name="Google Shape;1114;p10"/>
            <p:cNvSpPr/>
            <p:nvPr/>
          </p:nvSpPr>
          <p:spPr>
            <a:xfrm>
              <a:off x="8685013" y="3993479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15" name="Google Shape;1115;p10"/>
            <p:cNvSpPr/>
            <p:nvPr/>
          </p:nvSpPr>
          <p:spPr>
            <a:xfrm>
              <a:off x="8520881" y="399511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16" name="Google Shape;1116;p10"/>
            <p:cNvSpPr/>
            <p:nvPr/>
          </p:nvSpPr>
          <p:spPr>
            <a:xfrm>
              <a:off x="8355117" y="3995110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914"/>
                    <a:pt x="392" y="914"/>
                  </a:cubicBezTo>
                  <a:cubicBezTo>
                    <a:pt x="653" y="914"/>
                    <a:pt x="914" y="78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17" name="Google Shape;1117;p10"/>
            <p:cNvSpPr/>
            <p:nvPr/>
          </p:nvSpPr>
          <p:spPr>
            <a:xfrm>
              <a:off x="8189341" y="3996728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18" name="Google Shape;1118;p10"/>
            <p:cNvSpPr/>
            <p:nvPr/>
          </p:nvSpPr>
          <p:spPr>
            <a:xfrm>
              <a:off x="8023578" y="399835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19" name="Google Shape;1119;p10"/>
            <p:cNvSpPr/>
            <p:nvPr/>
          </p:nvSpPr>
          <p:spPr>
            <a:xfrm>
              <a:off x="7859445" y="399997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20" name="Google Shape;1120;p10"/>
            <p:cNvSpPr/>
            <p:nvPr/>
          </p:nvSpPr>
          <p:spPr>
            <a:xfrm>
              <a:off x="9016552" y="4138119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21" name="Google Shape;1121;p10"/>
            <p:cNvSpPr/>
            <p:nvPr/>
          </p:nvSpPr>
          <p:spPr>
            <a:xfrm>
              <a:off x="8850777" y="413811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22" name="Google Shape;1122;p10"/>
            <p:cNvSpPr/>
            <p:nvPr/>
          </p:nvSpPr>
          <p:spPr>
            <a:xfrm>
              <a:off x="8685013" y="413973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23" name="Google Shape;1123;p10"/>
            <p:cNvSpPr/>
            <p:nvPr/>
          </p:nvSpPr>
          <p:spPr>
            <a:xfrm>
              <a:off x="8520881" y="4141368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045"/>
                    <a:pt x="522" y="1045"/>
                  </a:cubicBezTo>
                  <a:cubicBezTo>
                    <a:pt x="784" y="1045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24" name="Google Shape;1124;p10"/>
            <p:cNvSpPr/>
            <p:nvPr/>
          </p:nvSpPr>
          <p:spPr>
            <a:xfrm>
              <a:off x="8355117" y="4142999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25" name="Google Shape;1125;p10"/>
            <p:cNvSpPr/>
            <p:nvPr/>
          </p:nvSpPr>
          <p:spPr>
            <a:xfrm>
              <a:off x="8189341" y="4144617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26" name="Google Shape;1126;p10"/>
            <p:cNvSpPr/>
            <p:nvPr/>
          </p:nvSpPr>
          <p:spPr>
            <a:xfrm>
              <a:off x="8023578" y="4146247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27" name="Google Shape;1127;p10"/>
            <p:cNvSpPr/>
            <p:nvPr/>
          </p:nvSpPr>
          <p:spPr>
            <a:xfrm>
              <a:off x="7859445" y="414624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28" name="Google Shape;1128;p10"/>
            <p:cNvSpPr/>
            <p:nvPr/>
          </p:nvSpPr>
          <p:spPr>
            <a:xfrm>
              <a:off x="9016552" y="4284377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29" name="Google Shape;1129;p10"/>
            <p:cNvSpPr/>
            <p:nvPr/>
          </p:nvSpPr>
          <p:spPr>
            <a:xfrm>
              <a:off x="8850777" y="4286008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30" name="Google Shape;1130;p10"/>
            <p:cNvSpPr/>
            <p:nvPr/>
          </p:nvSpPr>
          <p:spPr>
            <a:xfrm>
              <a:off x="8685013" y="4287626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31" name="Google Shape;1131;p10"/>
            <p:cNvSpPr/>
            <p:nvPr/>
          </p:nvSpPr>
          <p:spPr>
            <a:xfrm>
              <a:off x="8520881" y="4289257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32" name="Google Shape;1132;p10"/>
            <p:cNvSpPr/>
            <p:nvPr/>
          </p:nvSpPr>
          <p:spPr>
            <a:xfrm>
              <a:off x="8355117" y="4289257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33" name="Google Shape;1133;p10"/>
            <p:cNvSpPr/>
            <p:nvPr/>
          </p:nvSpPr>
          <p:spPr>
            <a:xfrm>
              <a:off x="8189341" y="4290887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34" name="Google Shape;1134;p10"/>
            <p:cNvSpPr/>
            <p:nvPr/>
          </p:nvSpPr>
          <p:spPr>
            <a:xfrm>
              <a:off x="8023578" y="4292506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35" name="Google Shape;1135;p10"/>
            <p:cNvSpPr/>
            <p:nvPr/>
          </p:nvSpPr>
          <p:spPr>
            <a:xfrm>
              <a:off x="7859445" y="4294136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36" name="Google Shape;1136;p10"/>
            <p:cNvSpPr/>
            <p:nvPr/>
          </p:nvSpPr>
          <p:spPr>
            <a:xfrm>
              <a:off x="9016552" y="4432266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37" name="Google Shape;1137;p10"/>
            <p:cNvSpPr/>
            <p:nvPr/>
          </p:nvSpPr>
          <p:spPr>
            <a:xfrm>
              <a:off x="8850777" y="443226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38" name="Google Shape;1138;p10"/>
            <p:cNvSpPr/>
            <p:nvPr/>
          </p:nvSpPr>
          <p:spPr>
            <a:xfrm>
              <a:off x="8685013" y="443389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39" name="Google Shape;1139;p10"/>
            <p:cNvSpPr/>
            <p:nvPr/>
          </p:nvSpPr>
          <p:spPr>
            <a:xfrm>
              <a:off x="8520881" y="4435515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40" name="Google Shape;1140;p10"/>
            <p:cNvSpPr/>
            <p:nvPr/>
          </p:nvSpPr>
          <p:spPr>
            <a:xfrm>
              <a:off x="8355117" y="4437146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41" name="Google Shape;1141;p10"/>
            <p:cNvSpPr/>
            <p:nvPr/>
          </p:nvSpPr>
          <p:spPr>
            <a:xfrm>
              <a:off x="8189341" y="4438776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42" name="Google Shape;1142;p10"/>
            <p:cNvSpPr/>
            <p:nvPr/>
          </p:nvSpPr>
          <p:spPr>
            <a:xfrm>
              <a:off x="8023578" y="4440394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43" name="Google Shape;1143;p10"/>
            <p:cNvSpPr/>
            <p:nvPr/>
          </p:nvSpPr>
          <p:spPr>
            <a:xfrm>
              <a:off x="7859445" y="444039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44" name="Google Shape;1144;p10"/>
            <p:cNvSpPr/>
            <p:nvPr/>
          </p:nvSpPr>
          <p:spPr>
            <a:xfrm>
              <a:off x="9016552" y="457853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45" name="Google Shape;1145;p10"/>
            <p:cNvSpPr/>
            <p:nvPr/>
          </p:nvSpPr>
          <p:spPr>
            <a:xfrm>
              <a:off x="8850777" y="458015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46" name="Google Shape;1146;p10"/>
            <p:cNvSpPr/>
            <p:nvPr/>
          </p:nvSpPr>
          <p:spPr>
            <a:xfrm>
              <a:off x="8685013" y="4581785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914"/>
                    <a:pt x="262" y="1306"/>
                    <a:pt x="654" y="1306"/>
                  </a:cubicBezTo>
                  <a:cubicBezTo>
                    <a:pt x="1045" y="1306"/>
                    <a:pt x="1306" y="914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47" name="Google Shape;1147;p10"/>
            <p:cNvSpPr/>
            <p:nvPr/>
          </p:nvSpPr>
          <p:spPr>
            <a:xfrm>
              <a:off x="8520881" y="4583404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48" name="Google Shape;1148;p10"/>
            <p:cNvSpPr/>
            <p:nvPr/>
          </p:nvSpPr>
          <p:spPr>
            <a:xfrm>
              <a:off x="8355117" y="4583404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49" name="Google Shape;1149;p10"/>
            <p:cNvSpPr/>
            <p:nvPr/>
          </p:nvSpPr>
          <p:spPr>
            <a:xfrm>
              <a:off x="8189341" y="458503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50" name="Google Shape;1150;p10"/>
            <p:cNvSpPr/>
            <p:nvPr/>
          </p:nvSpPr>
          <p:spPr>
            <a:xfrm>
              <a:off x="8023578" y="458666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51" name="Google Shape;1151;p10"/>
            <p:cNvSpPr/>
            <p:nvPr/>
          </p:nvSpPr>
          <p:spPr>
            <a:xfrm>
              <a:off x="7859445" y="4588283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52" name="Google Shape;1152;p10"/>
            <p:cNvSpPr/>
            <p:nvPr/>
          </p:nvSpPr>
          <p:spPr>
            <a:xfrm>
              <a:off x="9016552" y="4726425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261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261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53" name="Google Shape;1153;p10"/>
            <p:cNvSpPr/>
            <p:nvPr/>
          </p:nvSpPr>
          <p:spPr>
            <a:xfrm>
              <a:off x="8850777" y="472642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54" name="Google Shape;1154;p10"/>
            <p:cNvSpPr/>
            <p:nvPr/>
          </p:nvSpPr>
          <p:spPr>
            <a:xfrm>
              <a:off x="8685013" y="472804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55" name="Google Shape;1155;p10"/>
            <p:cNvSpPr/>
            <p:nvPr/>
          </p:nvSpPr>
          <p:spPr>
            <a:xfrm>
              <a:off x="8520881" y="472967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56" name="Google Shape;1156;p10"/>
            <p:cNvSpPr/>
            <p:nvPr/>
          </p:nvSpPr>
          <p:spPr>
            <a:xfrm>
              <a:off x="8355117" y="4731305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57" name="Google Shape;1157;p10"/>
            <p:cNvSpPr/>
            <p:nvPr/>
          </p:nvSpPr>
          <p:spPr>
            <a:xfrm>
              <a:off x="8189341" y="473292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58" name="Google Shape;1158;p10"/>
            <p:cNvSpPr/>
            <p:nvPr/>
          </p:nvSpPr>
          <p:spPr>
            <a:xfrm>
              <a:off x="8023578" y="4734554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59" name="Google Shape;1159;p10"/>
            <p:cNvSpPr/>
            <p:nvPr/>
          </p:nvSpPr>
          <p:spPr>
            <a:xfrm>
              <a:off x="7859445" y="473455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60" name="Google Shape;1160;p10"/>
            <p:cNvSpPr/>
            <p:nvPr/>
          </p:nvSpPr>
          <p:spPr>
            <a:xfrm>
              <a:off x="9016552" y="487268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61" name="Google Shape;1161;p10"/>
            <p:cNvSpPr/>
            <p:nvPr/>
          </p:nvSpPr>
          <p:spPr>
            <a:xfrm>
              <a:off x="8850777" y="4874314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784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784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62" name="Google Shape;1162;p10"/>
            <p:cNvSpPr/>
            <p:nvPr/>
          </p:nvSpPr>
          <p:spPr>
            <a:xfrm>
              <a:off x="8685013" y="4875932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915"/>
                    <a:pt x="262" y="1307"/>
                    <a:pt x="654" y="1307"/>
                  </a:cubicBezTo>
                  <a:cubicBezTo>
                    <a:pt x="1045" y="1307"/>
                    <a:pt x="1306" y="91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63" name="Google Shape;1163;p10"/>
            <p:cNvSpPr/>
            <p:nvPr/>
          </p:nvSpPr>
          <p:spPr>
            <a:xfrm>
              <a:off x="8520881" y="4877563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131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64" name="Google Shape;1164;p10"/>
            <p:cNvSpPr/>
            <p:nvPr/>
          </p:nvSpPr>
          <p:spPr>
            <a:xfrm>
              <a:off x="8355117" y="487756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65" name="Google Shape;1165;p10"/>
            <p:cNvSpPr/>
            <p:nvPr/>
          </p:nvSpPr>
          <p:spPr>
            <a:xfrm>
              <a:off x="8189341" y="487919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66" name="Google Shape;1166;p10"/>
            <p:cNvSpPr/>
            <p:nvPr/>
          </p:nvSpPr>
          <p:spPr>
            <a:xfrm>
              <a:off x="8023578" y="488081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67" name="Google Shape;1167;p10"/>
            <p:cNvSpPr/>
            <p:nvPr/>
          </p:nvSpPr>
          <p:spPr>
            <a:xfrm>
              <a:off x="7859445" y="4882442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lnTo>
                    <a:pt x="131" y="131"/>
                  </a:ln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68" name="Google Shape;1168;p10"/>
            <p:cNvSpPr/>
            <p:nvPr/>
          </p:nvSpPr>
          <p:spPr>
            <a:xfrm>
              <a:off x="9016552" y="5020572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69" name="Google Shape;1169;p10"/>
            <p:cNvSpPr/>
            <p:nvPr/>
          </p:nvSpPr>
          <p:spPr>
            <a:xfrm>
              <a:off x="8850777" y="502057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70" name="Google Shape;1170;p10"/>
            <p:cNvSpPr/>
            <p:nvPr/>
          </p:nvSpPr>
          <p:spPr>
            <a:xfrm>
              <a:off x="8685013" y="5022203"/>
              <a:ext cx="16269" cy="16256"/>
            </a:xfrm>
            <a:custGeom>
              <a:avLst/>
              <a:gdLst/>
              <a:ahLst/>
              <a:cxnLst/>
              <a:rect l="l" t="t" r="r" b="b"/>
              <a:pathLst>
                <a:path w="1307" h="1306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71" name="Google Shape;1171;p10"/>
            <p:cNvSpPr/>
            <p:nvPr/>
          </p:nvSpPr>
          <p:spPr>
            <a:xfrm>
              <a:off x="8520881" y="5023821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72" name="Google Shape;1172;p10"/>
            <p:cNvSpPr/>
            <p:nvPr/>
          </p:nvSpPr>
          <p:spPr>
            <a:xfrm>
              <a:off x="8355117" y="502545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73" name="Google Shape;1173;p10"/>
            <p:cNvSpPr/>
            <p:nvPr/>
          </p:nvSpPr>
          <p:spPr>
            <a:xfrm>
              <a:off x="8189341" y="502545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262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262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74" name="Google Shape;1174;p10"/>
            <p:cNvSpPr/>
            <p:nvPr/>
          </p:nvSpPr>
          <p:spPr>
            <a:xfrm>
              <a:off x="8023578" y="5027082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75" name="Google Shape;1175;p10"/>
            <p:cNvSpPr/>
            <p:nvPr/>
          </p:nvSpPr>
          <p:spPr>
            <a:xfrm>
              <a:off x="7859445" y="502870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76" name="Google Shape;1176;p10"/>
            <p:cNvSpPr/>
            <p:nvPr/>
          </p:nvSpPr>
          <p:spPr>
            <a:xfrm>
              <a:off x="9016552" y="516684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77" name="Google Shape;1177;p10"/>
            <p:cNvSpPr/>
            <p:nvPr/>
          </p:nvSpPr>
          <p:spPr>
            <a:xfrm>
              <a:off x="8850777" y="516846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78" name="Google Shape;1178;p10"/>
            <p:cNvSpPr/>
            <p:nvPr/>
          </p:nvSpPr>
          <p:spPr>
            <a:xfrm>
              <a:off x="8685013" y="516846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79" name="Google Shape;1179;p10"/>
            <p:cNvSpPr/>
            <p:nvPr/>
          </p:nvSpPr>
          <p:spPr>
            <a:xfrm>
              <a:off x="8520881" y="5171710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13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80" name="Google Shape;1180;p10"/>
            <p:cNvSpPr/>
            <p:nvPr/>
          </p:nvSpPr>
          <p:spPr>
            <a:xfrm>
              <a:off x="8355117" y="5171710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81" name="Google Shape;1181;p10"/>
            <p:cNvSpPr/>
            <p:nvPr/>
          </p:nvSpPr>
          <p:spPr>
            <a:xfrm>
              <a:off x="8189341" y="5173340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82" name="Google Shape;1182;p10"/>
            <p:cNvSpPr/>
            <p:nvPr/>
          </p:nvSpPr>
          <p:spPr>
            <a:xfrm>
              <a:off x="8023578" y="517497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83" name="Google Shape;1183;p10"/>
            <p:cNvSpPr/>
            <p:nvPr/>
          </p:nvSpPr>
          <p:spPr>
            <a:xfrm>
              <a:off x="7859445" y="517658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84" name="Google Shape;1184;p10"/>
            <p:cNvSpPr/>
            <p:nvPr/>
          </p:nvSpPr>
          <p:spPr>
            <a:xfrm>
              <a:off x="9016552" y="531310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85" name="Google Shape;1185;p10"/>
            <p:cNvSpPr/>
            <p:nvPr/>
          </p:nvSpPr>
          <p:spPr>
            <a:xfrm>
              <a:off x="8850777" y="531473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86" name="Google Shape;1186;p10"/>
            <p:cNvSpPr/>
            <p:nvPr/>
          </p:nvSpPr>
          <p:spPr>
            <a:xfrm>
              <a:off x="8685013" y="531635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87" name="Google Shape;1187;p10"/>
            <p:cNvSpPr/>
            <p:nvPr/>
          </p:nvSpPr>
          <p:spPr>
            <a:xfrm>
              <a:off x="8520881" y="531798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88" name="Google Shape;1188;p10"/>
            <p:cNvSpPr/>
            <p:nvPr/>
          </p:nvSpPr>
          <p:spPr>
            <a:xfrm>
              <a:off x="8355117" y="5319611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89" name="Google Shape;1189;p10"/>
            <p:cNvSpPr/>
            <p:nvPr/>
          </p:nvSpPr>
          <p:spPr>
            <a:xfrm>
              <a:off x="8189341" y="5321229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90" name="Google Shape;1190;p10"/>
            <p:cNvSpPr/>
            <p:nvPr/>
          </p:nvSpPr>
          <p:spPr>
            <a:xfrm>
              <a:off x="8023578" y="532122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91" name="Google Shape;1191;p10"/>
            <p:cNvSpPr/>
            <p:nvPr/>
          </p:nvSpPr>
          <p:spPr>
            <a:xfrm>
              <a:off x="7859445" y="532286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92" name="Google Shape;1192;p10"/>
            <p:cNvSpPr/>
            <p:nvPr/>
          </p:nvSpPr>
          <p:spPr>
            <a:xfrm>
              <a:off x="9016552" y="546099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93" name="Google Shape;1193;p10"/>
            <p:cNvSpPr/>
            <p:nvPr/>
          </p:nvSpPr>
          <p:spPr>
            <a:xfrm>
              <a:off x="8850777" y="5462620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653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653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94" name="Google Shape;1194;p10"/>
            <p:cNvSpPr/>
            <p:nvPr/>
          </p:nvSpPr>
          <p:spPr>
            <a:xfrm>
              <a:off x="8685013" y="5462620"/>
              <a:ext cx="16269" cy="17887"/>
            </a:xfrm>
            <a:custGeom>
              <a:avLst/>
              <a:gdLst/>
              <a:ahLst/>
              <a:cxnLst/>
              <a:rect l="l" t="t" r="r" b="b"/>
              <a:pathLst>
                <a:path w="1307" h="1437" extrusionOk="0">
                  <a:moveTo>
                    <a:pt x="654" y="0"/>
                  </a:moveTo>
                  <a:cubicBezTo>
                    <a:pt x="262" y="0"/>
                    <a:pt x="1" y="392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95" name="Google Shape;1195;p10"/>
            <p:cNvSpPr/>
            <p:nvPr/>
          </p:nvSpPr>
          <p:spPr>
            <a:xfrm>
              <a:off x="8520881" y="5464239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96" name="Google Shape;1196;p10"/>
            <p:cNvSpPr/>
            <p:nvPr/>
          </p:nvSpPr>
          <p:spPr>
            <a:xfrm>
              <a:off x="8355117" y="546586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97" name="Google Shape;1197;p10"/>
            <p:cNvSpPr/>
            <p:nvPr/>
          </p:nvSpPr>
          <p:spPr>
            <a:xfrm>
              <a:off x="8189341" y="546750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98" name="Google Shape;1198;p10"/>
            <p:cNvSpPr/>
            <p:nvPr/>
          </p:nvSpPr>
          <p:spPr>
            <a:xfrm>
              <a:off x="8023578" y="546911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99" name="Google Shape;1199;p10"/>
            <p:cNvSpPr/>
            <p:nvPr/>
          </p:nvSpPr>
          <p:spPr>
            <a:xfrm>
              <a:off x="7859445" y="5470749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</p:spTree>
    <p:extLst>
      <p:ext uri="{BB962C8B-B14F-4D97-AF65-F5344CB8AC3E}">
        <p14:creationId xmlns:p14="http://schemas.microsoft.com/office/powerpoint/2010/main" val="21696098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3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1683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1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0" name="Google Shape;1370;p13"/>
          <p:cNvSpPr txBox="1">
            <a:spLocks noGrp="1"/>
          </p:cNvSpPr>
          <p:nvPr>
            <p:ph type="title"/>
          </p:nvPr>
        </p:nvSpPr>
        <p:spPr>
          <a:xfrm>
            <a:off x="963167" y="719333"/>
            <a:ext cx="10265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371" name="Google Shape;1371;p13"/>
          <p:cNvSpPr txBox="1">
            <a:spLocks noGrp="1"/>
          </p:cNvSpPr>
          <p:nvPr>
            <p:ph type="title" idx="2" hasCustomPrompt="1"/>
          </p:nvPr>
        </p:nvSpPr>
        <p:spPr>
          <a:xfrm>
            <a:off x="1273607" y="2132900"/>
            <a:ext cx="1096400" cy="70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4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t>xx%</a:t>
            </a:r>
          </a:p>
        </p:txBody>
      </p:sp>
      <p:sp>
        <p:nvSpPr>
          <p:cNvPr id="1372" name="Google Shape;1372;p13"/>
          <p:cNvSpPr txBox="1">
            <a:spLocks noGrp="1"/>
          </p:cNvSpPr>
          <p:nvPr>
            <p:ph type="title" idx="3" hasCustomPrompt="1"/>
          </p:nvPr>
        </p:nvSpPr>
        <p:spPr>
          <a:xfrm>
            <a:off x="1273608" y="5077697"/>
            <a:ext cx="1096400" cy="70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4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t>xx%</a:t>
            </a:r>
          </a:p>
        </p:txBody>
      </p:sp>
      <p:sp>
        <p:nvSpPr>
          <p:cNvPr id="1373" name="Google Shape;1373;p13"/>
          <p:cNvSpPr txBox="1">
            <a:spLocks noGrp="1"/>
          </p:cNvSpPr>
          <p:nvPr>
            <p:ph type="title" idx="4" hasCustomPrompt="1"/>
          </p:nvPr>
        </p:nvSpPr>
        <p:spPr>
          <a:xfrm>
            <a:off x="1273619" y="3605307"/>
            <a:ext cx="1096400" cy="70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4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t>xx%</a:t>
            </a:r>
          </a:p>
        </p:txBody>
      </p:sp>
      <p:sp>
        <p:nvSpPr>
          <p:cNvPr id="1374" name="Google Shape;1374;p13"/>
          <p:cNvSpPr txBox="1">
            <a:spLocks noGrp="1"/>
          </p:cNvSpPr>
          <p:nvPr>
            <p:ph type="title" idx="5" hasCustomPrompt="1"/>
          </p:nvPr>
        </p:nvSpPr>
        <p:spPr>
          <a:xfrm>
            <a:off x="6197585" y="2133000"/>
            <a:ext cx="1096400" cy="70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4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t>xx%</a:t>
            </a:r>
          </a:p>
        </p:txBody>
      </p:sp>
      <p:sp>
        <p:nvSpPr>
          <p:cNvPr id="1375" name="Google Shape;1375;p13"/>
          <p:cNvSpPr txBox="1">
            <a:spLocks noGrp="1"/>
          </p:cNvSpPr>
          <p:nvPr>
            <p:ph type="subTitle" idx="1"/>
          </p:nvPr>
        </p:nvSpPr>
        <p:spPr>
          <a:xfrm>
            <a:off x="2573137" y="2197000"/>
            <a:ext cx="3421200" cy="57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sz="2667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1376" name="Google Shape;1376;p13"/>
          <p:cNvSpPr txBox="1">
            <a:spLocks noGrp="1"/>
          </p:cNvSpPr>
          <p:nvPr>
            <p:ph type="subTitle" idx="6"/>
          </p:nvPr>
        </p:nvSpPr>
        <p:spPr>
          <a:xfrm>
            <a:off x="2573177" y="5140901"/>
            <a:ext cx="3421200" cy="57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sz="2667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1377" name="Google Shape;1377;p13"/>
          <p:cNvSpPr txBox="1">
            <a:spLocks noGrp="1"/>
          </p:cNvSpPr>
          <p:nvPr>
            <p:ph type="subTitle" idx="7"/>
          </p:nvPr>
        </p:nvSpPr>
        <p:spPr>
          <a:xfrm>
            <a:off x="2573137" y="3666861"/>
            <a:ext cx="3421200" cy="57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sz="2667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1378" name="Google Shape;1378;p13"/>
          <p:cNvSpPr txBox="1">
            <a:spLocks noGrp="1"/>
          </p:cNvSpPr>
          <p:nvPr>
            <p:ph type="subTitle" idx="8"/>
          </p:nvPr>
        </p:nvSpPr>
        <p:spPr>
          <a:xfrm>
            <a:off x="7497193" y="2197000"/>
            <a:ext cx="3421200" cy="57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sz="2667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1379" name="Google Shape;1379;p13"/>
          <p:cNvSpPr txBox="1">
            <a:spLocks noGrp="1"/>
          </p:cNvSpPr>
          <p:nvPr>
            <p:ph type="title" idx="9" hasCustomPrompt="1"/>
          </p:nvPr>
        </p:nvSpPr>
        <p:spPr>
          <a:xfrm>
            <a:off x="6197573" y="5077697"/>
            <a:ext cx="1096400" cy="70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4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t>xx%</a:t>
            </a:r>
          </a:p>
        </p:txBody>
      </p:sp>
      <p:sp>
        <p:nvSpPr>
          <p:cNvPr id="1380" name="Google Shape;1380;p13"/>
          <p:cNvSpPr txBox="1">
            <a:spLocks noGrp="1"/>
          </p:cNvSpPr>
          <p:nvPr>
            <p:ph type="title" idx="13" hasCustomPrompt="1"/>
          </p:nvPr>
        </p:nvSpPr>
        <p:spPr>
          <a:xfrm>
            <a:off x="6197583" y="3605307"/>
            <a:ext cx="1096400" cy="70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4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t>xx%</a:t>
            </a:r>
          </a:p>
        </p:txBody>
      </p:sp>
      <p:sp>
        <p:nvSpPr>
          <p:cNvPr id="1381" name="Google Shape;1381;p13"/>
          <p:cNvSpPr txBox="1">
            <a:spLocks noGrp="1"/>
          </p:cNvSpPr>
          <p:nvPr>
            <p:ph type="subTitle" idx="14"/>
          </p:nvPr>
        </p:nvSpPr>
        <p:spPr>
          <a:xfrm>
            <a:off x="7497177" y="5140901"/>
            <a:ext cx="3421200" cy="57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sz="2667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1382" name="Google Shape;1382;p13"/>
          <p:cNvSpPr txBox="1">
            <a:spLocks noGrp="1"/>
          </p:cNvSpPr>
          <p:nvPr>
            <p:ph type="subTitle" idx="15"/>
          </p:nvPr>
        </p:nvSpPr>
        <p:spPr>
          <a:xfrm>
            <a:off x="7497137" y="3666861"/>
            <a:ext cx="3421200" cy="57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sz="2667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grpSp>
        <p:nvGrpSpPr>
          <p:cNvPr id="1383" name="Google Shape;1383;p13"/>
          <p:cNvGrpSpPr/>
          <p:nvPr/>
        </p:nvGrpSpPr>
        <p:grpSpPr>
          <a:xfrm rot="-5400000">
            <a:off x="1246200" y="-97495"/>
            <a:ext cx="691200" cy="975100"/>
            <a:chOff x="6610575" y="4117375"/>
            <a:chExt cx="518400" cy="731325"/>
          </a:xfrm>
        </p:grpSpPr>
        <p:sp>
          <p:nvSpPr>
            <p:cNvPr id="1384" name="Google Shape;1384;p13"/>
            <p:cNvSpPr/>
            <p:nvPr/>
          </p:nvSpPr>
          <p:spPr>
            <a:xfrm>
              <a:off x="679522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385" name="Google Shape;1385;p13"/>
            <p:cNvSpPr/>
            <p:nvPr/>
          </p:nvSpPr>
          <p:spPr>
            <a:xfrm>
              <a:off x="679522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386" name="Google Shape;1386;p13"/>
            <p:cNvSpPr/>
            <p:nvPr/>
          </p:nvSpPr>
          <p:spPr>
            <a:xfrm>
              <a:off x="679522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387" name="Google Shape;1387;p13"/>
            <p:cNvSpPr/>
            <p:nvPr/>
          </p:nvSpPr>
          <p:spPr>
            <a:xfrm>
              <a:off x="661057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388" name="Google Shape;1388;p13"/>
            <p:cNvSpPr/>
            <p:nvPr/>
          </p:nvSpPr>
          <p:spPr>
            <a:xfrm>
              <a:off x="697987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389" name="Google Shape;1389;p13"/>
            <p:cNvSpPr/>
            <p:nvPr/>
          </p:nvSpPr>
          <p:spPr>
            <a:xfrm>
              <a:off x="679522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390" name="Google Shape;1390;p13"/>
            <p:cNvSpPr/>
            <p:nvPr/>
          </p:nvSpPr>
          <p:spPr>
            <a:xfrm>
              <a:off x="661057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391" name="Google Shape;1391;p13"/>
            <p:cNvSpPr/>
            <p:nvPr/>
          </p:nvSpPr>
          <p:spPr>
            <a:xfrm>
              <a:off x="697987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pic>
        <p:nvPicPr>
          <p:cNvPr id="1393" name="Google Shape;1393;p13"/>
          <p:cNvPicPr preferRelativeResize="0"/>
          <p:nvPr/>
        </p:nvPicPr>
        <p:blipFill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90933" y="3231300"/>
            <a:ext cx="1645200" cy="1650800"/>
          </a:xfrm>
          <a:prstGeom prst="rect">
            <a:avLst/>
          </a:prstGeom>
          <a:noFill/>
          <a:ln>
            <a:noFill/>
          </a:ln>
        </p:spPr>
      </p:pic>
      <p:sp>
        <p:nvSpPr>
          <p:cNvPr id="1394" name="Google Shape;1394;p13"/>
          <p:cNvSpPr/>
          <p:nvPr/>
        </p:nvSpPr>
        <p:spPr>
          <a:xfrm>
            <a:off x="11078367" y="-924500"/>
            <a:ext cx="1814800" cy="18148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89"/>
          </a:p>
        </p:txBody>
      </p:sp>
      <p:grpSp>
        <p:nvGrpSpPr>
          <p:cNvPr id="1395" name="Google Shape;1395;p13"/>
          <p:cNvGrpSpPr/>
          <p:nvPr/>
        </p:nvGrpSpPr>
        <p:grpSpPr>
          <a:xfrm>
            <a:off x="8228173" y="6520352"/>
            <a:ext cx="1428683" cy="83200"/>
            <a:chOff x="4296859" y="976864"/>
            <a:chExt cx="1071512" cy="62400"/>
          </a:xfrm>
        </p:grpSpPr>
        <p:sp>
          <p:nvSpPr>
            <p:cNvPr id="1396" name="Google Shape;1396;p13"/>
            <p:cNvSpPr/>
            <p:nvPr/>
          </p:nvSpPr>
          <p:spPr>
            <a:xfrm>
              <a:off x="429685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397" name="Google Shape;1397;p13"/>
            <p:cNvSpPr/>
            <p:nvPr/>
          </p:nvSpPr>
          <p:spPr>
            <a:xfrm>
              <a:off x="4498682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398" name="Google Shape;1398;p13"/>
            <p:cNvSpPr/>
            <p:nvPr/>
          </p:nvSpPr>
          <p:spPr>
            <a:xfrm>
              <a:off x="4700504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399" name="Google Shape;1399;p13"/>
            <p:cNvSpPr/>
            <p:nvPr/>
          </p:nvSpPr>
          <p:spPr>
            <a:xfrm>
              <a:off x="4902326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400" name="Google Shape;1400;p13"/>
            <p:cNvSpPr/>
            <p:nvPr/>
          </p:nvSpPr>
          <p:spPr>
            <a:xfrm>
              <a:off x="510414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401" name="Google Shape;1401;p13"/>
            <p:cNvSpPr/>
            <p:nvPr/>
          </p:nvSpPr>
          <p:spPr>
            <a:xfrm>
              <a:off x="5305971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</p:spTree>
    <p:extLst>
      <p:ext uri="{BB962C8B-B14F-4D97-AF65-F5344CB8AC3E}">
        <p14:creationId xmlns:p14="http://schemas.microsoft.com/office/powerpoint/2010/main" val="8709857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Title and text 2">
    <p:spTree>
      <p:nvGrpSpPr>
        <p:cNvPr id="1" name="Shape 1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9" name="Google Shape;1749;p17"/>
          <p:cNvSpPr txBox="1">
            <a:spLocks noGrp="1"/>
          </p:cNvSpPr>
          <p:nvPr>
            <p:ph type="title"/>
          </p:nvPr>
        </p:nvSpPr>
        <p:spPr>
          <a:xfrm>
            <a:off x="963167" y="719333"/>
            <a:ext cx="10265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750" name="Google Shape;1750;p17"/>
          <p:cNvSpPr txBox="1">
            <a:spLocks noGrp="1"/>
          </p:cNvSpPr>
          <p:nvPr>
            <p:ph type="subTitle" idx="1"/>
          </p:nvPr>
        </p:nvSpPr>
        <p:spPr>
          <a:xfrm>
            <a:off x="7958967" y="4906200"/>
            <a:ext cx="3269600" cy="120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751" name="Google Shape;1751;p17"/>
          <p:cNvSpPr>
            <a:spLocks noGrp="1"/>
          </p:cNvSpPr>
          <p:nvPr>
            <p:ph type="pic" idx="2"/>
          </p:nvPr>
        </p:nvSpPr>
        <p:spPr>
          <a:xfrm>
            <a:off x="1271584" y="1812600"/>
            <a:ext cx="2070000" cy="2070000"/>
          </a:xfrm>
          <a:prstGeom prst="ellipse">
            <a:avLst/>
          </a:prstGeom>
          <a:noFill/>
          <a:ln>
            <a:noFill/>
          </a:ln>
        </p:spPr>
      </p:sp>
      <p:sp>
        <p:nvSpPr>
          <p:cNvPr id="1752" name="Google Shape;1752;p17"/>
          <p:cNvSpPr>
            <a:spLocks noGrp="1"/>
          </p:cNvSpPr>
          <p:nvPr>
            <p:ph type="pic" idx="3"/>
          </p:nvPr>
        </p:nvSpPr>
        <p:spPr>
          <a:xfrm>
            <a:off x="3749851" y="2097800"/>
            <a:ext cx="4017200" cy="4017200"/>
          </a:xfrm>
          <a:prstGeom prst="ellipse">
            <a:avLst/>
          </a:prstGeom>
          <a:noFill/>
          <a:ln>
            <a:noFill/>
          </a:ln>
        </p:spPr>
      </p:sp>
      <p:sp>
        <p:nvSpPr>
          <p:cNvPr id="1753" name="Google Shape;1753;p17"/>
          <p:cNvSpPr>
            <a:spLocks noGrp="1"/>
          </p:cNvSpPr>
          <p:nvPr>
            <p:ph type="pic" idx="4"/>
          </p:nvPr>
        </p:nvSpPr>
        <p:spPr>
          <a:xfrm>
            <a:off x="8170351" y="1812599"/>
            <a:ext cx="2750000" cy="2750000"/>
          </a:xfrm>
          <a:prstGeom prst="ellipse">
            <a:avLst/>
          </a:prstGeom>
          <a:noFill/>
          <a:ln>
            <a:noFill/>
          </a:ln>
        </p:spPr>
      </p:sp>
      <p:sp>
        <p:nvSpPr>
          <p:cNvPr id="1754" name="Google Shape;1754;p17"/>
          <p:cNvSpPr>
            <a:spLocks noGrp="1"/>
          </p:cNvSpPr>
          <p:nvPr>
            <p:ph type="pic" idx="5"/>
          </p:nvPr>
        </p:nvSpPr>
        <p:spPr>
          <a:xfrm>
            <a:off x="1271584" y="4045000"/>
            <a:ext cx="2070000" cy="2070000"/>
          </a:xfrm>
          <a:prstGeom prst="ellipse">
            <a:avLst/>
          </a:prstGeom>
          <a:noFill/>
          <a:ln>
            <a:noFill/>
          </a:ln>
        </p:spPr>
      </p:sp>
      <p:sp>
        <p:nvSpPr>
          <p:cNvPr id="1756" name="Google Shape;1756;p17"/>
          <p:cNvSpPr/>
          <p:nvPr/>
        </p:nvSpPr>
        <p:spPr>
          <a:xfrm>
            <a:off x="11078367" y="-924500"/>
            <a:ext cx="1814800" cy="18148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89"/>
          </a:p>
        </p:txBody>
      </p:sp>
      <p:grpSp>
        <p:nvGrpSpPr>
          <p:cNvPr id="1757" name="Google Shape;1757;p17"/>
          <p:cNvGrpSpPr/>
          <p:nvPr/>
        </p:nvGrpSpPr>
        <p:grpSpPr>
          <a:xfrm>
            <a:off x="5381659" y="304285"/>
            <a:ext cx="1428683" cy="83200"/>
            <a:chOff x="4296859" y="976864"/>
            <a:chExt cx="1071512" cy="62400"/>
          </a:xfrm>
        </p:grpSpPr>
        <p:sp>
          <p:nvSpPr>
            <p:cNvPr id="1758" name="Google Shape;1758;p17"/>
            <p:cNvSpPr/>
            <p:nvPr/>
          </p:nvSpPr>
          <p:spPr>
            <a:xfrm>
              <a:off x="429685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759" name="Google Shape;1759;p17"/>
            <p:cNvSpPr/>
            <p:nvPr/>
          </p:nvSpPr>
          <p:spPr>
            <a:xfrm>
              <a:off x="4498682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760" name="Google Shape;1760;p17"/>
            <p:cNvSpPr/>
            <p:nvPr/>
          </p:nvSpPr>
          <p:spPr>
            <a:xfrm>
              <a:off x="4700504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761" name="Google Shape;1761;p17"/>
            <p:cNvSpPr/>
            <p:nvPr/>
          </p:nvSpPr>
          <p:spPr>
            <a:xfrm>
              <a:off x="4902326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762" name="Google Shape;1762;p17"/>
            <p:cNvSpPr/>
            <p:nvPr/>
          </p:nvSpPr>
          <p:spPr>
            <a:xfrm>
              <a:off x="510414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763" name="Google Shape;1763;p17"/>
            <p:cNvSpPr/>
            <p:nvPr/>
          </p:nvSpPr>
          <p:spPr>
            <a:xfrm>
              <a:off x="5305971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grpSp>
        <p:nvGrpSpPr>
          <p:cNvPr id="1764" name="Google Shape;1764;p17"/>
          <p:cNvGrpSpPr/>
          <p:nvPr/>
        </p:nvGrpSpPr>
        <p:grpSpPr>
          <a:xfrm rot="-5400000">
            <a:off x="438433" y="-97007"/>
            <a:ext cx="691200" cy="975100"/>
            <a:chOff x="6610575" y="4117375"/>
            <a:chExt cx="518400" cy="731325"/>
          </a:xfrm>
        </p:grpSpPr>
        <p:sp>
          <p:nvSpPr>
            <p:cNvPr id="1765" name="Google Shape;1765;p17"/>
            <p:cNvSpPr/>
            <p:nvPr/>
          </p:nvSpPr>
          <p:spPr>
            <a:xfrm>
              <a:off x="679522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766" name="Google Shape;1766;p17"/>
            <p:cNvSpPr/>
            <p:nvPr/>
          </p:nvSpPr>
          <p:spPr>
            <a:xfrm>
              <a:off x="679522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767" name="Google Shape;1767;p17"/>
            <p:cNvSpPr/>
            <p:nvPr/>
          </p:nvSpPr>
          <p:spPr>
            <a:xfrm>
              <a:off x="679522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768" name="Google Shape;1768;p17"/>
            <p:cNvSpPr/>
            <p:nvPr/>
          </p:nvSpPr>
          <p:spPr>
            <a:xfrm>
              <a:off x="661057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769" name="Google Shape;1769;p17"/>
            <p:cNvSpPr/>
            <p:nvPr/>
          </p:nvSpPr>
          <p:spPr>
            <a:xfrm>
              <a:off x="697987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770" name="Google Shape;1770;p17"/>
            <p:cNvSpPr/>
            <p:nvPr/>
          </p:nvSpPr>
          <p:spPr>
            <a:xfrm>
              <a:off x="679522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771" name="Google Shape;1771;p17"/>
            <p:cNvSpPr/>
            <p:nvPr/>
          </p:nvSpPr>
          <p:spPr>
            <a:xfrm>
              <a:off x="661057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772" name="Google Shape;1772;p17"/>
            <p:cNvSpPr/>
            <p:nvPr/>
          </p:nvSpPr>
          <p:spPr>
            <a:xfrm>
              <a:off x="697987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pic>
        <p:nvPicPr>
          <p:cNvPr id="1773" name="Google Shape;1773;p17"/>
          <p:cNvPicPr preferRelativeResize="0"/>
          <p:nvPr/>
        </p:nvPicPr>
        <p:blipFill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55700" y="-246167"/>
            <a:ext cx="1645200" cy="16508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74" name="Google Shape;1774;p17"/>
          <p:cNvGrpSpPr/>
          <p:nvPr/>
        </p:nvGrpSpPr>
        <p:grpSpPr>
          <a:xfrm>
            <a:off x="11228567" y="2273496"/>
            <a:ext cx="1570991" cy="3360841"/>
            <a:chOff x="7859445" y="2961507"/>
            <a:chExt cx="1178243" cy="2520631"/>
          </a:xfrm>
        </p:grpSpPr>
        <p:sp>
          <p:nvSpPr>
            <p:cNvPr id="1775" name="Google Shape;1775;p17"/>
            <p:cNvSpPr/>
            <p:nvPr/>
          </p:nvSpPr>
          <p:spPr>
            <a:xfrm>
              <a:off x="9016552" y="296150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776" name="Google Shape;1776;p17"/>
            <p:cNvSpPr/>
            <p:nvPr/>
          </p:nvSpPr>
          <p:spPr>
            <a:xfrm>
              <a:off x="8850777" y="2963125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777" name="Google Shape;1777;p17"/>
            <p:cNvSpPr/>
            <p:nvPr/>
          </p:nvSpPr>
          <p:spPr>
            <a:xfrm>
              <a:off x="8685013" y="2963125"/>
              <a:ext cx="16269" cy="17900"/>
            </a:xfrm>
            <a:custGeom>
              <a:avLst/>
              <a:gdLst/>
              <a:ahLst/>
              <a:cxnLst/>
              <a:rect l="l" t="t" r="r" b="b"/>
              <a:pathLst>
                <a:path w="1307" h="1438" extrusionOk="0">
                  <a:moveTo>
                    <a:pt x="654" y="1"/>
                  </a:moveTo>
                  <a:cubicBezTo>
                    <a:pt x="262" y="1"/>
                    <a:pt x="1" y="393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778" name="Google Shape;1778;p17"/>
            <p:cNvSpPr/>
            <p:nvPr/>
          </p:nvSpPr>
          <p:spPr>
            <a:xfrm>
              <a:off x="8520881" y="2964756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65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65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779" name="Google Shape;1779;p17"/>
            <p:cNvSpPr/>
            <p:nvPr/>
          </p:nvSpPr>
          <p:spPr>
            <a:xfrm>
              <a:off x="8355117" y="2966386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780" name="Google Shape;1780;p17"/>
            <p:cNvSpPr/>
            <p:nvPr/>
          </p:nvSpPr>
          <p:spPr>
            <a:xfrm>
              <a:off x="8189341" y="296800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781" name="Google Shape;1781;p17"/>
            <p:cNvSpPr/>
            <p:nvPr/>
          </p:nvSpPr>
          <p:spPr>
            <a:xfrm>
              <a:off x="8023578" y="296963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782" name="Google Shape;1782;p17"/>
            <p:cNvSpPr/>
            <p:nvPr/>
          </p:nvSpPr>
          <p:spPr>
            <a:xfrm>
              <a:off x="7859445" y="2971253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783" name="Google Shape;1783;p17"/>
            <p:cNvSpPr/>
            <p:nvPr/>
          </p:nvSpPr>
          <p:spPr>
            <a:xfrm>
              <a:off x="9016552" y="3107765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784" name="Google Shape;1784;p17"/>
            <p:cNvSpPr/>
            <p:nvPr/>
          </p:nvSpPr>
          <p:spPr>
            <a:xfrm>
              <a:off x="8850777" y="310939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785" name="Google Shape;1785;p17"/>
            <p:cNvSpPr/>
            <p:nvPr/>
          </p:nvSpPr>
          <p:spPr>
            <a:xfrm>
              <a:off x="8685013" y="311101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786" name="Google Shape;1786;p17"/>
            <p:cNvSpPr/>
            <p:nvPr/>
          </p:nvSpPr>
          <p:spPr>
            <a:xfrm>
              <a:off x="8520881" y="311264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787" name="Google Shape;1787;p17"/>
            <p:cNvSpPr/>
            <p:nvPr/>
          </p:nvSpPr>
          <p:spPr>
            <a:xfrm>
              <a:off x="8355117" y="3114275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788" name="Google Shape;1788;p17"/>
            <p:cNvSpPr/>
            <p:nvPr/>
          </p:nvSpPr>
          <p:spPr>
            <a:xfrm>
              <a:off x="8189341" y="311589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789" name="Google Shape;1789;p17"/>
            <p:cNvSpPr/>
            <p:nvPr/>
          </p:nvSpPr>
          <p:spPr>
            <a:xfrm>
              <a:off x="8023578" y="3115893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790" name="Google Shape;1790;p17"/>
            <p:cNvSpPr/>
            <p:nvPr/>
          </p:nvSpPr>
          <p:spPr>
            <a:xfrm>
              <a:off x="7859445" y="311752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791" name="Google Shape;1791;p17"/>
            <p:cNvSpPr/>
            <p:nvPr/>
          </p:nvSpPr>
          <p:spPr>
            <a:xfrm>
              <a:off x="9016552" y="325565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792" name="Google Shape;1792;p17"/>
            <p:cNvSpPr/>
            <p:nvPr/>
          </p:nvSpPr>
          <p:spPr>
            <a:xfrm>
              <a:off x="8850777" y="3255654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793" name="Google Shape;1793;p17"/>
            <p:cNvSpPr/>
            <p:nvPr/>
          </p:nvSpPr>
          <p:spPr>
            <a:xfrm>
              <a:off x="8685013" y="325728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794" name="Google Shape;1794;p17"/>
            <p:cNvSpPr/>
            <p:nvPr/>
          </p:nvSpPr>
          <p:spPr>
            <a:xfrm>
              <a:off x="8520881" y="3258903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795" name="Google Shape;1795;p17"/>
            <p:cNvSpPr/>
            <p:nvPr/>
          </p:nvSpPr>
          <p:spPr>
            <a:xfrm>
              <a:off x="8355117" y="326053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796" name="Google Shape;1796;p17"/>
            <p:cNvSpPr/>
            <p:nvPr/>
          </p:nvSpPr>
          <p:spPr>
            <a:xfrm>
              <a:off x="8189341" y="326216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797" name="Google Shape;1797;p17"/>
            <p:cNvSpPr/>
            <p:nvPr/>
          </p:nvSpPr>
          <p:spPr>
            <a:xfrm>
              <a:off x="8023578" y="326378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798" name="Google Shape;1798;p17"/>
            <p:cNvSpPr/>
            <p:nvPr/>
          </p:nvSpPr>
          <p:spPr>
            <a:xfrm>
              <a:off x="7859445" y="3263782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799" name="Google Shape;1799;p17"/>
            <p:cNvSpPr/>
            <p:nvPr/>
          </p:nvSpPr>
          <p:spPr>
            <a:xfrm>
              <a:off x="9016552" y="3401924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00" name="Google Shape;1800;p17"/>
            <p:cNvSpPr/>
            <p:nvPr/>
          </p:nvSpPr>
          <p:spPr>
            <a:xfrm>
              <a:off x="8850777" y="340354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01" name="Google Shape;1801;p17"/>
            <p:cNvSpPr/>
            <p:nvPr/>
          </p:nvSpPr>
          <p:spPr>
            <a:xfrm>
              <a:off x="8685013" y="3405173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02" name="Google Shape;1802;p17"/>
            <p:cNvSpPr/>
            <p:nvPr/>
          </p:nvSpPr>
          <p:spPr>
            <a:xfrm>
              <a:off x="8520881" y="340680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03" name="Google Shape;1803;p17"/>
            <p:cNvSpPr/>
            <p:nvPr/>
          </p:nvSpPr>
          <p:spPr>
            <a:xfrm>
              <a:off x="8355117" y="340842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04" name="Google Shape;1804;p17"/>
            <p:cNvSpPr/>
            <p:nvPr/>
          </p:nvSpPr>
          <p:spPr>
            <a:xfrm>
              <a:off x="8189341" y="340842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05" name="Google Shape;1805;p17"/>
            <p:cNvSpPr/>
            <p:nvPr/>
          </p:nvSpPr>
          <p:spPr>
            <a:xfrm>
              <a:off x="8023578" y="3410053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06" name="Google Shape;1806;p17"/>
            <p:cNvSpPr/>
            <p:nvPr/>
          </p:nvSpPr>
          <p:spPr>
            <a:xfrm>
              <a:off x="7859445" y="341167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07" name="Google Shape;1807;p17"/>
            <p:cNvSpPr/>
            <p:nvPr/>
          </p:nvSpPr>
          <p:spPr>
            <a:xfrm>
              <a:off x="9016552" y="354981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08" name="Google Shape;1808;p17"/>
            <p:cNvSpPr/>
            <p:nvPr/>
          </p:nvSpPr>
          <p:spPr>
            <a:xfrm>
              <a:off x="8850777" y="355143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65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65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09" name="Google Shape;1809;p17"/>
            <p:cNvSpPr/>
            <p:nvPr/>
          </p:nvSpPr>
          <p:spPr>
            <a:xfrm>
              <a:off x="8685013" y="355143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10" name="Google Shape;1810;p17"/>
            <p:cNvSpPr/>
            <p:nvPr/>
          </p:nvSpPr>
          <p:spPr>
            <a:xfrm>
              <a:off x="8520881" y="3553062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11" name="Google Shape;1811;p17"/>
            <p:cNvSpPr/>
            <p:nvPr/>
          </p:nvSpPr>
          <p:spPr>
            <a:xfrm>
              <a:off x="8355117" y="3554692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12" name="Google Shape;1812;p17"/>
            <p:cNvSpPr/>
            <p:nvPr/>
          </p:nvSpPr>
          <p:spPr>
            <a:xfrm>
              <a:off x="8189341" y="3556311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13" name="Google Shape;1813;p17"/>
            <p:cNvSpPr/>
            <p:nvPr/>
          </p:nvSpPr>
          <p:spPr>
            <a:xfrm>
              <a:off x="8023578" y="355794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14" name="Google Shape;1814;p17"/>
            <p:cNvSpPr/>
            <p:nvPr/>
          </p:nvSpPr>
          <p:spPr>
            <a:xfrm>
              <a:off x="7859445" y="355955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15" name="Google Shape;1815;p17"/>
            <p:cNvSpPr/>
            <p:nvPr/>
          </p:nvSpPr>
          <p:spPr>
            <a:xfrm>
              <a:off x="9016552" y="369607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829"/>
                    <a:pt x="783" y="1829"/>
                  </a:cubicBezTo>
                  <a:cubicBezTo>
                    <a:pt x="1306" y="1829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16" name="Google Shape;1816;p17"/>
            <p:cNvSpPr/>
            <p:nvPr/>
          </p:nvSpPr>
          <p:spPr>
            <a:xfrm>
              <a:off x="8850777" y="369770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17" name="Google Shape;1817;p17"/>
            <p:cNvSpPr/>
            <p:nvPr/>
          </p:nvSpPr>
          <p:spPr>
            <a:xfrm>
              <a:off x="8685013" y="369932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18" name="Google Shape;1818;p17"/>
            <p:cNvSpPr/>
            <p:nvPr/>
          </p:nvSpPr>
          <p:spPr>
            <a:xfrm>
              <a:off x="8520881" y="3700951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19" name="Google Shape;1819;p17"/>
            <p:cNvSpPr/>
            <p:nvPr/>
          </p:nvSpPr>
          <p:spPr>
            <a:xfrm>
              <a:off x="8355117" y="3700951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20" name="Google Shape;1820;p17"/>
            <p:cNvSpPr/>
            <p:nvPr/>
          </p:nvSpPr>
          <p:spPr>
            <a:xfrm>
              <a:off x="8189341" y="3702581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21" name="Google Shape;1821;p17"/>
            <p:cNvSpPr/>
            <p:nvPr/>
          </p:nvSpPr>
          <p:spPr>
            <a:xfrm>
              <a:off x="8023578" y="370419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22" name="Google Shape;1822;p17"/>
            <p:cNvSpPr/>
            <p:nvPr/>
          </p:nvSpPr>
          <p:spPr>
            <a:xfrm>
              <a:off x="7859445" y="370583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23" name="Google Shape;1823;p17"/>
            <p:cNvSpPr/>
            <p:nvPr/>
          </p:nvSpPr>
          <p:spPr>
            <a:xfrm>
              <a:off x="9016552" y="384396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24" name="Google Shape;1824;p17"/>
            <p:cNvSpPr/>
            <p:nvPr/>
          </p:nvSpPr>
          <p:spPr>
            <a:xfrm>
              <a:off x="8850777" y="3843960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25" name="Google Shape;1825;p17"/>
            <p:cNvSpPr/>
            <p:nvPr/>
          </p:nvSpPr>
          <p:spPr>
            <a:xfrm>
              <a:off x="8685013" y="384559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26" name="Google Shape;1826;p17"/>
            <p:cNvSpPr/>
            <p:nvPr/>
          </p:nvSpPr>
          <p:spPr>
            <a:xfrm>
              <a:off x="8520881" y="3847209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27" name="Google Shape;1827;p17"/>
            <p:cNvSpPr/>
            <p:nvPr/>
          </p:nvSpPr>
          <p:spPr>
            <a:xfrm>
              <a:off x="8355117" y="384883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28" name="Google Shape;1828;p17"/>
            <p:cNvSpPr/>
            <p:nvPr/>
          </p:nvSpPr>
          <p:spPr>
            <a:xfrm>
              <a:off x="8189341" y="385047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29" name="Google Shape;1829;p17"/>
            <p:cNvSpPr/>
            <p:nvPr/>
          </p:nvSpPr>
          <p:spPr>
            <a:xfrm>
              <a:off x="8023578" y="385208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30" name="Google Shape;1830;p17"/>
            <p:cNvSpPr/>
            <p:nvPr/>
          </p:nvSpPr>
          <p:spPr>
            <a:xfrm>
              <a:off x="7859445" y="3852088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31" name="Google Shape;1831;p17"/>
            <p:cNvSpPr/>
            <p:nvPr/>
          </p:nvSpPr>
          <p:spPr>
            <a:xfrm>
              <a:off x="9016552" y="3990230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32" name="Google Shape;1832;p17"/>
            <p:cNvSpPr/>
            <p:nvPr/>
          </p:nvSpPr>
          <p:spPr>
            <a:xfrm>
              <a:off x="8850777" y="399184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33" name="Google Shape;1833;p17"/>
            <p:cNvSpPr/>
            <p:nvPr/>
          </p:nvSpPr>
          <p:spPr>
            <a:xfrm>
              <a:off x="8685013" y="3993479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34" name="Google Shape;1834;p17"/>
            <p:cNvSpPr/>
            <p:nvPr/>
          </p:nvSpPr>
          <p:spPr>
            <a:xfrm>
              <a:off x="8520881" y="399511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35" name="Google Shape;1835;p17"/>
            <p:cNvSpPr/>
            <p:nvPr/>
          </p:nvSpPr>
          <p:spPr>
            <a:xfrm>
              <a:off x="8355117" y="3995110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914"/>
                    <a:pt x="392" y="914"/>
                  </a:cubicBezTo>
                  <a:cubicBezTo>
                    <a:pt x="653" y="914"/>
                    <a:pt x="914" y="78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36" name="Google Shape;1836;p17"/>
            <p:cNvSpPr/>
            <p:nvPr/>
          </p:nvSpPr>
          <p:spPr>
            <a:xfrm>
              <a:off x="8189341" y="3996728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37" name="Google Shape;1837;p17"/>
            <p:cNvSpPr/>
            <p:nvPr/>
          </p:nvSpPr>
          <p:spPr>
            <a:xfrm>
              <a:off x="8023578" y="399835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38" name="Google Shape;1838;p17"/>
            <p:cNvSpPr/>
            <p:nvPr/>
          </p:nvSpPr>
          <p:spPr>
            <a:xfrm>
              <a:off x="7859445" y="399997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39" name="Google Shape;1839;p17"/>
            <p:cNvSpPr/>
            <p:nvPr/>
          </p:nvSpPr>
          <p:spPr>
            <a:xfrm>
              <a:off x="9016552" y="4138119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40" name="Google Shape;1840;p17"/>
            <p:cNvSpPr/>
            <p:nvPr/>
          </p:nvSpPr>
          <p:spPr>
            <a:xfrm>
              <a:off x="8850777" y="413811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41" name="Google Shape;1841;p17"/>
            <p:cNvSpPr/>
            <p:nvPr/>
          </p:nvSpPr>
          <p:spPr>
            <a:xfrm>
              <a:off x="8685013" y="413973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42" name="Google Shape;1842;p17"/>
            <p:cNvSpPr/>
            <p:nvPr/>
          </p:nvSpPr>
          <p:spPr>
            <a:xfrm>
              <a:off x="8520881" y="4141368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045"/>
                    <a:pt x="522" y="1045"/>
                  </a:cubicBezTo>
                  <a:cubicBezTo>
                    <a:pt x="784" y="1045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43" name="Google Shape;1843;p17"/>
            <p:cNvSpPr/>
            <p:nvPr/>
          </p:nvSpPr>
          <p:spPr>
            <a:xfrm>
              <a:off x="8355117" y="4142999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44" name="Google Shape;1844;p17"/>
            <p:cNvSpPr/>
            <p:nvPr/>
          </p:nvSpPr>
          <p:spPr>
            <a:xfrm>
              <a:off x="8189341" y="4144617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45" name="Google Shape;1845;p17"/>
            <p:cNvSpPr/>
            <p:nvPr/>
          </p:nvSpPr>
          <p:spPr>
            <a:xfrm>
              <a:off x="8023578" y="4146247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46" name="Google Shape;1846;p17"/>
            <p:cNvSpPr/>
            <p:nvPr/>
          </p:nvSpPr>
          <p:spPr>
            <a:xfrm>
              <a:off x="7859445" y="414624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47" name="Google Shape;1847;p17"/>
            <p:cNvSpPr/>
            <p:nvPr/>
          </p:nvSpPr>
          <p:spPr>
            <a:xfrm>
              <a:off x="9016552" y="4284377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48" name="Google Shape;1848;p17"/>
            <p:cNvSpPr/>
            <p:nvPr/>
          </p:nvSpPr>
          <p:spPr>
            <a:xfrm>
              <a:off x="8850777" y="4286008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49" name="Google Shape;1849;p17"/>
            <p:cNvSpPr/>
            <p:nvPr/>
          </p:nvSpPr>
          <p:spPr>
            <a:xfrm>
              <a:off x="8685013" y="4287626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50" name="Google Shape;1850;p17"/>
            <p:cNvSpPr/>
            <p:nvPr/>
          </p:nvSpPr>
          <p:spPr>
            <a:xfrm>
              <a:off x="8520881" y="4289257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51" name="Google Shape;1851;p17"/>
            <p:cNvSpPr/>
            <p:nvPr/>
          </p:nvSpPr>
          <p:spPr>
            <a:xfrm>
              <a:off x="8355117" y="4289257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52" name="Google Shape;1852;p17"/>
            <p:cNvSpPr/>
            <p:nvPr/>
          </p:nvSpPr>
          <p:spPr>
            <a:xfrm>
              <a:off x="8189341" y="4290887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53" name="Google Shape;1853;p17"/>
            <p:cNvSpPr/>
            <p:nvPr/>
          </p:nvSpPr>
          <p:spPr>
            <a:xfrm>
              <a:off x="8023578" y="4292506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54" name="Google Shape;1854;p17"/>
            <p:cNvSpPr/>
            <p:nvPr/>
          </p:nvSpPr>
          <p:spPr>
            <a:xfrm>
              <a:off x="7859445" y="4294136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55" name="Google Shape;1855;p17"/>
            <p:cNvSpPr/>
            <p:nvPr/>
          </p:nvSpPr>
          <p:spPr>
            <a:xfrm>
              <a:off x="9016552" y="4432266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56" name="Google Shape;1856;p17"/>
            <p:cNvSpPr/>
            <p:nvPr/>
          </p:nvSpPr>
          <p:spPr>
            <a:xfrm>
              <a:off x="8850777" y="443226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57" name="Google Shape;1857;p17"/>
            <p:cNvSpPr/>
            <p:nvPr/>
          </p:nvSpPr>
          <p:spPr>
            <a:xfrm>
              <a:off x="8685013" y="443389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58" name="Google Shape;1858;p17"/>
            <p:cNvSpPr/>
            <p:nvPr/>
          </p:nvSpPr>
          <p:spPr>
            <a:xfrm>
              <a:off x="8520881" y="4435515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59" name="Google Shape;1859;p17"/>
            <p:cNvSpPr/>
            <p:nvPr/>
          </p:nvSpPr>
          <p:spPr>
            <a:xfrm>
              <a:off x="8355117" y="4437146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60" name="Google Shape;1860;p17"/>
            <p:cNvSpPr/>
            <p:nvPr/>
          </p:nvSpPr>
          <p:spPr>
            <a:xfrm>
              <a:off x="8189341" y="4438776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61" name="Google Shape;1861;p17"/>
            <p:cNvSpPr/>
            <p:nvPr/>
          </p:nvSpPr>
          <p:spPr>
            <a:xfrm>
              <a:off x="8023578" y="4440394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62" name="Google Shape;1862;p17"/>
            <p:cNvSpPr/>
            <p:nvPr/>
          </p:nvSpPr>
          <p:spPr>
            <a:xfrm>
              <a:off x="7859445" y="444039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63" name="Google Shape;1863;p17"/>
            <p:cNvSpPr/>
            <p:nvPr/>
          </p:nvSpPr>
          <p:spPr>
            <a:xfrm>
              <a:off x="9016552" y="457853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64" name="Google Shape;1864;p17"/>
            <p:cNvSpPr/>
            <p:nvPr/>
          </p:nvSpPr>
          <p:spPr>
            <a:xfrm>
              <a:off x="8850777" y="458015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65" name="Google Shape;1865;p17"/>
            <p:cNvSpPr/>
            <p:nvPr/>
          </p:nvSpPr>
          <p:spPr>
            <a:xfrm>
              <a:off x="8685013" y="4581785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914"/>
                    <a:pt x="262" y="1306"/>
                    <a:pt x="654" y="1306"/>
                  </a:cubicBezTo>
                  <a:cubicBezTo>
                    <a:pt x="1045" y="1306"/>
                    <a:pt x="1306" y="914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66" name="Google Shape;1866;p17"/>
            <p:cNvSpPr/>
            <p:nvPr/>
          </p:nvSpPr>
          <p:spPr>
            <a:xfrm>
              <a:off x="8520881" y="4583404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67" name="Google Shape;1867;p17"/>
            <p:cNvSpPr/>
            <p:nvPr/>
          </p:nvSpPr>
          <p:spPr>
            <a:xfrm>
              <a:off x="8355117" y="4583404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68" name="Google Shape;1868;p17"/>
            <p:cNvSpPr/>
            <p:nvPr/>
          </p:nvSpPr>
          <p:spPr>
            <a:xfrm>
              <a:off x="8189341" y="458503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69" name="Google Shape;1869;p17"/>
            <p:cNvSpPr/>
            <p:nvPr/>
          </p:nvSpPr>
          <p:spPr>
            <a:xfrm>
              <a:off x="8023578" y="458666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70" name="Google Shape;1870;p17"/>
            <p:cNvSpPr/>
            <p:nvPr/>
          </p:nvSpPr>
          <p:spPr>
            <a:xfrm>
              <a:off x="7859445" y="4588283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71" name="Google Shape;1871;p17"/>
            <p:cNvSpPr/>
            <p:nvPr/>
          </p:nvSpPr>
          <p:spPr>
            <a:xfrm>
              <a:off x="9016552" y="4726425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261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261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72" name="Google Shape;1872;p17"/>
            <p:cNvSpPr/>
            <p:nvPr/>
          </p:nvSpPr>
          <p:spPr>
            <a:xfrm>
              <a:off x="8850777" y="472642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73" name="Google Shape;1873;p17"/>
            <p:cNvSpPr/>
            <p:nvPr/>
          </p:nvSpPr>
          <p:spPr>
            <a:xfrm>
              <a:off x="8685013" y="472804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74" name="Google Shape;1874;p17"/>
            <p:cNvSpPr/>
            <p:nvPr/>
          </p:nvSpPr>
          <p:spPr>
            <a:xfrm>
              <a:off x="8520881" y="472967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75" name="Google Shape;1875;p17"/>
            <p:cNvSpPr/>
            <p:nvPr/>
          </p:nvSpPr>
          <p:spPr>
            <a:xfrm>
              <a:off x="8355117" y="4731305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76" name="Google Shape;1876;p17"/>
            <p:cNvSpPr/>
            <p:nvPr/>
          </p:nvSpPr>
          <p:spPr>
            <a:xfrm>
              <a:off x="8189341" y="473292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77" name="Google Shape;1877;p17"/>
            <p:cNvSpPr/>
            <p:nvPr/>
          </p:nvSpPr>
          <p:spPr>
            <a:xfrm>
              <a:off x="8023578" y="4734554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78" name="Google Shape;1878;p17"/>
            <p:cNvSpPr/>
            <p:nvPr/>
          </p:nvSpPr>
          <p:spPr>
            <a:xfrm>
              <a:off x="7859445" y="473455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79" name="Google Shape;1879;p17"/>
            <p:cNvSpPr/>
            <p:nvPr/>
          </p:nvSpPr>
          <p:spPr>
            <a:xfrm>
              <a:off x="9016552" y="487268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80" name="Google Shape;1880;p17"/>
            <p:cNvSpPr/>
            <p:nvPr/>
          </p:nvSpPr>
          <p:spPr>
            <a:xfrm>
              <a:off x="8850777" y="4874314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784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784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81" name="Google Shape;1881;p17"/>
            <p:cNvSpPr/>
            <p:nvPr/>
          </p:nvSpPr>
          <p:spPr>
            <a:xfrm>
              <a:off x="8685013" y="4875932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915"/>
                    <a:pt x="262" y="1307"/>
                    <a:pt x="654" y="1307"/>
                  </a:cubicBezTo>
                  <a:cubicBezTo>
                    <a:pt x="1045" y="1307"/>
                    <a:pt x="1306" y="91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82" name="Google Shape;1882;p17"/>
            <p:cNvSpPr/>
            <p:nvPr/>
          </p:nvSpPr>
          <p:spPr>
            <a:xfrm>
              <a:off x="8520881" y="4877563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131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83" name="Google Shape;1883;p17"/>
            <p:cNvSpPr/>
            <p:nvPr/>
          </p:nvSpPr>
          <p:spPr>
            <a:xfrm>
              <a:off x="8355117" y="487756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84" name="Google Shape;1884;p17"/>
            <p:cNvSpPr/>
            <p:nvPr/>
          </p:nvSpPr>
          <p:spPr>
            <a:xfrm>
              <a:off x="8189341" y="487919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85" name="Google Shape;1885;p17"/>
            <p:cNvSpPr/>
            <p:nvPr/>
          </p:nvSpPr>
          <p:spPr>
            <a:xfrm>
              <a:off x="8023578" y="488081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86" name="Google Shape;1886;p17"/>
            <p:cNvSpPr/>
            <p:nvPr/>
          </p:nvSpPr>
          <p:spPr>
            <a:xfrm>
              <a:off x="7859445" y="4882442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lnTo>
                    <a:pt x="131" y="131"/>
                  </a:ln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87" name="Google Shape;1887;p17"/>
            <p:cNvSpPr/>
            <p:nvPr/>
          </p:nvSpPr>
          <p:spPr>
            <a:xfrm>
              <a:off x="9016552" y="5020572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88" name="Google Shape;1888;p17"/>
            <p:cNvSpPr/>
            <p:nvPr/>
          </p:nvSpPr>
          <p:spPr>
            <a:xfrm>
              <a:off x="8850777" y="502057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89" name="Google Shape;1889;p17"/>
            <p:cNvSpPr/>
            <p:nvPr/>
          </p:nvSpPr>
          <p:spPr>
            <a:xfrm>
              <a:off x="8685013" y="5022203"/>
              <a:ext cx="16269" cy="16256"/>
            </a:xfrm>
            <a:custGeom>
              <a:avLst/>
              <a:gdLst/>
              <a:ahLst/>
              <a:cxnLst/>
              <a:rect l="l" t="t" r="r" b="b"/>
              <a:pathLst>
                <a:path w="1307" h="1306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90" name="Google Shape;1890;p17"/>
            <p:cNvSpPr/>
            <p:nvPr/>
          </p:nvSpPr>
          <p:spPr>
            <a:xfrm>
              <a:off x="8520881" y="5023821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91" name="Google Shape;1891;p17"/>
            <p:cNvSpPr/>
            <p:nvPr/>
          </p:nvSpPr>
          <p:spPr>
            <a:xfrm>
              <a:off x="8355117" y="502545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92" name="Google Shape;1892;p17"/>
            <p:cNvSpPr/>
            <p:nvPr/>
          </p:nvSpPr>
          <p:spPr>
            <a:xfrm>
              <a:off x="8189341" y="502545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262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262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93" name="Google Shape;1893;p17"/>
            <p:cNvSpPr/>
            <p:nvPr/>
          </p:nvSpPr>
          <p:spPr>
            <a:xfrm>
              <a:off x="8023578" y="5027082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94" name="Google Shape;1894;p17"/>
            <p:cNvSpPr/>
            <p:nvPr/>
          </p:nvSpPr>
          <p:spPr>
            <a:xfrm>
              <a:off x="7859445" y="502870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95" name="Google Shape;1895;p17"/>
            <p:cNvSpPr/>
            <p:nvPr/>
          </p:nvSpPr>
          <p:spPr>
            <a:xfrm>
              <a:off x="9016552" y="516684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96" name="Google Shape;1896;p17"/>
            <p:cNvSpPr/>
            <p:nvPr/>
          </p:nvSpPr>
          <p:spPr>
            <a:xfrm>
              <a:off x="8850777" y="516846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97" name="Google Shape;1897;p17"/>
            <p:cNvSpPr/>
            <p:nvPr/>
          </p:nvSpPr>
          <p:spPr>
            <a:xfrm>
              <a:off x="8685013" y="516846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98" name="Google Shape;1898;p17"/>
            <p:cNvSpPr/>
            <p:nvPr/>
          </p:nvSpPr>
          <p:spPr>
            <a:xfrm>
              <a:off x="8520881" y="5171710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13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99" name="Google Shape;1899;p17"/>
            <p:cNvSpPr/>
            <p:nvPr/>
          </p:nvSpPr>
          <p:spPr>
            <a:xfrm>
              <a:off x="8355117" y="5171710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900" name="Google Shape;1900;p17"/>
            <p:cNvSpPr/>
            <p:nvPr/>
          </p:nvSpPr>
          <p:spPr>
            <a:xfrm>
              <a:off x="8189341" y="5173340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901" name="Google Shape;1901;p17"/>
            <p:cNvSpPr/>
            <p:nvPr/>
          </p:nvSpPr>
          <p:spPr>
            <a:xfrm>
              <a:off x="8023578" y="517497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902" name="Google Shape;1902;p17"/>
            <p:cNvSpPr/>
            <p:nvPr/>
          </p:nvSpPr>
          <p:spPr>
            <a:xfrm>
              <a:off x="7859445" y="517658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903" name="Google Shape;1903;p17"/>
            <p:cNvSpPr/>
            <p:nvPr/>
          </p:nvSpPr>
          <p:spPr>
            <a:xfrm>
              <a:off x="9016552" y="531310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904" name="Google Shape;1904;p17"/>
            <p:cNvSpPr/>
            <p:nvPr/>
          </p:nvSpPr>
          <p:spPr>
            <a:xfrm>
              <a:off x="8850777" y="531473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905" name="Google Shape;1905;p17"/>
            <p:cNvSpPr/>
            <p:nvPr/>
          </p:nvSpPr>
          <p:spPr>
            <a:xfrm>
              <a:off x="8685013" y="531635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906" name="Google Shape;1906;p17"/>
            <p:cNvSpPr/>
            <p:nvPr/>
          </p:nvSpPr>
          <p:spPr>
            <a:xfrm>
              <a:off x="8520881" y="531798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907" name="Google Shape;1907;p17"/>
            <p:cNvSpPr/>
            <p:nvPr/>
          </p:nvSpPr>
          <p:spPr>
            <a:xfrm>
              <a:off x="8355117" y="5319611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908" name="Google Shape;1908;p17"/>
            <p:cNvSpPr/>
            <p:nvPr/>
          </p:nvSpPr>
          <p:spPr>
            <a:xfrm>
              <a:off x="8189341" y="5321229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909" name="Google Shape;1909;p17"/>
            <p:cNvSpPr/>
            <p:nvPr/>
          </p:nvSpPr>
          <p:spPr>
            <a:xfrm>
              <a:off x="8023578" y="532122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910" name="Google Shape;1910;p17"/>
            <p:cNvSpPr/>
            <p:nvPr/>
          </p:nvSpPr>
          <p:spPr>
            <a:xfrm>
              <a:off x="7859445" y="532286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911" name="Google Shape;1911;p17"/>
            <p:cNvSpPr/>
            <p:nvPr/>
          </p:nvSpPr>
          <p:spPr>
            <a:xfrm>
              <a:off x="9016552" y="546099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912" name="Google Shape;1912;p17"/>
            <p:cNvSpPr/>
            <p:nvPr/>
          </p:nvSpPr>
          <p:spPr>
            <a:xfrm>
              <a:off x="8850777" y="5462620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653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653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913" name="Google Shape;1913;p17"/>
            <p:cNvSpPr/>
            <p:nvPr/>
          </p:nvSpPr>
          <p:spPr>
            <a:xfrm>
              <a:off x="8685013" y="5462620"/>
              <a:ext cx="16269" cy="17887"/>
            </a:xfrm>
            <a:custGeom>
              <a:avLst/>
              <a:gdLst/>
              <a:ahLst/>
              <a:cxnLst/>
              <a:rect l="l" t="t" r="r" b="b"/>
              <a:pathLst>
                <a:path w="1307" h="1437" extrusionOk="0">
                  <a:moveTo>
                    <a:pt x="654" y="0"/>
                  </a:moveTo>
                  <a:cubicBezTo>
                    <a:pt x="262" y="0"/>
                    <a:pt x="1" y="392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914" name="Google Shape;1914;p17"/>
            <p:cNvSpPr/>
            <p:nvPr/>
          </p:nvSpPr>
          <p:spPr>
            <a:xfrm>
              <a:off x="8520881" y="5464239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915" name="Google Shape;1915;p17"/>
            <p:cNvSpPr/>
            <p:nvPr/>
          </p:nvSpPr>
          <p:spPr>
            <a:xfrm>
              <a:off x="8355117" y="546586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916" name="Google Shape;1916;p17"/>
            <p:cNvSpPr/>
            <p:nvPr/>
          </p:nvSpPr>
          <p:spPr>
            <a:xfrm>
              <a:off x="8189341" y="546750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917" name="Google Shape;1917;p17"/>
            <p:cNvSpPr/>
            <p:nvPr/>
          </p:nvSpPr>
          <p:spPr>
            <a:xfrm>
              <a:off x="8023578" y="546911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918" name="Google Shape;1918;p17"/>
            <p:cNvSpPr/>
            <p:nvPr/>
          </p:nvSpPr>
          <p:spPr>
            <a:xfrm>
              <a:off x="7859445" y="5470749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</p:spTree>
    <p:extLst>
      <p:ext uri="{BB962C8B-B14F-4D97-AF65-F5344CB8AC3E}">
        <p14:creationId xmlns:p14="http://schemas.microsoft.com/office/powerpoint/2010/main" val="247730609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Title and four columns">
    <p:spTree>
      <p:nvGrpSpPr>
        <p:cNvPr id="1" name="Shape 19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" name="Google Shape;1945;p19"/>
          <p:cNvSpPr txBox="1">
            <a:spLocks noGrp="1"/>
          </p:cNvSpPr>
          <p:nvPr>
            <p:ph type="title"/>
          </p:nvPr>
        </p:nvSpPr>
        <p:spPr>
          <a:xfrm>
            <a:off x="963167" y="719333"/>
            <a:ext cx="10265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946" name="Google Shape;1946;p19"/>
          <p:cNvSpPr txBox="1">
            <a:spLocks noGrp="1"/>
          </p:cNvSpPr>
          <p:nvPr>
            <p:ph type="subTitle" idx="1"/>
          </p:nvPr>
        </p:nvSpPr>
        <p:spPr>
          <a:xfrm>
            <a:off x="2403096" y="2649099"/>
            <a:ext cx="3170400" cy="104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947" name="Google Shape;1947;p19"/>
          <p:cNvSpPr txBox="1">
            <a:spLocks noGrp="1"/>
          </p:cNvSpPr>
          <p:nvPr>
            <p:ph type="subTitle" idx="2"/>
          </p:nvPr>
        </p:nvSpPr>
        <p:spPr>
          <a:xfrm>
            <a:off x="2403095" y="2209667"/>
            <a:ext cx="3170400" cy="57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sz="2667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1948" name="Google Shape;1948;p19"/>
          <p:cNvSpPr txBox="1">
            <a:spLocks noGrp="1"/>
          </p:cNvSpPr>
          <p:nvPr>
            <p:ph type="subTitle" idx="3"/>
          </p:nvPr>
        </p:nvSpPr>
        <p:spPr>
          <a:xfrm>
            <a:off x="7816500" y="2649099"/>
            <a:ext cx="3170400" cy="104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949" name="Google Shape;1949;p19"/>
          <p:cNvSpPr txBox="1">
            <a:spLocks noGrp="1"/>
          </p:cNvSpPr>
          <p:nvPr>
            <p:ph type="subTitle" idx="4"/>
          </p:nvPr>
        </p:nvSpPr>
        <p:spPr>
          <a:xfrm>
            <a:off x="7816495" y="2209667"/>
            <a:ext cx="3170400" cy="57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sz="2667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1950" name="Google Shape;1950;p19"/>
          <p:cNvSpPr txBox="1">
            <a:spLocks noGrp="1"/>
          </p:cNvSpPr>
          <p:nvPr>
            <p:ph type="subTitle" idx="5"/>
          </p:nvPr>
        </p:nvSpPr>
        <p:spPr>
          <a:xfrm>
            <a:off x="2403096" y="4782067"/>
            <a:ext cx="3170400" cy="104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951" name="Google Shape;1951;p19"/>
          <p:cNvSpPr txBox="1">
            <a:spLocks noGrp="1"/>
          </p:cNvSpPr>
          <p:nvPr>
            <p:ph type="subTitle" idx="6"/>
          </p:nvPr>
        </p:nvSpPr>
        <p:spPr>
          <a:xfrm>
            <a:off x="2403095" y="4342631"/>
            <a:ext cx="3170400" cy="57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sz="2667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1952" name="Google Shape;1952;p19"/>
          <p:cNvSpPr txBox="1">
            <a:spLocks noGrp="1"/>
          </p:cNvSpPr>
          <p:nvPr>
            <p:ph type="subTitle" idx="7"/>
          </p:nvPr>
        </p:nvSpPr>
        <p:spPr>
          <a:xfrm>
            <a:off x="7816500" y="4782067"/>
            <a:ext cx="3170400" cy="104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953" name="Google Shape;1953;p19"/>
          <p:cNvSpPr txBox="1">
            <a:spLocks noGrp="1"/>
          </p:cNvSpPr>
          <p:nvPr>
            <p:ph type="subTitle" idx="8"/>
          </p:nvPr>
        </p:nvSpPr>
        <p:spPr>
          <a:xfrm>
            <a:off x="7816495" y="4342631"/>
            <a:ext cx="3170400" cy="57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sz="2667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1954" name="Google Shape;1954;p19"/>
          <p:cNvSpPr/>
          <p:nvPr/>
        </p:nvSpPr>
        <p:spPr>
          <a:xfrm>
            <a:off x="10817833" y="-634167"/>
            <a:ext cx="1814800" cy="18148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89"/>
          </a:p>
        </p:txBody>
      </p:sp>
      <p:grpSp>
        <p:nvGrpSpPr>
          <p:cNvPr id="1955" name="Google Shape;1955;p19"/>
          <p:cNvGrpSpPr/>
          <p:nvPr/>
        </p:nvGrpSpPr>
        <p:grpSpPr>
          <a:xfrm rot="-5400000">
            <a:off x="388400" y="-99927"/>
            <a:ext cx="691200" cy="975100"/>
            <a:chOff x="6610575" y="4117375"/>
            <a:chExt cx="518400" cy="731325"/>
          </a:xfrm>
        </p:grpSpPr>
        <p:sp>
          <p:nvSpPr>
            <p:cNvPr id="1956" name="Google Shape;1956;p19"/>
            <p:cNvSpPr/>
            <p:nvPr/>
          </p:nvSpPr>
          <p:spPr>
            <a:xfrm>
              <a:off x="679522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957" name="Google Shape;1957;p19"/>
            <p:cNvSpPr/>
            <p:nvPr/>
          </p:nvSpPr>
          <p:spPr>
            <a:xfrm>
              <a:off x="679522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958" name="Google Shape;1958;p19"/>
            <p:cNvSpPr/>
            <p:nvPr/>
          </p:nvSpPr>
          <p:spPr>
            <a:xfrm>
              <a:off x="679522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959" name="Google Shape;1959;p19"/>
            <p:cNvSpPr/>
            <p:nvPr/>
          </p:nvSpPr>
          <p:spPr>
            <a:xfrm>
              <a:off x="661057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960" name="Google Shape;1960;p19"/>
            <p:cNvSpPr/>
            <p:nvPr/>
          </p:nvSpPr>
          <p:spPr>
            <a:xfrm>
              <a:off x="697987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961" name="Google Shape;1961;p19"/>
            <p:cNvSpPr/>
            <p:nvPr/>
          </p:nvSpPr>
          <p:spPr>
            <a:xfrm>
              <a:off x="679522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962" name="Google Shape;1962;p19"/>
            <p:cNvSpPr/>
            <p:nvPr/>
          </p:nvSpPr>
          <p:spPr>
            <a:xfrm>
              <a:off x="661057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963" name="Google Shape;1963;p19"/>
            <p:cNvSpPr/>
            <p:nvPr/>
          </p:nvSpPr>
          <p:spPr>
            <a:xfrm>
              <a:off x="697987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pic>
        <p:nvPicPr>
          <p:cNvPr id="1964" name="Google Shape;1964;p19"/>
          <p:cNvPicPr preferRelativeResize="0"/>
          <p:nvPr/>
        </p:nvPicPr>
        <p:blipFill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28833" y="447567"/>
            <a:ext cx="1645200" cy="16508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965" name="Google Shape;1965;p19"/>
          <p:cNvGrpSpPr/>
          <p:nvPr/>
        </p:nvGrpSpPr>
        <p:grpSpPr>
          <a:xfrm flipH="1">
            <a:off x="-762860" y="2564010"/>
            <a:ext cx="1570991" cy="3360841"/>
            <a:chOff x="7859445" y="2961507"/>
            <a:chExt cx="1178243" cy="2520631"/>
          </a:xfrm>
        </p:grpSpPr>
        <p:sp>
          <p:nvSpPr>
            <p:cNvPr id="1966" name="Google Shape;1966;p19"/>
            <p:cNvSpPr/>
            <p:nvPr/>
          </p:nvSpPr>
          <p:spPr>
            <a:xfrm>
              <a:off x="9016552" y="296150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967" name="Google Shape;1967;p19"/>
            <p:cNvSpPr/>
            <p:nvPr/>
          </p:nvSpPr>
          <p:spPr>
            <a:xfrm>
              <a:off x="8850777" y="2963125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968" name="Google Shape;1968;p19"/>
            <p:cNvSpPr/>
            <p:nvPr/>
          </p:nvSpPr>
          <p:spPr>
            <a:xfrm>
              <a:off x="8685013" y="2963125"/>
              <a:ext cx="16269" cy="17900"/>
            </a:xfrm>
            <a:custGeom>
              <a:avLst/>
              <a:gdLst/>
              <a:ahLst/>
              <a:cxnLst/>
              <a:rect l="l" t="t" r="r" b="b"/>
              <a:pathLst>
                <a:path w="1307" h="1438" extrusionOk="0">
                  <a:moveTo>
                    <a:pt x="654" y="1"/>
                  </a:moveTo>
                  <a:cubicBezTo>
                    <a:pt x="262" y="1"/>
                    <a:pt x="1" y="393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969" name="Google Shape;1969;p19"/>
            <p:cNvSpPr/>
            <p:nvPr/>
          </p:nvSpPr>
          <p:spPr>
            <a:xfrm>
              <a:off x="8520881" y="2964756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65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65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970" name="Google Shape;1970;p19"/>
            <p:cNvSpPr/>
            <p:nvPr/>
          </p:nvSpPr>
          <p:spPr>
            <a:xfrm>
              <a:off x="8355117" y="2966386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971" name="Google Shape;1971;p19"/>
            <p:cNvSpPr/>
            <p:nvPr/>
          </p:nvSpPr>
          <p:spPr>
            <a:xfrm>
              <a:off x="8189341" y="296800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972" name="Google Shape;1972;p19"/>
            <p:cNvSpPr/>
            <p:nvPr/>
          </p:nvSpPr>
          <p:spPr>
            <a:xfrm>
              <a:off x="8023578" y="296963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973" name="Google Shape;1973;p19"/>
            <p:cNvSpPr/>
            <p:nvPr/>
          </p:nvSpPr>
          <p:spPr>
            <a:xfrm>
              <a:off x="7859445" y="2971253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974" name="Google Shape;1974;p19"/>
            <p:cNvSpPr/>
            <p:nvPr/>
          </p:nvSpPr>
          <p:spPr>
            <a:xfrm>
              <a:off x="9016552" y="3107765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975" name="Google Shape;1975;p19"/>
            <p:cNvSpPr/>
            <p:nvPr/>
          </p:nvSpPr>
          <p:spPr>
            <a:xfrm>
              <a:off x="8850777" y="310939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976" name="Google Shape;1976;p19"/>
            <p:cNvSpPr/>
            <p:nvPr/>
          </p:nvSpPr>
          <p:spPr>
            <a:xfrm>
              <a:off x="8685013" y="311101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977" name="Google Shape;1977;p19"/>
            <p:cNvSpPr/>
            <p:nvPr/>
          </p:nvSpPr>
          <p:spPr>
            <a:xfrm>
              <a:off x="8520881" y="311264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978" name="Google Shape;1978;p19"/>
            <p:cNvSpPr/>
            <p:nvPr/>
          </p:nvSpPr>
          <p:spPr>
            <a:xfrm>
              <a:off x="8355117" y="3114275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979" name="Google Shape;1979;p19"/>
            <p:cNvSpPr/>
            <p:nvPr/>
          </p:nvSpPr>
          <p:spPr>
            <a:xfrm>
              <a:off x="8189341" y="311589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980" name="Google Shape;1980;p19"/>
            <p:cNvSpPr/>
            <p:nvPr/>
          </p:nvSpPr>
          <p:spPr>
            <a:xfrm>
              <a:off x="8023578" y="3115893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981" name="Google Shape;1981;p19"/>
            <p:cNvSpPr/>
            <p:nvPr/>
          </p:nvSpPr>
          <p:spPr>
            <a:xfrm>
              <a:off x="7859445" y="311752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982" name="Google Shape;1982;p19"/>
            <p:cNvSpPr/>
            <p:nvPr/>
          </p:nvSpPr>
          <p:spPr>
            <a:xfrm>
              <a:off x="9016552" y="325565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983" name="Google Shape;1983;p19"/>
            <p:cNvSpPr/>
            <p:nvPr/>
          </p:nvSpPr>
          <p:spPr>
            <a:xfrm>
              <a:off x="8850777" y="3255654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984" name="Google Shape;1984;p19"/>
            <p:cNvSpPr/>
            <p:nvPr/>
          </p:nvSpPr>
          <p:spPr>
            <a:xfrm>
              <a:off x="8685013" y="325728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985" name="Google Shape;1985;p19"/>
            <p:cNvSpPr/>
            <p:nvPr/>
          </p:nvSpPr>
          <p:spPr>
            <a:xfrm>
              <a:off x="8520881" y="3258903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986" name="Google Shape;1986;p19"/>
            <p:cNvSpPr/>
            <p:nvPr/>
          </p:nvSpPr>
          <p:spPr>
            <a:xfrm>
              <a:off x="8355117" y="326053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987" name="Google Shape;1987;p19"/>
            <p:cNvSpPr/>
            <p:nvPr/>
          </p:nvSpPr>
          <p:spPr>
            <a:xfrm>
              <a:off x="8189341" y="326216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988" name="Google Shape;1988;p19"/>
            <p:cNvSpPr/>
            <p:nvPr/>
          </p:nvSpPr>
          <p:spPr>
            <a:xfrm>
              <a:off x="8023578" y="326378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989" name="Google Shape;1989;p19"/>
            <p:cNvSpPr/>
            <p:nvPr/>
          </p:nvSpPr>
          <p:spPr>
            <a:xfrm>
              <a:off x="7859445" y="3263782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990" name="Google Shape;1990;p19"/>
            <p:cNvSpPr/>
            <p:nvPr/>
          </p:nvSpPr>
          <p:spPr>
            <a:xfrm>
              <a:off x="9016552" y="3401924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991" name="Google Shape;1991;p19"/>
            <p:cNvSpPr/>
            <p:nvPr/>
          </p:nvSpPr>
          <p:spPr>
            <a:xfrm>
              <a:off x="8850777" y="340354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992" name="Google Shape;1992;p19"/>
            <p:cNvSpPr/>
            <p:nvPr/>
          </p:nvSpPr>
          <p:spPr>
            <a:xfrm>
              <a:off x="8685013" y="3405173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993" name="Google Shape;1993;p19"/>
            <p:cNvSpPr/>
            <p:nvPr/>
          </p:nvSpPr>
          <p:spPr>
            <a:xfrm>
              <a:off x="8520881" y="340680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994" name="Google Shape;1994;p19"/>
            <p:cNvSpPr/>
            <p:nvPr/>
          </p:nvSpPr>
          <p:spPr>
            <a:xfrm>
              <a:off x="8355117" y="340842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995" name="Google Shape;1995;p19"/>
            <p:cNvSpPr/>
            <p:nvPr/>
          </p:nvSpPr>
          <p:spPr>
            <a:xfrm>
              <a:off x="8189341" y="340842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996" name="Google Shape;1996;p19"/>
            <p:cNvSpPr/>
            <p:nvPr/>
          </p:nvSpPr>
          <p:spPr>
            <a:xfrm>
              <a:off x="8023578" y="3410053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997" name="Google Shape;1997;p19"/>
            <p:cNvSpPr/>
            <p:nvPr/>
          </p:nvSpPr>
          <p:spPr>
            <a:xfrm>
              <a:off x="7859445" y="341167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998" name="Google Shape;1998;p19"/>
            <p:cNvSpPr/>
            <p:nvPr/>
          </p:nvSpPr>
          <p:spPr>
            <a:xfrm>
              <a:off x="9016552" y="354981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999" name="Google Shape;1999;p19"/>
            <p:cNvSpPr/>
            <p:nvPr/>
          </p:nvSpPr>
          <p:spPr>
            <a:xfrm>
              <a:off x="8850777" y="355143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65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65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000" name="Google Shape;2000;p19"/>
            <p:cNvSpPr/>
            <p:nvPr/>
          </p:nvSpPr>
          <p:spPr>
            <a:xfrm>
              <a:off x="8685013" y="355143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001" name="Google Shape;2001;p19"/>
            <p:cNvSpPr/>
            <p:nvPr/>
          </p:nvSpPr>
          <p:spPr>
            <a:xfrm>
              <a:off x="8520881" y="3553062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002" name="Google Shape;2002;p19"/>
            <p:cNvSpPr/>
            <p:nvPr/>
          </p:nvSpPr>
          <p:spPr>
            <a:xfrm>
              <a:off x="8355117" y="3554692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003" name="Google Shape;2003;p19"/>
            <p:cNvSpPr/>
            <p:nvPr/>
          </p:nvSpPr>
          <p:spPr>
            <a:xfrm>
              <a:off x="8189341" y="3556311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004" name="Google Shape;2004;p19"/>
            <p:cNvSpPr/>
            <p:nvPr/>
          </p:nvSpPr>
          <p:spPr>
            <a:xfrm>
              <a:off x="8023578" y="355794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005" name="Google Shape;2005;p19"/>
            <p:cNvSpPr/>
            <p:nvPr/>
          </p:nvSpPr>
          <p:spPr>
            <a:xfrm>
              <a:off x="7859445" y="355955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006" name="Google Shape;2006;p19"/>
            <p:cNvSpPr/>
            <p:nvPr/>
          </p:nvSpPr>
          <p:spPr>
            <a:xfrm>
              <a:off x="9016552" y="369607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829"/>
                    <a:pt x="783" y="1829"/>
                  </a:cubicBezTo>
                  <a:cubicBezTo>
                    <a:pt x="1306" y="1829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007" name="Google Shape;2007;p19"/>
            <p:cNvSpPr/>
            <p:nvPr/>
          </p:nvSpPr>
          <p:spPr>
            <a:xfrm>
              <a:off x="8850777" y="369770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008" name="Google Shape;2008;p19"/>
            <p:cNvSpPr/>
            <p:nvPr/>
          </p:nvSpPr>
          <p:spPr>
            <a:xfrm>
              <a:off x="8685013" y="369932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009" name="Google Shape;2009;p19"/>
            <p:cNvSpPr/>
            <p:nvPr/>
          </p:nvSpPr>
          <p:spPr>
            <a:xfrm>
              <a:off x="8520881" y="3700951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010" name="Google Shape;2010;p19"/>
            <p:cNvSpPr/>
            <p:nvPr/>
          </p:nvSpPr>
          <p:spPr>
            <a:xfrm>
              <a:off x="8355117" y="3700951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011" name="Google Shape;2011;p19"/>
            <p:cNvSpPr/>
            <p:nvPr/>
          </p:nvSpPr>
          <p:spPr>
            <a:xfrm>
              <a:off x="8189341" y="3702581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012" name="Google Shape;2012;p19"/>
            <p:cNvSpPr/>
            <p:nvPr/>
          </p:nvSpPr>
          <p:spPr>
            <a:xfrm>
              <a:off x="8023578" y="370419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013" name="Google Shape;2013;p19"/>
            <p:cNvSpPr/>
            <p:nvPr/>
          </p:nvSpPr>
          <p:spPr>
            <a:xfrm>
              <a:off x="7859445" y="370583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014" name="Google Shape;2014;p19"/>
            <p:cNvSpPr/>
            <p:nvPr/>
          </p:nvSpPr>
          <p:spPr>
            <a:xfrm>
              <a:off x="9016552" y="384396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015" name="Google Shape;2015;p19"/>
            <p:cNvSpPr/>
            <p:nvPr/>
          </p:nvSpPr>
          <p:spPr>
            <a:xfrm>
              <a:off x="8850777" y="3843960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016" name="Google Shape;2016;p19"/>
            <p:cNvSpPr/>
            <p:nvPr/>
          </p:nvSpPr>
          <p:spPr>
            <a:xfrm>
              <a:off x="8685013" y="384559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017" name="Google Shape;2017;p19"/>
            <p:cNvSpPr/>
            <p:nvPr/>
          </p:nvSpPr>
          <p:spPr>
            <a:xfrm>
              <a:off x="8520881" y="3847209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018" name="Google Shape;2018;p19"/>
            <p:cNvSpPr/>
            <p:nvPr/>
          </p:nvSpPr>
          <p:spPr>
            <a:xfrm>
              <a:off x="8355117" y="384883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019" name="Google Shape;2019;p19"/>
            <p:cNvSpPr/>
            <p:nvPr/>
          </p:nvSpPr>
          <p:spPr>
            <a:xfrm>
              <a:off x="8189341" y="385047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020" name="Google Shape;2020;p19"/>
            <p:cNvSpPr/>
            <p:nvPr/>
          </p:nvSpPr>
          <p:spPr>
            <a:xfrm>
              <a:off x="8023578" y="385208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021" name="Google Shape;2021;p19"/>
            <p:cNvSpPr/>
            <p:nvPr/>
          </p:nvSpPr>
          <p:spPr>
            <a:xfrm>
              <a:off x="7859445" y="3852088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022" name="Google Shape;2022;p19"/>
            <p:cNvSpPr/>
            <p:nvPr/>
          </p:nvSpPr>
          <p:spPr>
            <a:xfrm>
              <a:off x="9016552" y="3990230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023" name="Google Shape;2023;p19"/>
            <p:cNvSpPr/>
            <p:nvPr/>
          </p:nvSpPr>
          <p:spPr>
            <a:xfrm>
              <a:off x="8850777" y="399184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024" name="Google Shape;2024;p19"/>
            <p:cNvSpPr/>
            <p:nvPr/>
          </p:nvSpPr>
          <p:spPr>
            <a:xfrm>
              <a:off x="8685013" y="3993479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025" name="Google Shape;2025;p19"/>
            <p:cNvSpPr/>
            <p:nvPr/>
          </p:nvSpPr>
          <p:spPr>
            <a:xfrm>
              <a:off x="8520881" y="399511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026" name="Google Shape;2026;p19"/>
            <p:cNvSpPr/>
            <p:nvPr/>
          </p:nvSpPr>
          <p:spPr>
            <a:xfrm>
              <a:off x="8355117" y="3995110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914"/>
                    <a:pt x="392" y="914"/>
                  </a:cubicBezTo>
                  <a:cubicBezTo>
                    <a:pt x="653" y="914"/>
                    <a:pt x="914" y="78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027" name="Google Shape;2027;p19"/>
            <p:cNvSpPr/>
            <p:nvPr/>
          </p:nvSpPr>
          <p:spPr>
            <a:xfrm>
              <a:off x="8189341" y="3996728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028" name="Google Shape;2028;p19"/>
            <p:cNvSpPr/>
            <p:nvPr/>
          </p:nvSpPr>
          <p:spPr>
            <a:xfrm>
              <a:off x="8023578" y="399835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029" name="Google Shape;2029;p19"/>
            <p:cNvSpPr/>
            <p:nvPr/>
          </p:nvSpPr>
          <p:spPr>
            <a:xfrm>
              <a:off x="7859445" y="399997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030" name="Google Shape;2030;p19"/>
            <p:cNvSpPr/>
            <p:nvPr/>
          </p:nvSpPr>
          <p:spPr>
            <a:xfrm>
              <a:off x="9016552" y="4138119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031" name="Google Shape;2031;p19"/>
            <p:cNvSpPr/>
            <p:nvPr/>
          </p:nvSpPr>
          <p:spPr>
            <a:xfrm>
              <a:off x="8850777" y="413811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032" name="Google Shape;2032;p19"/>
            <p:cNvSpPr/>
            <p:nvPr/>
          </p:nvSpPr>
          <p:spPr>
            <a:xfrm>
              <a:off x="8685013" y="413973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033" name="Google Shape;2033;p19"/>
            <p:cNvSpPr/>
            <p:nvPr/>
          </p:nvSpPr>
          <p:spPr>
            <a:xfrm>
              <a:off x="8520881" y="4141368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045"/>
                    <a:pt x="522" y="1045"/>
                  </a:cubicBezTo>
                  <a:cubicBezTo>
                    <a:pt x="784" y="1045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034" name="Google Shape;2034;p19"/>
            <p:cNvSpPr/>
            <p:nvPr/>
          </p:nvSpPr>
          <p:spPr>
            <a:xfrm>
              <a:off x="8355117" y="4142999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035" name="Google Shape;2035;p19"/>
            <p:cNvSpPr/>
            <p:nvPr/>
          </p:nvSpPr>
          <p:spPr>
            <a:xfrm>
              <a:off x="8189341" y="4144617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036" name="Google Shape;2036;p19"/>
            <p:cNvSpPr/>
            <p:nvPr/>
          </p:nvSpPr>
          <p:spPr>
            <a:xfrm>
              <a:off x="8023578" y="4146247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037" name="Google Shape;2037;p19"/>
            <p:cNvSpPr/>
            <p:nvPr/>
          </p:nvSpPr>
          <p:spPr>
            <a:xfrm>
              <a:off x="7859445" y="414624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038" name="Google Shape;2038;p19"/>
            <p:cNvSpPr/>
            <p:nvPr/>
          </p:nvSpPr>
          <p:spPr>
            <a:xfrm>
              <a:off x="9016552" y="4284377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039" name="Google Shape;2039;p19"/>
            <p:cNvSpPr/>
            <p:nvPr/>
          </p:nvSpPr>
          <p:spPr>
            <a:xfrm>
              <a:off x="8850777" y="4286008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040" name="Google Shape;2040;p19"/>
            <p:cNvSpPr/>
            <p:nvPr/>
          </p:nvSpPr>
          <p:spPr>
            <a:xfrm>
              <a:off x="8685013" y="4287626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041" name="Google Shape;2041;p19"/>
            <p:cNvSpPr/>
            <p:nvPr/>
          </p:nvSpPr>
          <p:spPr>
            <a:xfrm>
              <a:off x="8520881" y="4289257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042" name="Google Shape;2042;p19"/>
            <p:cNvSpPr/>
            <p:nvPr/>
          </p:nvSpPr>
          <p:spPr>
            <a:xfrm>
              <a:off x="8355117" y="4289257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043" name="Google Shape;2043;p19"/>
            <p:cNvSpPr/>
            <p:nvPr/>
          </p:nvSpPr>
          <p:spPr>
            <a:xfrm>
              <a:off x="8189341" y="4290887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044" name="Google Shape;2044;p19"/>
            <p:cNvSpPr/>
            <p:nvPr/>
          </p:nvSpPr>
          <p:spPr>
            <a:xfrm>
              <a:off x="8023578" y="4292506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045" name="Google Shape;2045;p19"/>
            <p:cNvSpPr/>
            <p:nvPr/>
          </p:nvSpPr>
          <p:spPr>
            <a:xfrm>
              <a:off x="7859445" y="4294136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046" name="Google Shape;2046;p19"/>
            <p:cNvSpPr/>
            <p:nvPr/>
          </p:nvSpPr>
          <p:spPr>
            <a:xfrm>
              <a:off x="9016552" y="4432266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047" name="Google Shape;2047;p19"/>
            <p:cNvSpPr/>
            <p:nvPr/>
          </p:nvSpPr>
          <p:spPr>
            <a:xfrm>
              <a:off x="8850777" y="443226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048" name="Google Shape;2048;p19"/>
            <p:cNvSpPr/>
            <p:nvPr/>
          </p:nvSpPr>
          <p:spPr>
            <a:xfrm>
              <a:off x="8685013" y="443389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049" name="Google Shape;2049;p19"/>
            <p:cNvSpPr/>
            <p:nvPr/>
          </p:nvSpPr>
          <p:spPr>
            <a:xfrm>
              <a:off x="8520881" y="4435515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050" name="Google Shape;2050;p19"/>
            <p:cNvSpPr/>
            <p:nvPr/>
          </p:nvSpPr>
          <p:spPr>
            <a:xfrm>
              <a:off x="8355117" y="4437146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051" name="Google Shape;2051;p19"/>
            <p:cNvSpPr/>
            <p:nvPr/>
          </p:nvSpPr>
          <p:spPr>
            <a:xfrm>
              <a:off x="8189341" y="4438776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052" name="Google Shape;2052;p19"/>
            <p:cNvSpPr/>
            <p:nvPr/>
          </p:nvSpPr>
          <p:spPr>
            <a:xfrm>
              <a:off x="8023578" y="4440394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053" name="Google Shape;2053;p19"/>
            <p:cNvSpPr/>
            <p:nvPr/>
          </p:nvSpPr>
          <p:spPr>
            <a:xfrm>
              <a:off x="7859445" y="444039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054" name="Google Shape;2054;p19"/>
            <p:cNvSpPr/>
            <p:nvPr/>
          </p:nvSpPr>
          <p:spPr>
            <a:xfrm>
              <a:off x="9016552" y="457853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055" name="Google Shape;2055;p19"/>
            <p:cNvSpPr/>
            <p:nvPr/>
          </p:nvSpPr>
          <p:spPr>
            <a:xfrm>
              <a:off x="8850777" y="458015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056" name="Google Shape;2056;p19"/>
            <p:cNvSpPr/>
            <p:nvPr/>
          </p:nvSpPr>
          <p:spPr>
            <a:xfrm>
              <a:off x="8685013" y="4581785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914"/>
                    <a:pt x="262" y="1306"/>
                    <a:pt x="654" y="1306"/>
                  </a:cubicBezTo>
                  <a:cubicBezTo>
                    <a:pt x="1045" y="1306"/>
                    <a:pt x="1306" y="914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057" name="Google Shape;2057;p19"/>
            <p:cNvSpPr/>
            <p:nvPr/>
          </p:nvSpPr>
          <p:spPr>
            <a:xfrm>
              <a:off x="8520881" y="4583404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058" name="Google Shape;2058;p19"/>
            <p:cNvSpPr/>
            <p:nvPr/>
          </p:nvSpPr>
          <p:spPr>
            <a:xfrm>
              <a:off x="8355117" y="4583404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059" name="Google Shape;2059;p19"/>
            <p:cNvSpPr/>
            <p:nvPr/>
          </p:nvSpPr>
          <p:spPr>
            <a:xfrm>
              <a:off x="8189341" y="458503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060" name="Google Shape;2060;p19"/>
            <p:cNvSpPr/>
            <p:nvPr/>
          </p:nvSpPr>
          <p:spPr>
            <a:xfrm>
              <a:off x="8023578" y="458666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061" name="Google Shape;2061;p19"/>
            <p:cNvSpPr/>
            <p:nvPr/>
          </p:nvSpPr>
          <p:spPr>
            <a:xfrm>
              <a:off x="7859445" y="4588283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062" name="Google Shape;2062;p19"/>
            <p:cNvSpPr/>
            <p:nvPr/>
          </p:nvSpPr>
          <p:spPr>
            <a:xfrm>
              <a:off x="9016552" y="4726425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261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261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063" name="Google Shape;2063;p19"/>
            <p:cNvSpPr/>
            <p:nvPr/>
          </p:nvSpPr>
          <p:spPr>
            <a:xfrm>
              <a:off x="8850777" y="472642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064" name="Google Shape;2064;p19"/>
            <p:cNvSpPr/>
            <p:nvPr/>
          </p:nvSpPr>
          <p:spPr>
            <a:xfrm>
              <a:off x="8685013" y="472804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065" name="Google Shape;2065;p19"/>
            <p:cNvSpPr/>
            <p:nvPr/>
          </p:nvSpPr>
          <p:spPr>
            <a:xfrm>
              <a:off x="8520881" y="472967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066" name="Google Shape;2066;p19"/>
            <p:cNvSpPr/>
            <p:nvPr/>
          </p:nvSpPr>
          <p:spPr>
            <a:xfrm>
              <a:off x="8355117" y="4731305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067" name="Google Shape;2067;p19"/>
            <p:cNvSpPr/>
            <p:nvPr/>
          </p:nvSpPr>
          <p:spPr>
            <a:xfrm>
              <a:off x="8189341" y="473292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068" name="Google Shape;2068;p19"/>
            <p:cNvSpPr/>
            <p:nvPr/>
          </p:nvSpPr>
          <p:spPr>
            <a:xfrm>
              <a:off x="8023578" y="4734554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069" name="Google Shape;2069;p19"/>
            <p:cNvSpPr/>
            <p:nvPr/>
          </p:nvSpPr>
          <p:spPr>
            <a:xfrm>
              <a:off x="7859445" y="473455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070" name="Google Shape;2070;p19"/>
            <p:cNvSpPr/>
            <p:nvPr/>
          </p:nvSpPr>
          <p:spPr>
            <a:xfrm>
              <a:off x="9016552" y="487268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071" name="Google Shape;2071;p19"/>
            <p:cNvSpPr/>
            <p:nvPr/>
          </p:nvSpPr>
          <p:spPr>
            <a:xfrm>
              <a:off x="8850777" y="4874314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784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784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072" name="Google Shape;2072;p19"/>
            <p:cNvSpPr/>
            <p:nvPr/>
          </p:nvSpPr>
          <p:spPr>
            <a:xfrm>
              <a:off x="8685013" y="4875932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915"/>
                    <a:pt x="262" y="1307"/>
                    <a:pt x="654" y="1307"/>
                  </a:cubicBezTo>
                  <a:cubicBezTo>
                    <a:pt x="1045" y="1307"/>
                    <a:pt x="1306" y="91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073" name="Google Shape;2073;p19"/>
            <p:cNvSpPr/>
            <p:nvPr/>
          </p:nvSpPr>
          <p:spPr>
            <a:xfrm>
              <a:off x="8520881" y="4877563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131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074" name="Google Shape;2074;p19"/>
            <p:cNvSpPr/>
            <p:nvPr/>
          </p:nvSpPr>
          <p:spPr>
            <a:xfrm>
              <a:off x="8355117" y="487756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075" name="Google Shape;2075;p19"/>
            <p:cNvSpPr/>
            <p:nvPr/>
          </p:nvSpPr>
          <p:spPr>
            <a:xfrm>
              <a:off x="8189341" y="487919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076" name="Google Shape;2076;p19"/>
            <p:cNvSpPr/>
            <p:nvPr/>
          </p:nvSpPr>
          <p:spPr>
            <a:xfrm>
              <a:off x="8023578" y="488081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077" name="Google Shape;2077;p19"/>
            <p:cNvSpPr/>
            <p:nvPr/>
          </p:nvSpPr>
          <p:spPr>
            <a:xfrm>
              <a:off x="7859445" y="4882442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lnTo>
                    <a:pt x="131" y="131"/>
                  </a:ln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078" name="Google Shape;2078;p19"/>
            <p:cNvSpPr/>
            <p:nvPr/>
          </p:nvSpPr>
          <p:spPr>
            <a:xfrm>
              <a:off x="9016552" y="5020572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079" name="Google Shape;2079;p19"/>
            <p:cNvSpPr/>
            <p:nvPr/>
          </p:nvSpPr>
          <p:spPr>
            <a:xfrm>
              <a:off x="8850777" y="502057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080" name="Google Shape;2080;p19"/>
            <p:cNvSpPr/>
            <p:nvPr/>
          </p:nvSpPr>
          <p:spPr>
            <a:xfrm>
              <a:off x="8685013" y="5022203"/>
              <a:ext cx="16269" cy="16256"/>
            </a:xfrm>
            <a:custGeom>
              <a:avLst/>
              <a:gdLst/>
              <a:ahLst/>
              <a:cxnLst/>
              <a:rect l="l" t="t" r="r" b="b"/>
              <a:pathLst>
                <a:path w="1307" h="1306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081" name="Google Shape;2081;p19"/>
            <p:cNvSpPr/>
            <p:nvPr/>
          </p:nvSpPr>
          <p:spPr>
            <a:xfrm>
              <a:off x="8520881" y="5023821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082" name="Google Shape;2082;p19"/>
            <p:cNvSpPr/>
            <p:nvPr/>
          </p:nvSpPr>
          <p:spPr>
            <a:xfrm>
              <a:off x="8355117" y="502545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083" name="Google Shape;2083;p19"/>
            <p:cNvSpPr/>
            <p:nvPr/>
          </p:nvSpPr>
          <p:spPr>
            <a:xfrm>
              <a:off x="8189341" y="502545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262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262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084" name="Google Shape;2084;p19"/>
            <p:cNvSpPr/>
            <p:nvPr/>
          </p:nvSpPr>
          <p:spPr>
            <a:xfrm>
              <a:off x="8023578" y="5027082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085" name="Google Shape;2085;p19"/>
            <p:cNvSpPr/>
            <p:nvPr/>
          </p:nvSpPr>
          <p:spPr>
            <a:xfrm>
              <a:off x="7859445" y="502870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086" name="Google Shape;2086;p19"/>
            <p:cNvSpPr/>
            <p:nvPr/>
          </p:nvSpPr>
          <p:spPr>
            <a:xfrm>
              <a:off x="9016552" y="516684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087" name="Google Shape;2087;p19"/>
            <p:cNvSpPr/>
            <p:nvPr/>
          </p:nvSpPr>
          <p:spPr>
            <a:xfrm>
              <a:off x="8850777" y="516846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088" name="Google Shape;2088;p19"/>
            <p:cNvSpPr/>
            <p:nvPr/>
          </p:nvSpPr>
          <p:spPr>
            <a:xfrm>
              <a:off x="8685013" y="516846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089" name="Google Shape;2089;p19"/>
            <p:cNvSpPr/>
            <p:nvPr/>
          </p:nvSpPr>
          <p:spPr>
            <a:xfrm>
              <a:off x="8520881" y="5171710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13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090" name="Google Shape;2090;p19"/>
            <p:cNvSpPr/>
            <p:nvPr/>
          </p:nvSpPr>
          <p:spPr>
            <a:xfrm>
              <a:off x="8355117" y="5171710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091" name="Google Shape;2091;p19"/>
            <p:cNvSpPr/>
            <p:nvPr/>
          </p:nvSpPr>
          <p:spPr>
            <a:xfrm>
              <a:off x="8189341" y="5173340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092" name="Google Shape;2092;p19"/>
            <p:cNvSpPr/>
            <p:nvPr/>
          </p:nvSpPr>
          <p:spPr>
            <a:xfrm>
              <a:off x="8023578" y="517497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093" name="Google Shape;2093;p19"/>
            <p:cNvSpPr/>
            <p:nvPr/>
          </p:nvSpPr>
          <p:spPr>
            <a:xfrm>
              <a:off x="7859445" y="517658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094" name="Google Shape;2094;p19"/>
            <p:cNvSpPr/>
            <p:nvPr/>
          </p:nvSpPr>
          <p:spPr>
            <a:xfrm>
              <a:off x="9016552" y="531310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095" name="Google Shape;2095;p19"/>
            <p:cNvSpPr/>
            <p:nvPr/>
          </p:nvSpPr>
          <p:spPr>
            <a:xfrm>
              <a:off x="8850777" y="531473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096" name="Google Shape;2096;p19"/>
            <p:cNvSpPr/>
            <p:nvPr/>
          </p:nvSpPr>
          <p:spPr>
            <a:xfrm>
              <a:off x="8685013" y="531635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097" name="Google Shape;2097;p19"/>
            <p:cNvSpPr/>
            <p:nvPr/>
          </p:nvSpPr>
          <p:spPr>
            <a:xfrm>
              <a:off x="8520881" y="531798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098" name="Google Shape;2098;p19"/>
            <p:cNvSpPr/>
            <p:nvPr/>
          </p:nvSpPr>
          <p:spPr>
            <a:xfrm>
              <a:off x="8355117" y="5319611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099" name="Google Shape;2099;p19"/>
            <p:cNvSpPr/>
            <p:nvPr/>
          </p:nvSpPr>
          <p:spPr>
            <a:xfrm>
              <a:off x="8189341" y="5321229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00" name="Google Shape;2100;p19"/>
            <p:cNvSpPr/>
            <p:nvPr/>
          </p:nvSpPr>
          <p:spPr>
            <a:xfrm>
              <a:off x="8023578" y="532122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01" name="Google Shape;2101;p19"/>
            <p:cNvSpPr/>
            <p:nvPr/>
          </p:nvSpPr>
          <p:spPr>
            <a:xfrm>
              <a:off x="7859445" y="532286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02" name="Google Shape;2102;p19"/>
            <p:cNvSpPr/>
            <p:nvPr/>
          </p:nvSpPr>
          <p:spPr>
            <a:xfrm>
              <a:off x="9016552" y="546099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03" name="Google Shape;2103;p19"/>
            <p:cNvSpPr/>
            <p:nvPr/>
          </p:nvSpPr>
          <p:spPr>
            <a:xfrm>
              <a:off x="8850777" y="5462620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653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653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04" name="Google Shape;2104;p19"/>
            <p:cNvSpPr/>
            <p:nvPr/>
          </p:nvSpPr>
          <p:spPr>
            <a:xfrm>
              <a:off x="8685013" y="5462620"/>
              <a:ext cx="16269" cy="17887"/>
            </a:xfrm>
            <a:custGeom>
              <a:avLst/>
              <a:gdLst/>
              <a:ahLst/>
              <a:cxnLst/>
              <a:rect l="l" t="t" r="r" b="b"/>
              <a:pathLst>
                <a:path w="1307" h="1437" extrusionOk="0">
                  <a:moveTo>
                    <a:pt x="654" y="0"/>
                  </a:moveTo>
                  <a:cubicBezTo>
                    <a:pt x="262" y="0"/>
                    <a:pt x="1" y="392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05" name="Google Shape;2105;p19"/>
            <p:cNvSpPr/>
            <p:nvPr/>
          </p:nvSpPr>
          <p:spPr>
            <a:xfrm>
              <a:off x="8520881" y="5464239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06" name="Google Shape;2106;p19"/>
            <p:cNvSpPr/>
            <p:nvPr/>
          </p:nvSpPr>
          <p:spPr>
            <a:xfrm>
              <a:off x="8355117" y="546586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07" name="Google Shape;2107;p19"/>
            <p:cNvSpPr/>
            <p:nvPr/>
          </p:nvSpPr>
          <p:spPr>
            <a:xfrm>
              <a:off x="8189341" y="546750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08" name="Google Shape;2108;p19"/>
            <p:cNvSpPr/>
            <p:nvPr/>
          </p:nvSpPr>
          <p:spPr>
            <a:xfrm>
              <a:off x="8023578" y="546911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09" name="Google Shape;2109;p19"/>
            <p:cNvSpPr/>
            <p:nvPr/>
          </p:nvSpPr>
          <p:spPr>
            <a:xfrm>
              <a:off x="7859445" y="5470749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grpSp>
        <p:nvGrpSpPr>
          <p:cNvPr id="2110" name="Google Shape;2110;p19"/>
          <p:cNvGrpSpPr/>
          <p:nvPr/>
        </p:nvGrpSpPr>
        <p:grpSpPr>
          <a:xfrm>
            <a:off x="8471492" y="6484252"/>
            <a:ext cx="1428683" cy="83200"/>
            <a:chOff x="4296859" y="976864"/>
            <a:chExt cx="1071512" cy="62400"/>
          </a:xfrm>
        </p:grpSpPr>
        <p:sp>
          <p:nvSpPr>
            <p:cNvPr id="2111" name="Google Shape;2111;p19"/>
            <p:cNvSpPr/>
            <p:nvPr/>
          </p:nvSpPr>
          <p:spPr>
            <a:xfrm>
              <a:off x="429685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12" name="Google Shape;2112;p19"/>
            <p:cNvSpPr/>
            <p:nvPr/>
          </p:nvSpPr>
          <p:spPr>
            <a:xfrm>
              <a:off x="4498682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13" name="Google Shape;2113;p19"/>
            <p:cNvSpPr/>
            <p:nvPr/>
          </p:nvSpPr>
          <p:spPr>
            <a:xfrm>
              <a:off x="4700504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14" name="Google Shape;2114;p19"/>
            <p:cNvSpPr/>
            <p:nvPr/>
          </p:nvSpPr>
          <p:spPr>
            <a:xfrm>
              <a:off x="4902326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15" name="Google Shape;2115;p19"/>
            <p:cNvSpPr/>
            <p:nvPr/>
          </p:nvSpPr>
          <p:spPr>
            <a:xfrm>
              <a:off x="510414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16" name="Google Shape;2116;p19"/>
            <p:cNvSpPr/>
            <p:nvPr/>
          </p:nvSpPr>
          <p:spPr>
            <a:xfrm>
              <a:off x="5305971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</p:spTree>
    <p:extLst>
      <p:ext uri="{BB962C8B-B14F-4D97-AF65-F5344CB8AC3E}">
        <p14:creationId xmlns:p14="http://schemas.microsoft.com/office/powerpoint/2010/main" val="118524749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Thanks">
    <p:spTree>
      <p:nvGrpSpPr>
        <p:cNvPr id="1" name="Shape 2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4" name="Google Shape;2174;p22"/>
          <p:cNvSpPr txBox="1">
            <a:spLocks noGrp="1"/>
          </p:cNvSpPr>
          <p:nvPr>
            <p:ph type="ctrTitle"/>
          </p:nvPr>
        </p:nvSpPr>
        <p:spPr>
          <a:xfrm>
            <a:off x="3131400" y="958967"/>
            <a:ext cx="5928800" cy="1214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8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2175" name="Google Shape;2175;p22"/>
          <p:cNvSpPr txBox="1">
            <a:spLocks noGrp="1"/>
          </p:cNvSpPr>
          <p:nvPr>
            <p:ph type="subTitle" idx="1"/>
          </p:nvPr>
        </p:nvSpPr>
        <p:spPr>
          <a:xfrm>
            <a:off x="3505600" y="2019300"/>
            <a:ext cx="5180400" cy="150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176" name="Google Shape;2176;p22"/>
          <p:cNvSpPr/>
          <p:nvPr/>
        </p:nvSpPr>
        <p:spPr>
          <a:xfrm>
            <a:off x="-1353733" y="4720867"/>
            <a:ext cx="3604400" cy="36044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89"/>
          </a:p>
        </p:txBody>
      </p:sp>
      <p:grpSp>
        <p:nvGrpSpPr>
          <p:cNvPr id="2177" name="Google Shape;2177;p22"/>
          <p:cNvGrpSpPr/>
          <p:nvPr/>
        </p:nvGrpSpPr>
        <p:grpSpPr>
          <a:xfrm rot="-5400000">
            <a:off x="8866533" y="74251"/>
            <a:ext cx="691200" cy="975100"/>
            <a:chOff x="6610575" y="4117375"/>
            <a:chExt cx="518400" cy="731325"/>
          </a:xfrm>
        </p:grpSpPr>
        <p:sp>
          <p:nvSpPr>
            <p:cNvPr id="2178" name="Google Shape;2178;p22"/>
            <p:cNvSpPr/>
            <p:nvPr/>
          </p:nvSpPr>
          <p:spPr>
            <a:xfrm>
              <a:off x="679522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79" name="Google Shape;2179;p22"/>
            <p:cNvSpPr/>
            <p:nvPr/>
          </p:nvSpPr>
          <p:spPr>
            <a:xfrm>
              <a:off x="679522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80" name="Google Shape;2180;p22"/>
            <p:cNvSpPr/>
            <p:nvPr/>
          </p:nvSpPr>
          <p:spPr>
            <a:xfrm>
              <a:off x="679522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81" name="Google Shape;2181;p22"/>
            <p:cNvSpPr/>
            <p:nvPr/>
          </p:nvSpPr>
          <p:spPr>
            <a:xfrm>
              <a:off x="661057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82" name="Google Shape;2182;p22"/>
            <p:cNvSpPr/>
            <p:nvPr/>
          </p:nvSpPr>
          <p:spPr>
            <a:xfrm>
              <a:off x="697987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83" name="Google Shape;2183;p22"/>
            <p:cNvSpPr/>
            <p:nvPr/>
          </p:nvSpPr>
          <p:spPr>
            <a:xfrm>
              <a:off x="679522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84" name="Google Shape;2184;p22"/>
            <p:cNvSpPr/>
            <p:nvPr/>
          </p:nvSpPr>
          <p:spPr>
            <a:xfrm>
              <a:off x="661057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85" name="Google Shape;2185;p22"/>
            <p:cNvSpPr/>
            <p:nvPr/>
          </p:nvSpPr>
          <p:spPr>
            <a:xfrm>
              <a:off x="697987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grpSp>
        <p:nvGrpSpPr>
          <p:cNvPr id="2186" name="Google Shape;2186;p22"/>
          <p:cNvGrpSpPr/>
          <p:nvPr/>
        </p:nvGrpSpPr>
        <p:grpSpPr>
          <a:xfrm rot="-5400000">
            <a:off x="1039694" y="-768523"/>
            <a:ext cx="1570991" cy="3360841"/>
            <a:chOff x="7859445" y="2961507"/>
            <a:chExt cx="1178243" cy="2520631"/>
          </a:xfrm>
        </p:grpSpPr>
        <p:sp>
          <p:nvSpPr>
            <p:cNvPr id="2187" name="Google Shape;2187;p22"/>
            <p:cNvSpPr/>
            <p:nvPr/>
          </p:nvSpPr>
          <p:spPr>
            <a:xfrm>
              <a:off x="9016552" y="296150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88" name="Google Shape;2188;p22"/>
            <p:cNvSpPr/>
            <p:nvPr/>
          </p:nvSpPr>
          <p:spPr>
            <a:xfrm>
              <a:off x="8850777" y="2963125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89" name="Google Shape;2189;p22"/>
            <p:cNvSpPr/>
            <p:nvPr/>
          </p:nvSpPr>
          <p:spPr>
            <a:xfrm>
              <a:off x="8685013" y="2963125"/>
              <a:ext cx="16269" cy="17900"/>
            </a:xfrm>
            <a:custGeom>
              <a:avLst/>
              <a:gdLst/>
              <a:ahLst/>
              <a:cxnLst/>
              <a:rect l="l" t="t" r="r" b="b"/>
              <a:pathLst>
                <a:path w="1307" h="1438" extrusionOk="0">
                  <a:moveTo>
                    <a:pt x="654" y="1"/>
                  </a:moveTo>
                  <a:cubicBezTo>
                    <a:pt x="262" y="1"/>
                    <a:pt x="1" y="393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90" name="Google Shape;2190;p22"/>
            <p:cNvSpPr/>
            <p:nvPr/>
          </p:nvSpPr>
          <p:spPr>
            <a:xfrm>
              <a:off x="8520881" y="2964756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65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65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91" name="Google Shape;2191;p22"/>
            <p:cNvSpPr/>
            <p:nvPr/>
          </p:nvSpPr>
          <p:spPr>
            <a:xfrm>
              <a:off x="8355117" y="2966386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92" name="Google Shape;2192;p22"/>
            <p:cNvSpPr/>
            <p:nvPr/>
          </p:nvSpPr>
          <p:spPr>
            <a:xfrm>
              <a:off x="8189341" y="296800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93" name="Google Shape;2193;p22"/>
            <p:cNvSpPr/>
            <p:nvPr/>
          </p:nvSpPr>
          <p:spPr>
            <a:xfrm>
              <a:off x="8023578" y="296963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94" name="Google Shape;2194;p22"/>
            <p:cNvSpPr/>
            <p:nvPr/>
          </p:nvSpPr>
          <p:spPr>
            <a:xfrm>
              <a:off x="7859445" y="2971253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95" name="Google Shape;2195;p22"/>
            <p:cNvSpPr/>
            <p:nvPr/>
          </p:nvSpPr>
          <p:spPr>
            <a:xfrm>
              <a:off x="9016552" y="3107765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96" name="Google Shape;2196;p22"/>
            <p:cNvSpPr/>
            <p:nvPr/>
          </p:nvSpPr>
          <p:spPr>
            <a:xfrm>
              <a:off x="8850777" y="310939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97" name="Google Shape;2197;p22"/>
            <p:cNvSpPr/>
            <p:nvPr/>
          </p:nvSpPr>
          <p:spPr>
            <a:xfrm>
              <a:off x="8685013" y="311101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98" name="Google Shape;2198;p22"/>
            <p:cNvSpPr/>
            <p:nvPr/>
          </p:nvSpPr>
          <p:spPr>
            <a:xfrm>
              <a:off x="8520881" y="311264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99" name="Google Shape;2199;p22"/>
            <p:cNvSpPr/>
            <p:nvPr/>
          </p:nvSpPr>
          <p:spPr>
            <a:xfrm>
              <a:off x="8355117" y="3114275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00" name="Google Shape;2200;p22"/>
            <p:cNvSpPr/>
            <p:nvPr/>
          </p:nvSpPr>
          <p:spPr>
            <a:xfrm>
              <a:off x="8189341" y="311589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01" name="Google Shape;2201;p22"/>
            <p:cNvSpPr/>
            <p:nvPr/>
          </p:nvSpPr>
          <p:spPr>
            <a:xfrm>
              <a:off x="8023578" y="3115893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02" name="Google Shape;2202;p22"/>
            <p:cNvSpPr/>
            <p:nvPr/>
          </p:nvSpPr>
          <p:spPr>
            <a:xfrm>
              <a:off x="7859445" y="311752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03" name="Google Shape;2203;p22"/>
            <p:cNvSpPr/>
            <p:nvPr/>
          </p:nvSpPr>
          <p:spPr>
            <a:xfrm>
              <a:off x="9016552" y="325565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04" name="Google Shape;2204;p22"/>
            <p:cNvSpPr/>
            <p:nvPr/>
          </p:nvSpPr>
          <p:spPr>
            <a:xfrm>
              <a:off x="8850777" y="3255654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05" name="Google Shape;2205;p22"/>
            <p:cNvSpPr/>
            <p:nvPr/>
          </p:nvSpPr>
          <p:spPr>
            <a:xfrm>
              <a:off x="8685013" y="325728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06" name="Google Shape;2206;p22"/>
            <p:cNvSpPr/>
            <p:nvPr/>
          </p:nvSpPr>
          <p:spPr>
            <a:xfrm>
              <a:off x="8520881" y="3258903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07" name="Google Shape;2207;p22"/>
            <p:cNvSpPr/>
            <p:nvPr/>
          </p:nvSpPr>
          <p:spPr>
            <a:xfrm>
              <a:off x="8355117" y="326053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08" name="Google Shape;2208;p22"/>
            <p:cNvSpPr/>
            <p:nvPr/>
          </p:nvSpPr>
          <p:spPr>
            <a:xfrm>
              <a:off x="8189341" y="326216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09" name="Google Shape;2209;p22"/>
            <p:cNvSpPr/>
            <p:nvPr/>
          </p:nvSpPr>
          <p:spPr>
            <a:xfrm>
              <a:off x="8023578" y="326378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10" name="Google Shape;2210;p22"/>
            <p:cNvSpPr/>
            <p:nvPr/>
          </p:nvSpPr>
          <p:spPr>
            <a:xfrm>
              <a:off x="7859445" y="3263782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11" name="Google Shape;2211;p22"/>
            <p:cNvSpPr/>
            <p:nvPr/>
          </p:nvSpPr>
          <p:spPr>
            <a:xfrm>
              <a:off x="9016552" y="3401924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12" name="Google Shape;2212;p22"/>
            <p:cNvSpPr/>
            <p:nvPr/>
          </p:nvSpPr>
          <p:spPr>
            <a:xfrm>
              <a:off x="8850777" y="340354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13" name="Google Shape;2213;p22"/>
            <p:cNvSpPr/>
            <p:nvPr/>
          </p:nvSpPr>
          <p:spPr>
            <a:xfrm>
              <a:off x="8685013" y="3405173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14" name="Google Shape;2214;p22"/>
            <p:cNvSpPr/>
            <p:nvPr/>
          </p:nvSpPr>
          <p:spPr>
            <a:xfrm>
              <a:off x="8520881" y="340680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15" name="Google Shape;2215;p22"/>
            <p:cNvSpPr/>
            <p:nvPr/>
          </p:nvSpPr>
          <p:spPr>
            <a:xfrm>
              <a:off x="8355117" y="340842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16" name="Google Shape;2216;p22"/>
            <p:cNvSpPr/>
            <p:nvPr/>
          </p:nvSpPr>
          <p:spPr>
            <a:xfrm>
              <a:off x="8189341" y="340842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17" name="Google Shape;2217;p22"/>
            <p:cNvSpPr/>
            <p:nvPr/>
          </p:nvSpPr>
          <p:spPr>
            <a:xfrm>
              <a:off x="8023578" y="3410053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18" name="Google Shape;2218;p22"/>
            <p:cNvSpPr/>
            <p:nvPr/>
          </p:nvSpPr>
          <p:spPr>
            <a:xfrm>
              <a:off x="7859445" y="341167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19" name="Google Shape;2219;p22"/>
            <p:cNvSpPr/>
            <p:nvPr/>
          </p:nvSpPr>
          <p:spPr>
            <a:xfrm>
              <a:off x="9016552" y="354981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20" name="Google Shape;2220;p22"/>
            <p:cNvSpPr/>
            <p:nvPr/>
          </p:nvSpPr>
          <p:spPr>
            <a:xfrm>
              <a:off x="8850777" y="355143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65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65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21" name="Google Shape;2221;p22"/>
            <p:cNvSpPr/>
            <p:nvPr/>
          </p:nvSpPr>
          <p:spPr>
            <a:xfrm>
              <a:off x="8685013" y="355143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22" name="Google Shape;2222;p22"/>
            <p:cNvSpPr/>
            <p:nvPr/>
          </p:nvSpPr>
          <p:spPr>
            <a:xfrm>
              <a:off x="8520881" y="3553062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23" name="Google Shape;2223;p22"/>
            <p:cNvSpPr/>
            <p:nvPr/>
          </p:nvSpPr>
          <p:spPr>
            <a:xfrm>
              <a:off x="8355117" y="3554692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24" name="Google Shape;2224;p22"/>
            <p:cNvSpPr/>
            <p:nvPr/>
          </p:nvSpPr>
          <p:spPr>
            <a:xfrm>
              <a:off x="8189341" y="3556311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25" name="Google Shape;2225;p22"/>
            <p:cNvSpPr/>
            <p:nvPr/>
          </p:nvSpPr>
          <p:spPr>
            <a:xfrm>
              <a:off x="8023578" y="355794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26" name="Google Shape;2226;p22"/>
            <p:cNvSpPr/>
            <p:nvPr/>
          </p:nvSpPr>
          <p:spPr>
            <a:xfrm>
              <a:off x="7859445" y="355955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27" name="Google Shape;2227;p22"/>
            <p:cNvSpPr/>
            <p:nvPr/>
          </p:nvSpPr>
          <p:spPr>
            <a:xfrm>
              <a:off x="9016552" y="369607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829"/>
                    <a:pt x="783" y="1829"/>
                  </a:cubicBezTo>
                  <a:cubicBezTo>
                    <a:pt x="1306" y="1829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28" name="Google Shape;2228;p22"/>
            <p:cNvSpPr/>
            <p:nvPr/>
          </p:nvSpPr>
          <p:spPr>
            <a:xfrm>
              <a:off x="8850777" y="369770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29" name="Google Shape;2229;p22"/>
            <p:cNvSpPr/>
            <p:nvPr/>
          </p:nvSpPr>
          <p:spPr>
            <a:xfrm>
              <a:off x="8685013" y="369932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30" name="Google Shape;2230;p22"/>
            <p:cNvSpPr/>
            <p:nvPr/>
          </p:nvSpPr>
          <p:spPr>
            <a:xfrm>
              <a:off x="8520881" y="3700951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31" name="Google Shape;2231;p22"/>
            <p:cNvSpPr/>
            <p:nvPr/>
          </p:nvSpPr>
          <p:spPr>
            <a:xfrm>
              <a:off x="8355117" y="3700951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32" name="Google Shape;2232;p22"/>
            <p:cNvSpPr/>
            <p:nvPr/>
          </p:nvSpPr>
          <p:spPr>
            <a:xfrm>
              <a:off x="8189341" y="3702581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33" name="Google Shape;2233;p22"/>
            <p:cNvSpPr/>
            <p:nvPr/>
          </p:nvSpPr>
          <p:spPr>
            <a:xfrm>
              <a:off x="8023578" y="370419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34" name="Google Shape;2234;p22"/>
            <p:cNvSpPr/>
            <p:nvPr/>
          </p:nvSpPr>
          <p:spPr>
            <a:xfrm>
              <a:off x="7859445" y="370583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35" name="Google Shape;2235;p22"/>
            <p:cNvSpPr/>
            <p:nvPr/>
          </p:nvSpPr>
          <p:spPr>
            <a:xfrm>
              <a:off x="9016552" y="384396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36" name="Google Shape;2236;p22"/>
            <p:cNvSpPr/>
            <p:nvPr/>
          </p:nvSpPr>
          <p:spPr>
            <a:xfrm>
              <a:off x="8850777" y="3843960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37" name="Google Shape;2237;p22"/>
            <p:cNvSpPr/>
            <p:nvPr/>
          </p:nvSpPr>
          <p:spPr>
            <a:xfrm>
              <a:off x="8685013" y="384559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38" name="Google Shape;2238;p22"/>
            <p:cNvSpPr/>
            <p:nvPr/>
          </p:nvSpPr>
          <p:spPr>
            <a:xfrm>
              <a:off x="8520881" y="3847209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39" name="Google Shape;2239;p22"/>
            <p:cNvSpPr/>
            <p:nvPr/>
          </p:nvSpPr>
          <p:spPr>
            <a:xfrm>
              <a:off x="8355117" y="384883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40" name="Google Shape;2240;p22"/>
            <p:cNvSpPr/>
            <p:nvPr/>
          </p:nvSpPr>
          <p:spPr>
            <a:xfrm>
              <a:off x="8189341" y="385047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41" name="Google Shape;2241;p22"/>
            <p:cNvSpPr/>
            <p:nvPr/>
          </p:nvSpPr>
          <p:spPr>
            <a:xfrm>
              <a:off x="8023578" y="385208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42" name="Google Shape;2242;p22"/>
            <p:cNvSpPr/>
            <p:nvPr/>
          </p:nvSpPr>
          <p:spPr>
            <a:xfrm>
              <a:off x="7859445" y="3852088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43" name="Google Shape;2243;p22"/>
            <p:cNvSpPr/>
            <p:nvPr/>
          </p:nvSpPr>
          <p:spPr>
            <a:xfrm>
              <a:off x="9016552" y="3990230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44" name="Google Shape;2244;p22"/>
            <p:cNvSpPr/>
            <p:nvPr/>
          </p:nvSpPr>
          <p:spPr>
            <a:xfrm>
              <a:off x="8850777" y="399184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45" name="Google Shape;2245;p22"/>
            <p:cNvSpPr/>
            <p:nvPr/>
          </p:nvSpPr>
          <p:spPr>
            <a:xfrm>
              <a:off x="8685013" y="3993479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46" name="Google Shape;2246;p22"/>
            <p:cNvSpPr/>
            <p:nvPr/>
          </p:nvSpPr>
          <p:spPr>
            <a:xfrm>
              <a:off x="8520881" y="399511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47" name="Google Shape;2247;p22"/>
            <p:cNvSpPr/>
            <p:nvPr/>
          </p:nvSpPr>
          <p:spPr>
            <a:xfrm>
              <a:off x="8355117" y="3995110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914"/>
                    <a:pt x="392" y="914"/>
                  </a:cubicBezTo>
                  <a:cubicBezTo>
                    <a:pt x="653" y="914"/>
                    <a:pt x="914" y="78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48" name="Google Shape;2248;p22"/>
            <p:cNvSpPr/>
            <p:nvPr/>
          </p:nvSpPr>
          <p:spPr>
            <a:xfrm>
              <a:off x="8189341" y="3996728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49" name="Google Shape;2249;p22"/>
            <p:cNvSpPr/>
            <p:nvPr/>
          </p:nvSpPr>
          <p:spPr>
            <a:xfrm>
              <a:off x="8023578" y="399835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50" name="Google Shape;2250;p22"/>
            <p:cNvSpPr/>
            <p:nvPr/>
          </p:nvSpPr>
          <p:spPr>
            <a:xfrm>
              <a:off x="7859445" y="399997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51" name="Google Shape;2251;p22"/>
            <p:cNvSpPr/>
            <p:nvPr/>
          </p:nvSpPr>
          <p:spPr>
            <a:xfrm>
              <a:off x="9016552" y="4138119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52" name="Google Shape;2252;p22"/>
            <p:cNvSpPr/>
            <p:nvPr/>
          </p:nvSpPr>
          <p:spPr>
            <a:xfrm>
              <a:off x="8850777" y="413811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53" name="Google Shape;2253;p22"/>
            <p:cNvSpPr/>
            <p:nvPr/>
          </p:nvSpPr>
          <p:spPr>
            <a:xfrm>
              <a:off x="8685013" y="413973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54" name="Google Shape;2254;p22"/>
            <p:cNvSpPr/>
            <p:nvPr/>
          </p:nvSpPr>
          <p:spPr>
            <a:xfrm>
              <a:off x="8520881" y="4141368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045"/>
                    <a:pt x="522" y="1045"/>
                  </a:cubicBezTo>
                  <a:cubicBezTo>
                    <a:pt x="784" y="1045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55" name="Google Shape;2255;p22"/>
            <p:cNvSpPr/>
            <p:nvPr/>
          </p:nvSpPr>
          <p:spPr>
            <a:xfrm>
              <a:off x="8355117" y="4142999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56" name="Google Shape;2256;p22"/>
            <p:cNvSpPr/>
            <p:nvPr/>
          </p:nvSpPr>
          <p:spPr>
            <a:xfrm>
              <a:off x="8189341" y="4144617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57" name="Google Shape;2257;p22"/>
            <p:cNvSpPr/>
            <p:nvPr/>
          </p:nvSpPr>
          <p:spPr>
            <a:xfrm>
              <a:off x="8023578" y="4146247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58" name="Google Shape;2258;p22"/>
            <p:cNvSpPr/>
            <p:nvPr/>
          </p:nvSpPr>
          <p:spPr>
            <a:xfrm>
              <a:off x="7859445" y="414624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59" name="Google Shape;2259;p22"/>
            <p:cNvSpPr/>
            <p:nvPr/>
          </p:nvSpPr>
          <p:spPr>
            <a:xfrm>
              <a:off x="9016552" y="4284377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60" name="Google Shape;2260;p22"/>
            <p:cNvSpPr/>
            <p:nvPr/>
          </p:nvSpPr>
          <p:spPr>
            <a:xfrm>
              <a:off x="8850777" y="4286008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61" name="Google Shape;2261;p22"/>
            <p:cNvSpPr/>
            <p:nvPr/>
          </p:nvSpPr>
          <p:spPr>
            <a:xfrm>
              <a:off x="8685013" y="4287626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62" name="Google Shape;2262;p22"/>
            <p:cNvSpPr/>
            <p:nvPr/>
          </p:nvSpPr>
          <p:spPr>
            <a:xfrm>
              <a:off x="8520881" y="4289257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63" name="Google Shape;2263;p22"/>
            <p:cNvSpPr/>
            <p:nvPr/>
          </p:nvSpPr>
          <p:spPr>
            <a:xfrm>
              <a:off x="8355117" y="4289257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64" name="Google Shape;2264;p22"/>
            <p:cNvSpPr/>
            <p:nvPr/>
          </p:nvSpPr>
          <p:spPr>
            <a:xfrm>
              <a:off x="8189341" y="4290887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65" name="Google Shape;2265;p22"/>
            <p:cNvSpPr/>
            <p:nvPr/>
          </p:nvSpPr>
          <p:spPr>
            <a:xfrm>
              <a:off x="8023578" y="4292506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66" name="Google Shape;2266;p22"/>
            <p:cNvSpPr/>
            <p:nvPr/>
          </p:nvSpPr>
          <p:spPr>
            <a:xfrm>
              <a:off x="7859445" y="4294136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67" name="Google Shape;2267;p22"/>
            <p:cNvSpPr/>
            <p:nvPr/>
          </p:nvSpPr>
          <p:spPr>
            <a:xfrm>
              <a:off x="9016552" y="4432266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68" name="Google Shape;2268;p22"/>
            <p:cNvSpPr/>
            <p:nvPr/>
          </p:nvSpPr>
          <p:spPr>
            <a:xfrm>
              <a:off x="8850777" y="443226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69" name="Google Shape;2269;p22"/>
            <p:cNvSpPr/>
            <p:nvPr/>
          </p:nvSpPr>
          <p:spPr>
            <a:xfrm>
              <a:off x="8685013" y="443389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70" name="Google Shape;2270;p22"/>
            <p:cNvSpPr/>
            <p:nvPr/>
          </p:nvSpPr>
          <p:spPr>
            <a:xfrm>
              <a:off x="8520881" y="4435515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71" name="Google Shape;2271;p22"/>
            <p:cNvSpPr/>
            <p:nvPr/>
          </p:nvSpPr>
          <p:spPr>
            <a:xfrm>
              <a:off x="8355117" y="4437146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72" name="Google Shape;2272;p22"/>
            <p:cNvSpPr/>
            <p:nvPr/>
          </p:nvSpPr>
          <p:spPr>
            <a:xfrm>
              <a:off x="8189341" y="4438776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73" name="Google Shape;2273;p22"/>
            <p:cNvSpPr/>
            <p:nvPr/>
          </p:nvSpPr>
          <p:spPr>
            <a:xfrm>
              <a:off x="8023578" y="4440394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74" name="Google Shape;2274;p22"/>
            <p:cNvSpPr/>
            <p:nvPr/>
          </p:nvSpPr>
          <p:spPr>
            <a:xfrm>
              <a:off x="7859445" y="444039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75" name="Google Shape;2275;p22"/>
            <p:cNvSpPr/>
            <p:nvPr/>
          </p:nvSpPr>
          <p:spPr>
            <a:xfrm>
              <a:off x="9016552" y="457853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76" name="Google Shape;2276;p22"/>
            <p:cNvSpPr/>
            <p:nvPr/>
          </p:nvSpPr>
          <p:spPr>
            <a:xfrm>
              <a:off x="8850777" y="458015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77" name="Google Shape;2277;p22"/>
            <p:cNvSpPr/>
            <p:nvPr/>
          </p:nvSpPr>
          <p:spPr>
            <a:xfrm>
              <a:off x="8685013" y="4581785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914"/>
                    <a:pt x="262" y="1306"/>
                    <a:pt x="654" y="1306"/>
                  </a:cubicBezTo>
                  <a:cubicBezTo>
                    <a:pt x="1045" y="1306"/>
                    <a:pt x="1306" y="914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78" name="Google Shape;2278;p22"/>
            <p:cNvSpPr/>
            <p:nvPr/>
          </p:nvSpPr>
          <p:spPr>
            <a:xfrm>
              <a:off x="8520881" y="4583404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79" name="Google Shape;2279;p22"/>
            <p:cNvSpPr/>
            <p:nvPr/>
          </p:nvSpPr>
          <p:spPr>
            <a:xfrm>
              <a:off x="8355117" y="4583404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80" name="Google Shape;2280;p22"/>
            <p:cNvSpPr/>
            <p:nvPr/>
          </p:nvSpPr>
          <p:spPr>
            <a:xfrm>
              <a:off x="8189341" y="458503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81" name="Google Shape;2281;p22"/>
            <p:cNvSpPr/>
            <p:nvPr/>
          </p:nvSpPr>
          <p:spPr>
            <a:xfrm>
              <a:off x="8023578" y="458666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82" name="Google Shape;2282;p22"/>
            <p:cNvSpPr/>
            <p:nvPr/>
          </p:nvSpPr>
          <p:spPr>
            <a:xfrm>
              <a:off x="7859445" y="4588283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83" name="Google Shape;2283;p22"/>
            <p:cNvSpPr/>
            <p:nvPr/>
          </p:nvSpPr>
          <p:spPr>
            <a:xfrm>
              <a:off x="9016552" y="4726425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261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261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84" name="Google Shape;2284;p22"/>
            <p:cNvSpPr/>
            <p:nvPr/>
          </p:nvSpPr>
          <p:spPr>
            <a:xfrm>
              <a:off x="8850777" y="472642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85" name="Google Shape;2285;p22"/>
            <p:cNvSpPr/>
            <p:nvPr/>
          </p:nvSpPr>
          <p:spPr>
            <a:xfrm>
              <a:off x="8685013" y="472804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86" name="Google Shape;2286;p22"/>
            <p:cNvSpPr/>
            <p:nvPr/>
          </p:nvSpPr>
          <p:spPr>
            <a:xfrm>
              <a:off x="8520881" y="472967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87" name="Google Shape;2287;p22"/>
            <p:cNvSpPr/>
            <p:nvPr/>
          </p:nvSpPr>
          <p:spPr>
            <a:xfrm>
              <a:off x="8355117" y="4731305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88" name="Google Shape;2288;p22"/>
            <p:cNvSpPr/>
            <p:nvPr/>
          </p:nvSpPr>
          <p:spPr>
            <a:xfrm>
              <a:off x="8189341" y="473292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89" name="Google Shape;2289;p22"/>
            <p:cNvSpPr/>
            <p:nvPr/>
          </p:nvSpPr>
          <p:spPr>
            <a:xfrm>
              <a:off x="8023578" y="4734554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90" name="Google Shape;2290;p22"/>
            <p:cNvSpPr/>
            <p:nvPr/>
          </p:nvSpPr>
          <p:spPr>
            <a:xfrm>
              <a:off x="7859445" y="473455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91" name="Google Shape;2291;p22"/>
            <p:cNvSpPr/>
            <p:nvPr/>
          </p:nvSpPr>
          <p:spPr>
            <a:xfrm>
              <a:off x="9016552" y="487268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92" name="Google Shape;2292;p22"/>
            <p:cNvSpPr/>
            <p:nvPr/>
          </p:nvSpPr>
          <p:spPr>
            <a:xfrm>
              <a:off x="8850777" y="4874314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784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784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93" name="Google Shape;2293;p22"/>
            <p:cNvSpPr/>
            <p:nvPr/>
          </p:nvSpPr>
          <p:spPr>
            <a:xfrm>
              <a:off x="8685013" y="4875932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915"/>
                    <a:pt x="262" y="1307"/>
                    <a:pt x="654" y="1307"/>
                  </a:cubicBezTo>
                  <a:cubicBezTo>
                    <a:pt x="1045" y="1307"/>
                    <a:pt x="1306" y="91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94" name="Google Shape;2294;p22"/>
            <p:cNvSpPr/>
            <p:nvPr/>
          </p:nvSpPr>
          <p:spPr>
            <a:xfrm>
              <a:off x="8520881" y="4877563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131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95" name="Google Shape;2295;p22"/>
            <p:cNvSpPr/>
            <p:nvPr/>
          </p:nvSpPr>
          <p:spPr>
            <a:xfrm>
              <a:off x="8355117" y="487756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96" name="Google Shape;2296;p22"/>
            <p:cNvSpPr/>
            <p:nvPr/>
          </p:nvSpPr>
          <p:spPr>
            <a:xfrm>
              <a:off x="8189341" y="487919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97" name="Google Shape;2297;p22"/>
            <p:cNvSpPr/>
            <p:nvPr/>
          </p:nvSpPr>
          <p:spPr>
            <a:xfrm>
              <a:off x="8023578" y="488081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98" name="Google Shape;2298;p22"/>
            <p:cNvSpPr/>
            <p:nvPr/>
          </p:nvSpPr>
          <p:spPr>
            <a:xfrm>
              <a:off x="7859445" y="4882442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lnTo>
                    <a:pt x="131" y="131"/>
                  </a:ln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99" name="Google Shape;2299;p22"/>
            <p:cNvSpPr/>
            <p:nvPr/>
          </p:nvSpPr>
          <p:spPr>
            <a:xfrm>
              <a:off x="9016552" y="5020572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00" name="Google Shape;2300;p22"/>
            <p:cNvSpPr/>
            <p:nvPr/>
          </p:nvSpPr>
          <p:spPr>
            <a:xfrm>
              <a:off x="8850777" y="502057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01" name="Google Shape;2301;p22"/>
            <p:cNvSpPr/>
            <p:nvPr/>
          </p:nvSpPr>
          <p:spPr>
            <a:xfrm>
              <a:off x="8685013" y="5022203"/>
              <a:ext cx="16269" cy="16256"/>
            </a:xfrm>
            <a:custGeom>
              <a:avLst/>
              <a:gdLst/>
              <a:ahLst/>
              <a:cxnLst/>
              <a:rect l="l" t="t" r="r" b="b"/>
              <a:pathLst>
                <a:path w="1307" h="1306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02" name="Google Shape;2302;p22"/>
            <p:cNvSpPr/>
            <p:nvPr/>
          </p:nvSpPr>
          <p:spPr>
            <a:xfrm>
              <a:off x="8520881" y="5023821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03" name="Google Shape;2303;p22"/>
            <p:cNvSpPr/>
            <p:nvPr/>
          </p:nvSpPr>
          <p:spPr>
            <a:xfrm>
              <a:off x="8355117" y="502545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04" name="Google Shape;2304;p22"/>
            <p:cNvSpPr/>
            <p:nvPr/>
          </p:nvSpPr>
          <p:spPr>
            <a:xfrm>
              <a:off x="8189341" y="502545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262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262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05" name="Google Shape;2305;p22"/>
            <p:cNvSpPr/>
            <p:nvPr/>
          </p:nvSpPr>
          <p:spPr>
            <a:xfrm>
              <a:off x="8023578" y="5027082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06" name="Google Shape;2306;p22"/>
            <p:cNvSpPr/>
            <p:nvPr/>
          </p:nvSpPr>
          <p:spPr>
            <a:xfrm>
              <a:off x="7859445" y="502870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07" name="Google Shape;2307;p22"/>
            <p:cNvSpPr/>
            <p:nvPr/>
          </p:nvSpPr>
          <p:spPr>
            <a:xfrm>
              <a:off x="9016552" y="516684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08" name="Google Shape;2308;p22"/>
            <p:cNvSpPr/>
            <p:nvPr/>
          </p:nvSpPr>
          <p:spPr>
            <a:xfrm>
              <a:off x="8850777" y="516846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09" name="Google Shape;2309;p22"/>
            <p:cNvSpPr/>
            <p:nvPr/>
          </p:nvSpPr>
          <p:spPr>
            <a:xfrm>
              <a:off x="8685013" y="516846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10" name="Google Shape;2310;p22"/>
            <p:cNvSpPr/>
            <p:nvPr/>
          </p:nvSpPr>
          <p:spPr>
            <a:xfrm>
              <a:off x="8520881" y="5171710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13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11" name="Google Shape;2311;p22"/>
            <p:cNvSpPr/>
            <p:nvPr/>
          </p:nvSpPr>
          <p:spPr>
            <a:xfrm>
              <a:off x="8355117" y="5171710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12" name="Google Shape;2312;p22"/>
            <p:cNvSpPr/>
            <p:nvPr/>
          </p:nvSpPr>
          <p:spPr>
            <a:xfrm>
              <a:off x="8189341" y="5173340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13" name="Google Shape;2313;p22"/>
            <p:cNvSpPr/>
            <p:nvPr/>
          </p:nvSpPr>
          <p:spPr>
            <a:xfrm>
              <a:off x="8023578" y="517497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14" name="Google Shape;2314;p22"/>
            <p:cNvSpPr/>
            <p:nvPr/>
          </p:nvSpPr>
          <p:spPr>
            <a:xfrm>
              <a:off x="7859445" y="517658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15" name="Google Shape;2315;p22"/>
            <p:cNvSpPr/>
            <p:nvPr/>
          </p:nvSpPr>
          <p:spPr>
            <a:xfrm>
              <a:off x="9016552" y="531310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16" name="Google Shape;2316;p22"/>
            <p:cNvSpPr/>
            <p:nvPr/>
          </p:nvSpPr>
          <p:spPr>
            <a:xfrm>
              <a:off x="8850777" y="531473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17" name="Google Shape;2317;p22"/>
            <p:cNvSpPr/>
            <p:nvPr/>
          </p:nvSpPr>
          <p:spPr>
            <a:xfrm>
              <a:off x="8685013" y="531635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18" name="Google Shape;2318;p22"/>
            <p:cNvSpPr/>
            <p:nvPr/>
          </p:nvSpPr>
          <p:spPr>
            <a:xfrm>
              <a:off x="8520881" y="531798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19" name="Google Shape;2319;p22"/>
            <p:cNvSpPr/>
            <p:nvPr/>
          </p:nvSpPr>
          <p:spPr>
            <a:xfrm>
              <a:off x="8355117" y="5319611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20" name="Google Shape;2320;p22"/>
            <p:cNvSpPr/>
            <p:nvPr/>
          </p:nvSpPr>
          <p:spPr>
            <a:xfrm>
              <a:off x="8189341" y="5321229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21" name="Google Shape;2321;p22"/>
            <p:cNvSpPr/>
            <p:nvPr/>
          </p:nvSpPr>
          <p:spPr>
            <a:xfrm>
              <a:off x="8023578" y="532122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22" name="Google Shape;2322;p22"/>
            <p:cNvSpPr/>
            <p:nvPr/>
          </p:nvSpPr>
          <p:spPr>
            <a:xfrm>
              <a:off x="7859445" y="532286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23" name="Google Shape;2323;p22"/>
            <p:cNvSpPr/>
            <p:nvPr/>
          </p:nvSpPr>
          <p:spPr>
            <a:xfrm>
              <a:off x="9016552" y="546099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24" name="Google Shape;2324;p22"/>
            <p:cNvSpPr/>
            <p:nvPr/>
          </p:nvSpPr>
          <p:spPr>
            <a:xfrm>
              <a:off x="8850777" y="5462620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653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653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25" name="Google Shape;2325;p22"/>
            <p:cNvSpPr/>
            <p:nvPr/>
          </p:nvSpPr>
          <p:spPr>
            <a:xfrm>
              <a:off x="8685013" y="5462620"/>
              <a:ext cx="16269" cy="17887"/>
            </a:xfrm>
            <a:custGeom>
              <a:avLst/>
              <a:gdLst/>
              <a:ahLst/>
              <a:cxnLst/>
              <a:rect l="l" t="t" r="r" b="b"/>
              <a:pathLst>
                <a:path w="1307" h="1437" extrusionOk="0">
                  <a:moveTo>
                    <a:pt x="654" y="0"/>
                  </a:moveTo>
                  <a:cubicBezTo>
                    <a:pt x="262" y="0"/>
                    <a:pt x="1" y="392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26" name="Google Shape;2326;p22"/>
            <p:cNvSpPr/>
            <p:nvPr/>
          </p:nvSpPr>
          <p:spPr>
            <a:xfrm>
              <a:off x="8520881" y="5464239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27" name="Google Shape;2327;p22"/>
            <p:cNvSpPr/>
            <p:nvPr/>
          </p:nvSpPr>
          <p:spPr>
            <a:xfrm>
              <a:off x="8355117" y="546586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28" name="Google Shape;2328;p22"/>
            <p:cNvSpPr/>
            <p:nvPr/>
          </p:nvSpPr>
          <p:spPr>
            <a:xfrm>
              <a:off x="8189341" y="546750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29" name="Google Shape;2329;p22"/>
            <p:cNvSpPr/>
            <p:nvPr/>
          </p:nvSpPr>
          <p:spPr>
            <a:xfrm>
              <a:off x="8023578" y="546911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30" name="Google Shape;2330;p22"/>
            <p:cNvSpPr/>
            <p:nvPr/>
          </p:nvSpPr>
          <p:spPr>
            <a:xfrm>
              <a:off x="7859445" y="5470749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grpSp>
        <p:nvGrpSpPr>
          <p:cNvPr id="2331" name="Google Shape;2331;p22"/>
          <p:cNvGrpSpPr/>
          <p:nvPr/>
        </p:nvGrpSpPr>
        <p:grpSpPr>
          <a:xfrm>
            <a:off x="5197359" y="6481452"/>
            <a:ext cx="1428683" cy="83200"/>
            <a:chOff x="4296859" y="976864"/>
            <a:chExt cx="1071512" cy="62400"/>
          </a:xfrm>
        </p:grpSpPr>
        <p:sp>
          <p:nvSpPr>
            <p:cNvPr id="2332" name="Google Shape;2332;p22"/>
            <p:cNvSpPr/>
            <p:nvPr/>
          </p:nvSpPr>
          <p:spPr>
            <a:xfrm>
              <a:off x="429685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33" name="Google Shape;2333;p22"/>
            <p:cNvSpPr/>
            <p:nvPr/>
          </p:nvSpPr>
          <p:spPr>
            <a:xfrm>
              <a:off x="4498682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34" name="Google Shape;2334;p22"/>
            <p:cNvSpPr/>
            <p:nvPr/>
          </p:nvSpPr>
          <p:spPr>
            <a:xfrm>
              <a:off x="4700504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35" name="Google Shape;2335;p22"/>
            <p:cNvSpPr/>
            <p:nvPr/>
          </p:nvSpPr>
          <p:spPr>
            <a:xfrm>
              <a:off x="4902326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36" name="Google Shape;2336;p22"/>
            <p:cNvSpPr/>
            <p:nvPr/>
          </p:nvSpPr>
          <p:spPr>
            <a:xfrm>
              <a:off x="510414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37" name="Google Shape;2337;p22"/>
            <p:cNvSpPr/>
            <p:nvPr/>
          </p:nvSpPr>
          <p:spPr>
            <a:xfrm>
              <a:off x="5305971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</p:spTree>
    <p:extLst>
      <p:ext uri="{BB962C8B-B14F-4D97-AF65-F5344CB8AC3E}">
        <p14:creationId xmlns:p14="http://schemas.microsoft.com/office/powerpoint/2010/main" val="324496167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ackground">
    <p:spTree>
      <p:nvGrpSpPr>
        <p:cNvPr id="1" name="Shape 233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3993424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ackground 1">
    <p:spTree>
      <p:nvGrpSpPr>
        <p:cNvPr id="1" name="Shape 2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42" name="Google Shape;2342;p24"/>
          <p:cNvGrpSpPr/>
          <p:nvPr/>
        </p:nvGrpSpPr>
        <p:grpSpPr>
          <a:xfrm rot="-5400000">
            <a:off x="9618105" y="-779489"/>
            <a:ext cx="1570991" cy="3360841"/>
            <a:chOff x="7859445" y="2961507"/>
            <a:chExt cx="1178243" cy="2520631"/>
          </a:xfrm>
        </p:grpSpPr>
        <p:sp>
          <p:nvSpPr>
            <p:cNvPr id="2343" name="Google Shape;2343;p24"/>
            <p:cNvSpPr/>
            <p:nvPr/>
          </p:nvSpPr>
          <p:spPr>
            <a:xfrm>
              <a:off x="9016552" y="296150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44" name="Google Shape;2344;p24"/>
            <p:cNvSpPr/>
            <p:nvPr/>
          </p:nvSpPr>
          <p:spPr>
            <a:xfrm>
              <a:off x="8850777" y="2963125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45" name="Google Shape;2345;p24"/>
            <p:cNvSpPr/>
            <p:nvPr/>
          </p:nvSpPr>
          <p:spPr>
            <a:xfrm>
              <a:off x="8685013" y="2963125"/>
              <a:ext cx="16269" cy="17900"/>
            </a:xfrm>
            <a:custGeom>
              <a:avLst/>
              <a:gdLst/>
              <a:ahLst/>
              <a:cxnLst/>
              <a:rect l="l" t="t" r="r" b="b"/>
              <a:pathLst>
                <a:path w="1307" h="1438" extrusionOk="0">
                  <a:moveTo>
                    <a:pt x="654" y="1"/>
                  </a:moveTo>
                  <a:cubicBezTo>
                    <a:pt x="262" y="1"/>
                    <a:pt x="1" y="393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46" name="Google Shape;2346;p24"/>
            <p:cNvSpPr/>
            <p:nvPr/>
          </p:nvSpPr>
          <p:spPr>
            <a:xfrm>
              <a:off x="8520881" y="2964756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65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65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47" name="Google Shape;2347;p24"/>
            <p:cNvSpPr/>
            <p:nvPr/>
          </p:nvSpPr>
          <p:spPr>
            <a:xfrm>
              <a:off x="8355117" y="2966386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48" name="Google Shape;2348;p24"/>
            <p:cNvSpPr/>
            <p:nvPr/>
          </p:nvSpPr>
          <p:spPr>
            <a:xfrm>
              <a:off x="8189341" y="296800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49" name="Google Shape;2349;p24"/>
            <p:cNvSpPr/>
            <p:nvPr/>
          </p:nvSpPr>
          <p:spPr>
            <a:xfrm>
              <a:off x="8023578" y="296963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50" name="Google Shape;2350;p24"/>
            <p:cNvSpPr/>
            <p:nvPr/>
          </p:nvSpPr>
          <p:spPr>
            <a:xfrm>
              <a:off x="7859445" y="2971253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51" name="Google Shape;2351;p24"/>
            <p:cNvSpPr/>
            <p:nvPr/>
          </p:nvSpPr>
          <p:spPr>
            <a:xfrm>
              <a:off x="9016552" y="3107765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52" name="Google Shape;2352;p24"/>
            <p:cNvSpPr/>
            <p:nvPr/>
          </p:nvSpPr>
          <p:spPr>
            <a:xfrm>
              <a:off x="8850777" y="310939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53" name="Google Shape;2353;p24"/>
            <p:cNvSpPr/>
            <p:nvPr/>
          </p:nvSpPr>
          <p:spPr>
            <a:xfrm>
              <a:off x="8685013" y="311101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54" name="Google Shape;2354;p24"/>
            <p:cNvSpPr/>
            <p:nvPr/>
          </p:nvSpPr>
          <p:spPr>
            <a:xfrm>
              <a:off x="8520881" y="311264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55" name="Google Shape;2355;p24"/>
            <p:cNvSpPr/>
            <p:nvPr/>
          </p:nvSpPr>
          <p:spPr>
            <a:xfrm>
              <a:off x="8355117" y="3114275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56" name="Google Shape;2356;p24"/>
            <p:cNvSpPr/>
            <p:nvPr/>
          </p:nvSpPr>
          <p:spPr>
            <a:xfrm>
              <a:off x="8189341" y="311589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57" name="Google Shape;2357;p24"/>
            <p:cNvSpPr/>
            <p:nvPr/>
          </p:nvSpPr>
          <p:spPr>
            <a:xfrm>
              <a:off x="8023578" y="3115893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58" name="Google Shape;2358;p24"/>
            <p:cNvSpPr/>
            <p:nvPr/>
          </p:nvSpPr>
          <p:spPr>
            <a:xfrm>
              <a:off x="7859445" y="311752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59" name="Google Shape;2359;p24"/>
            <p:cNvSpPr/>
            <p:nvPr/>
          </p:nvSpPr>
          <p:spPr>
            <a:xfrm>
              <a:off x="9016552" y="325565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60" name="Google Shape;2360;p24"/>
            <p:cNvSpPr/>
            <p:nvPr/>
          </p:nvSpPr>
          <p:spPr>
            <a:xfrm>
              <a:off x="8850777" y="3255654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61" name="Google Shape;2361;p24"/>
            <p:cNvSpPr/>
            <p:nvPr/>
          </p:nvSpPr>
          <p:spPr>
            <a:xfrm>
              <a:off x="8685013" y="325728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62" name="Google Shape;2362;p24"/>
            <p:cNvSpPr/>
            <p:nvPr/>
          </p:nvSpPr>
          <p:spPr>
            <a:xfrm>
              <a:off x="8520881" y="3258903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63" name="Google Shape;2363;p24"/>
            <p:cNvSpPr/>
            <p:nvPr/>
          </p:nvSpPr>
          <p:spPr>
            <a:xfrm>
              <a:off x="8355117" y="326053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64" name="Google Shape;2364;p24"/>
            <p:cNvSpPr/>
            <p:nvPr/>
          </p:nvSpPr>
          <p:spPr>
            <a:xfrm>
              <a:off x="8189341" y="326216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65" name="Google Shape;2365;p24"/>
            <p:cNvSpPr/>
            <p:nvPr/>
          </p:nvSpPr>
          <p:spPr>
            <a:xfrm>
              <a:off x="8023578" y="326378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66" name="Google Shape;2366;p24"/>
            <p:cNvSpPr/>
            <p:nvPr/>
          </p:nvSpPr>
          <p:spPr>
            <a:xfrm>
              <a:off x="7859445" y="3263782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67" name="Google Shape;2367;p24"/>
            <p:cNvSpPr/>
            <p:nvPr/>
          </p:nvSpPr>
          <p:spPr>
            <a:xfrm>
              <a:off x="9016552" y="3401924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68" name="Google Shape;2368;p24"/>
            <p:cNvSpPr/>
            <p:nvPr/>
          </p:nvSpPr>
          <p:spPr>
            <a:xfrm>
              <a:off x="8850777" y="340354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69" name="Google Shape;2369;p24"/>
            <p:cNvSpPr/>
            <p:nvPr/>
          </p:nvSpPr>
          <p:spPr>
            <a:xfrm>
              <a:off x="8685013" y="3405173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70" name="Google Shape;2370;p24"/>
            <p:cNvSpPr/>
            <p:nvPr/>
          </p:nvSpPr>
          <p:spPr>
            <a:xfrm>
              <a:off x="8520881" y="340680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71" name="Google Shape;2371;p24"/>
            <p:cNvSpPr/>
            <p:nvPr/>
          </p:nvSpPr>
          <p:spPr>
            <a:xfrm>
              <a:off x="8355117" y="340842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72" name="Google Shape;2372;p24"/>
            <p:cNvSpPr/>
            <p:nvPr/>
          </p:nvSpPr>
          <p:spPr>
            <a:xfrm>
              <a:off x="8189341" y="340842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73" name="Google Shape;2373;p24"/>
            <p:cNvSpPr/>
            <p:nvPr/>
          </p:nvSpPr>
          <p:spPr>
            <a:xfrm>
              <a:off x="8023578" y="3410053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74" name="Google Shape;2374;p24"/>
            <p:cNvSpPr/>
            <p:nvPr/>
          </p:nvSpPr>
          <p:spPr>
            <a:xfrm>
              <a:off x="7859445" y="341167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75" name="Google Shape;2375;p24"/>
            <p:cNvSpPr/>
            <p:nvPr/>
          </p:nvSpPr>
          <p:spPr>
            <a:xfrm>
              <a:off x="9016552" y="354981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76" name="Google Shape;2376;p24"/>
            <p:cNvSpPr/>
            <p:nvPr/>
          </p:nvSpPr>
          <p:spPr>
            <a:xfrm>
              <a:off x="8850777" y="355143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65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65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77" name="Google Shape;2377;p24"/>
            <p:cNvSpPr/>
            <p:nvPr/>
          </p:nvSpPr>
          <p:spPr>
            <a:xfrm>
              <a:off x="8685013" y="355143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78" name="Google Shape;2378;p24"/>
            <p:cNvSpPr/>
            <p:nvPr/>
          </p:nvSpPr>
          <p:spPr>
            <a:xfrm>
              <a:off x="8520881" y="3553062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79" name="Google Shape;2379;p24"/>
            <p:cNvSpPr/>
            <p:nvPr/>
          </p:nvSpPr>
          <p:spPr>
            <a:xfrm>
              <a:off x="8355117" y="3554692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80" name="Google Shape;2380;p24"/>
            <p:cNvSpPr/>
            <p:nvPr/>
          </p:nvSpPr>
          <p:spPr>
            <a:xfrm>
              <a:off x="8189341" y="3556311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81" name="Google Shape;2381;p24"/>
            <p:cNvSpPr/>
            <p:nvPr/>
          </p:nvSpPr>
          <p:spPr>
            <a:xfrm>
              <a:off x="8023578" y="355794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82" name="Google Shape;2382;p24"/>
            <p:cNvSpPr/>
            <p:nvPr/>
          </p:nvSpPr>
          <p:spPr>
            <a:xfrm>
              <a:off x="7859445" y="355955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83" name="Google Shape;2383;p24"/>
            <p:cNvSpPr/>
            <p:nvPr/>
          </p:nvSpPr>
          <p:spPr>
            <a:xfrm>
              <a:off x="9016552" y="369607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829"/>
                    <a:pt x="783" y="1829"/>
                  </a:cubicBezTo>
                  <a:cubicBezTo>
                    <a:pt x="1306" y="1829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84" name="Google Shape;2384;p24"/>
            <p:cNvSpPr/>
            <p:nvPr/>
          </p:nvSpPr>
          <p:spPr>
            <a:xfrm>
              <a:off x="8850777" y="369770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85" name="Google Shape;2385;p24"/>
            <p:cNvSpPr/>
            <p:nvPr/>
          </p:nvSpPr>
          <p:spPr>
            <a:xfrm>
              <a:off x="8685013" y="369932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86" name="Google Shape;2386;p24"/>
            <p:cNvSpPr/>
            <p:nvPr/>
          </p:nvSpPr>
          <p:spPr>
            <a:xfrm>
              <a:off x="8520881" y="3700951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87" name="Google Shape;2387;p24"/>
            <p:cNvSpPr/>
            <p:nvPr/>
          </p:nvSpPr>
          <p:spPr>
            <a:xfrm>
              <a:off x="8355117" y="3700951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88" name="Google Shape;2388;p24"/>
            <p:cNvSpPr/>
            <p:nvPr/>
          </p:nvSpPr>
          <p:spPr>
            <a:xfrm>
              <a:off x="8189341" y="3702581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89" name="Google Shape;2389;p24"/>
            <p:cNvSpPr/>
            <p:nvPr/>
          </p:nvSpPr>
          <p:spPr>
            <a:xfrm>
              <a:off x="8023578" y="370419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90" name="Google Shape;2390;p24"/>
            <p:cNvSpPr/>
            <p:nvPr/>
          </p:nvSpPr>
          <p:spPr>
            <a:xfrm>
              <a:off x="7859445" y="370583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91" name="Google Shape;2391;p24"/>
            <p:cNvSpPr/>
            <p:nvPr/>
          </p:nvSpPr>
          <p:spPr>
            <a:xfrm>
              <a:off x="9016552" y="384396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92" name="Google Shape;2392;p24"/>
            <p:cNvSpPr/>
            <p:nvPr/>
          </p:nvSpPr>
          <p:spPr>
            <a:xfrm>
              <a:off x="8850777" y="3843960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93" name="Google Shape;2393;p24"/>
            <p:cNvSpPr/>
            <p:nvPr/>
          </p:nvSpPr>
          <p:spPr>
            <a:xfrm>
              <a:off x="8685013" y="384559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94" name="Google Shape;2394;p24"/>
            <p:cNvSpPr/>
            <p:nvPr/>
          </p:nvSpPr>
          <p:spPr>
            <a:xfrm>
              <a:off x="8520881" y="3847209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95" name="Google Shape;2395;p24"/>
            <p:cNvSpPr/>
            <p:nvPr/>
          </p:nvSpPr>
          <p:spPr>
            <a:xfrm>
              <a:off x="8355117" y="384883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96" name="Google Shape;2396;p24"/>
            <p:cNvSpPr/>
            <p:nvPr/>
          </p:nvSpPr>
          <p:spPr>
            <a:xfrm>
              <a:off x="8189341" y="385047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97" name="Google Shape;2397;p24"/>
            <p:cNvSpPr/>
            <p:nvPr/>
          </p:nvSpPr>
          <p:spPr>
            <a:xfrm>
              <a:off x="8023578" y="385208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98" name="Google Shape;2398;p24"/>
            <p:cNvSpPr/>
            <p:nvPr/>
          </p:nvSpPr>
          <p:spPr>
            <a:xfrm>
              <a:off x="7859445" y="3852088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99" name="Google Shape;2399;p24"/>
            <p:cNvSpPr/>
            <p:nvPr/>
          </p:nvSpPr>
          <p:spPr>
            <a:xfrm>
              <a:off x="9016552" y="3990230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00" name="Google Shape;2400;p24"/>
            <p:cNvSpPr/>
            <p:nvPr/>
          </p:nvSpPr>
          <p:spPr>
            <a:xfrm>
              <a:off x="8850777" y="399184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01" name="Google Shape;2401;p24"/>
            <p:cNvSpPr/>
            <p:nvPr/>
          </p:nvSpPr>
          <p:spPr>
            <a:xfrm>
              <a:off x="8685013" y="3993479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02" name="Google Shape;2402;p24"/>
            <p:cNvSpPr/>
            <p:nvPr/>
          </p:nvSpPr>
          <p:spPr>
            <a:xfrm>
              <a:off x="8520881" y="399511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03" name="Google Shape;2403;p24"/>
            <p:cNvSpPr/>
            <p:nvPr/>
          </p:nvSpPr>
          <p:spPr>
            <a:xfrm>
              <a:off x="8355117" y="3995110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914"/>
                    <a:pt x="392" y="914"/>
                  </a:cubicBezTo>
                  <a:cubicBezTo>
                    <a:pt x="653" y="914"/>
                    <a:pt x="914" y="78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04" name="Google Shape;2404;p24"/>
            <p:cNvSpPr/>
            <p:nvPr/>
          </p:nvSpPr>
          <p:spPr>
            <a:xfrm>
              <a:off x="8189341" y="3996728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05" name="Google Shape;2405;p24"/>
            <p:cNvSpPr/>
            <p:nvPr/>
          </p:nvSpPr>
          <p:spPr>
            <a:xfrm>
              <a:off x="8023578" y="399835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06" name="Google Shape;2406;p24"/>
            <p:cNvSpPr/>
            <p:nvPr/>
          </p:nvSpPr>
          <p:spPr>
            <a:xfrm>
              <a:off x="7859445" y="399997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07" name="Google Shape;2407;p24"/>
            <p:cNvSpPr/>
            <p:nvPr/>
          </p:nvSpPr>
          <p:spPr>
            <a:xfrm>
              <a:off x="9016552" y="4138119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08" name="Google Shape;2408;p24"/>
            <p:cNvSpPr/>
            <p:nvPr/>
          </p:nvSpPr>
          <p:spPr>
            <a:xfrm>
              <a:off x="8850777" y="413811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09" name="Google Shape;2409;p24"/>
            <p:cNvSpPr/>
            <p:nvPr/>
          </p:nvSpPr>
          <p:spPr>
            <a:xfrm>
              <a:off x="8685013" y="413973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10" name="Google Shape;2410;p24"/>
            <p:cNvSpPr/>
            <p:nvPr/>
          </p:nvSpPr>
          <p:spPr>
            <a:xfrm>
              <a:off x="8520881" y="4141368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045"/>
                    <a:pt x="522" y="1045"/>
                  </a:cubicBezTo>
                  <a:cubicBezTo>
                    <a:pt x="784" y="1045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11" name="Google Shape;2411;p24"/>
            <p:cNvSpPr/>
            <p:nvPr/>
          </p:nvSpPr>
          <p:spPr>
            <a:xfrm>
              <a:off x="8355117" y="4142999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12" name="Google Shape;2412;p24"/>
            <p:cNvSpPr/>
            <p:nvPr/>
          </p:nvSpPr>
          <p:spPr>
            <a:xfrm>
              <a:off x="8189341" y="4144617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13" name="Google Shape;2413;p24"/>
            <p:cNvSpPr/>
            <p:nvPr/>
          </p:nvSpPr>
          <p:spPr>
            <a:xfrm>
              <a:off x="8023578" y="4146247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14" name="Google Shape;2414;p24"/>
            <p:cNvSpPr/>
            <p:nvPr/>
          </p:nvSpPr>
          <p:spPr>
            <a:xfrm>
              <a:off x="7859445" y="414624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15" name="Google Shape;2415;p24"/>
            <p:cNvSpPr/>
            <p:nvPr/>
          </p:nvSpPr>
          <p:spPr>
            <a:xfrm>
              <a:off x="9016552" y="4284377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16" name="Google Shape;2416;p24"/>
            <p:cNvSpPr/>
            <p:nvPr/>
          </p:nvSpPr>
          <p:spPr>
            <a:xfrm>
              <a:off x="8850777" y="4286008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17" name="Google Shape;2417;p24"/>
            <p:cNvSpPr/>
            <p:nvPr/>
          </p:nvSpPr>
          <p:spPr>
            <a:xfrm>
              <a:off x="8685013" y="4287626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18" name="Google Shape;2418;p24"/>
            <p:cNvSpPr/>
            <p:nvPr/>
          </p:nvSpPr>
          <p:spPr>
            <a:xfrm>
              <a:off x="8520881" y="4289257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19" name="Google Shape;2419;p24"/>
            <p:cNvSpPr/>
            <p:nvPr/>
          </p:nvSpPr>
          <p:spPr>
            <a:xfrm>
              <a:off x="8355117" y="4289257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20" name="Google Shape;2420;p24"/>
            <p:cNvSpPr/>
            <p:nvPr/>
          </p:nvSpPr>
          <p:spPr>
            <a:xfrm>
              <a:off x="8189341" y="4290887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21" name="Google Shape;2421;p24"/>
            <p:cNvSpPr/>
            <p:nvPr/>
          </p:nvSpPr>
          <p:spPr>
            <a:xfrm>
              <a:off x="8023578" y="4292506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22" name="Google Shape;2422;p24"/>
            <p:cNvSpPr/>
            <p:nvPr/>
          </p:nvSpPr>
          <p:spPr>
            <a:xfrm>
              <a:off x="7859445" y="4294136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23" name="Google Shape;2423;p24"/>
            <p:cNvSpPr/>
            <p:nvPr/>
          </p:nvSpPr>
          <p:spPr>
            <a:xfrm>
              <a:off x="9016552" y="4432266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24" name="Google Shape;2424;p24"/>
            <p:cNvSpPr/>
            <p:nvPr/>
          </p:nvSpPr>
          <p:spPr>
            <a:xfrm>
              <a:off x="8850777" y="443226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25" name="Google Shape;2425;p24"/>
            <p:cNvSpPr/>
            <p:nvPr/>
          </p:nvSpPr>
          <p:spPr>
            <a:xfrm>
              <a:off x="8685013" y="443389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26" name="Google Shape;2426;p24"/>
            <p:cNvSpPr/>
            <p:nvPr/>
          </p:nvSpPr>
          <p:spPr>
            <a:xfrm>
              <a:off x="8520881" y="4435515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27" name="Google Shape;2427;p24"/>
            <p:cNvSpPr/>
            <p:nvPr/>
          </p:nvSpPr>
          <p:spPr>
            <a:xfrm>
              <a:off x="8355117" y="4437146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28" name="Google Shape;2428;p24"/>
            <p:cNvSpPr/>
            <p:nvPr/>
          </p:nvSpPr>
          <p:spPr>
            <a:xfrm>
              <a:off x="8189341" y="4438776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29" name="Google Shape;2429;p24"/>
            <p:cNvSpPr/>
            <p:nvPr/>
          </p:nvSpPr>
          <p:spPr>
            <a:xfrm>
              <a:off x="8023578" y="4440394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30" name="Google Shape;2430;p24"/>
            <p:cNvSpPr/>
            <p:nvPr/>
          </p:nvSpPr>
          <p:spPr>
            <a:xfrm>
              <a:off x="7859445" y="444039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31" name="Google Shape;2431;p24"/>
            <p:cNvSpPr/>
            <p:nvPr/>
          </p:nvSpPr>
          <p:spPr>
            <a:xfrm>
              <a:off x="9016552" y="457853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32" name="Google Shape;2432;p24"/>
            <p:cNvSpPr/>
            <p:nvPr/>
          </p:nvSpPr>
          <p:spPr>
            <a:xfrm>
              <a:off x="8850777" y="458015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33" name="Google Shape;2433;p24"/>
            <p:cNvSpPr/>
            <p:nvPr/>
          </p:nvSpPr>
          <p:spPr>
            <a:xfrm>
              <a:off x="8685013" y="4581785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914"/>
                    <a:pt x="262" y="1306"/>
                    <a:pt x="654" y="1306"/>
                  </a:cubicBezTo>
                  <a:cubicBezTo>
                    <a:pt x="1045" y="1306"/>
                    <a:pt x="1306" y="914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34" name="Google Shape;2434;p24"/>
            <p:cNvSpPr/>
            <p:nvPr/>
          </p:nvSpPr>
          <p:spPr>
            <a:xfrm>
              <a:off x="8520881" y="4583404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35" name="Google Shape;2435;p24"/>
            <p:cNvSpPr/>
            <p:nvPr/>
          </p:nvSpPr>
          <p:spPr>
            <a:xfrm>
              <a:off x="8355117" y="4583404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36" name="Google Shape;2436;p24"/>
            <p:cNvSpPr/>
            <p:nvPr/>
          </p:nvSpPr>
          <p:spPr>
            <a:xfrm>
              <a:off x="8189341" y="458503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37" name="Google Shape;2437;p24"/>
            <p:cNvSpPr/>
            <p:nvPr/>
          </p:nvSpPr>
          <p:spPr>
            <a:xfrm>
              <a:off x="8023578" y="458666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38" name="Google Shape;2438;p24"/>
            <p:cNvSpPr/>
            <p:nvPr/>
          </p:nvSpPr>
          <p:spPr>
            <a:xfrm>
              <a:off x="7859445" y="4588283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39" name="Google Shape;2439;p24"/>
            <p:cNvSpPr/>
            <p:nvPr/>
          </p:nvSpPr>
          <p:spPr>
            <a:xfrm>
              <a:off x="9016552" y="4726425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261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261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40" name="Google Shape;2440;p24"/>
            <p:cNvSpPr/>
            <p:nvPr/>
          </p:nvSpPr>
          <p:spPr>
            <a:xfrm>
              <a:off x="8850777" y="472642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41" name="Google Shape;2441;p24"/>
            <p:cNvSpPr/>
            <p:nvPr/>
          </p:nvSpPr>
          <p:spPr>
            <a:xfrm>
              <a:off x="8685013" y="472804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42" name="Google Shape;2442;p24"/>
            <p:cNvSpPr/>
            <p:nvPr/>
          </p:nvSpPr>
          <p:spPr>
            <a:xfrm>
              <a:off x="8520881" y="472967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43" name="Google Shape;2443;p24"/>
            <p:cNvSpPr/>
            <p:nvPr/>
          </p:nvSpPr>
          <p:spPr>
            <a:xfrm>
              <a:off x="8355117" y="4731305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44" name="Google Shape;2444;p24"/>
            <p:cNvSpPr/>
            <p:nvPr/>
          </p:nvSpPr>
          <p:spPr>
            <a:xfrm>
              <a:off x="8189341" y="473292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45" name="Google Shape;2445;p24"/>
            <p:cNvSpPr/>
            <p:nvPr/>
          </p:nvSpPr>
          <p:spPr>
            <a:xfrm>
              <a:off x="8023578" y="4734554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46" name="Google Shape;2446;p24"/>
            <p:cNvSpPr/>
            <p:nvPr/>
          </p:nvSpPr>
          <p:spPr>
            <a:xfrm>
              <a:off x="7859445" y="473455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47" name="Google Shape;2447;p24"/>
            <p:cNvSpPr/>
            <p:nvPr/>
          </p:nvSpPr>
          <p:spPr>
            <a:xfrm>
              <a:off x="9016552" y="487268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48" name="Google Shape;2448;p24"/>
            <p:cNvSpPr/>
            <p:nvPr/>
          </p:nvSpPr>
          <p:spPr>
            <a:xfrm>
              <a:off x="8850777" y="4874314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784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784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49" name="Google Shape;2449;p24"/>
            <p:cNvSpPr/>
            <p:nvPr/>
          </p:nvSpPr>
          <p:spPr>
            <a:xfrm>
              <a:off x="8685013" y="4875932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915"/>
                    <a:pt x="262" y="1307"/>
                    <a:pt x="654" y="1307"/>
                  </a:cubicBezTo>
                  <a:cubicBezTo>
                    <a:pt x="1045" y="1307"/>
                    <a:pt x="1306" y="91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50" name="Google Shape;2450;p24"/>
            <p:cNvSpPr/>
            <p:nvPr/>
          </p:nvSpPr>
          <p:spPr>
            <a:xfrm>
              <a:off x="8520881" y="4877563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131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51" name="Google Shape;2451;p24"/>
            <p:cNvSpPr/>
            <p:nvPr/>
          </p:nvSpPr>
          <p:spPr>
            <a:xfrm>
              <a:off x="8355117" y="487756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52" name="Google Shape;2452;p24"/>
            <p:cNvSpPr/>
            <p:nvPr/>
          </p:nvSpPr>
          <p:spPr>
            <a:xfrm>
              <a:off x="8189341" y="487919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53" name="Google Shape;2453;p24"/>
            <p:cNvSpPr/>
            <p:nvPr/>
          </p:nvSpPr>
          <p:spPr>
            <a:xfrm>
              <a:off x="8023578" y="488081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54" name="Google Shape;2454;p24"/>
            <p:cNvSpPr/>
            <p:nvPr/>
          </p:nvSpPr>
          <p:spPr>
            <a:xfrm>
              <a:off x="7859445" y="4882442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lnTo>
                    <a:pt x="131" y="131"/>
                  </a:ln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55" name="Google Shape;2455;p24"/>
            <p:cNvSpPr/>
            <p:nvPr/>
          </p:nvSpPr>
          <p:spPr>
            <a:xfrm>
              <a:off x="9016552" y="5020572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56" name="Google Shape;2456;p24"/>
            <p:cNvSpPr/>
            <p:nvPr/>
          </p:nvSpPr>
          <p:spPr>
            <a:xfrm>
              <a:off x="8850777" y="502057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57" name="Google Shape;2457;p24"/>
            <p:cNvSpPr/>
            <p:nvPr/>
          </p:nvSpPr>
          <p:spPr>
            <a:xfrm>
              <a:off x="8685013" y="5022203"/>
              <a:ext cx="16269" cy="16256"/>
            </a:xfrm>
            <a:custGeom>
              <a:avLst/>
              <a:gdLst/>
              <a:ahLst/>
              <a:cxnLst/>
              <a:rect l="l" t="t" r="r" b="b"/>
              <a:pathLst>
                <a:path w="1307" h="1306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58" name="Google Shape;2458;p24"/>
            <p:cNvSpPr/>
            <p:nvPr/>
          </p:nvSpPr>
          <p:spPr>
            <a:xfrm>
              <a:off x="8520881" y="5023821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59" name="Google Shape;2459;p24"/>
            <p:cNvSpPr/>
            <p:nvPr/>
          </p:nvSpPr>
          <p:spPr>
            <a:xfrm>
              <a:off x="8355117" y="502545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60" name="Google Shape;2460;p24"/>
            <p:cNvSpPr/>
            <p:nvPr/>
          </p:nvSpPr>
          <p:spPr>
            <a:xfrm>
              <a:off x="8189341" y="502545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262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262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61" name="Google Shape;2461;p24"/>
            <p:cNvSpPr/>
            <p:nvPr/>
          </p:nvSpPr>
          <p:spPr>
            <a:xfrm>
              <a:off x="8023578" y="5027082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62" name="Google Shape;2462;p24"/>
            <p:cNvSpPr/>
            <p:nvPr/>
          </p:nvSpPr>
          <p:spPr>
            <a:xfrm>
              <a:off x="7859445" y="502870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63" name="Google Shape;2463;p24"/>
            <p:cNvSpPr/>
            <p:nvPr/>
          </p:nvSpPr>
          <p:spPr>
            <a:xfrm>
              <a:off x="9016552" y="516684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64" name="Google Shape;2464;p24"/>
            <p:cNvSpPr/>
            <p:nvPr/>
          </p:nvSpPr>
          <p:spPr>
            <a:xfrm>
              <a:off x="8850777" y="516846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65" name="Google Shape;2465;p24"/>
            <p:cNvSpPr/>
            <p:nvPr/>
          </p:nvSpPr>
          <p:spPr>
            <a:xfrm>
              <a:off x="8685013" y="516846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66" name="Google Shape;2466;p24"/>
            <p:cNvSpPr/>
            <p:nvPr/>
          </p:nvSpPr>
          <p:spPr>
            <a:xfrm>
              <a:off x="8520881" y="5171710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13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67" name="Google Shape;2467;p24"/>
            <p:cNvSpPr/>
            <p:nvPr/>
          </p:nvSpPr>
          <p:spPr>
            <a:xfrm>
              <a:off x="8355117" y="5171710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68" name="Google Shape;2468;p24"/>
            <p:cNvSpPr/>
            <p:nvPr/>
          </p:nvSpPr>
          <p:spPr>
            <a:xfrm>
              <a:off x="8189341" y="5173340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69" name="Google Shape;2469;p24"/>
            <p:cNvSpPr/>
            <p:nvPr/>
          </p:nvSpPr>
          <p:spPr>
            <a:xfrm>
              <a:off x="8023578" y="517497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70" name="Google Shape;2470;p24"/>
            <p:cNvSpPr/>
            <p:nvPr/>
          </p:nvSpPr>
          <p:spPr>
            <a:xfrm>
              <a:off x="7859445" y="517658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71" name="Google Shape;2471;p24"/>
            <p:cNvSpPr/>
            <p:nvPr/>
          </p:nvSpPr>
          <p:spPr>
            <a:xfrm>
              <a:off x="9016552" y="531310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72" name="Google Shape;2472;p24"/>
            <p:cNvSpPr/>
            <p:nvPr/>
          </p:nvSpPr>
          <p:spPr>
            <a:xfrm>
              <a:off x="8850777" y="531473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73" name="Google Shape;2473;p24"/>
            <p:cNvSpPr/>
            <p:nvPr/>
          </p:nvSpPr>
          <p:spPr>
            <a:xfrm>
              <a:off x="8685013" y="531635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74" name="Google Shape;2474;p24"/>
            <p:cNvSpPr/>
            <p:nvPr/>
          </p:nvSpPr>
          <p:spPr>
            <a:xfrm>
              <a:off x="8520881" y="531798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75" name="Google Shape;2475;p24"/>
            <p:cNvSpPr/>
            <p:nvPr/>
          </p:nvSpPr>
          <p:spPr>
            <a:xfrm>
              <a:off x="8355117" y="5319611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76" name="Google Shape;2476;p24"/>
            <p:cNvSpPr/>
            <p:nvPr/>
          </p:nvSpPr>
          <p:spPr>
            <a:xfrm>
              <a:off x="8189341" y="5321229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77" name="Google Shape;2477;p24"/>
            <p:cNvSpPr/>
            <p:nvPr/>
          </p:nvSpPr>
          <p:spPr>
            <a:xfrm>
              <a:off x="8023578" y="532122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78" name="Google Shape;2478;p24"/>
            <p:cNvSpPr/>
            <p:nvPr/>
          </p:nvSpPr>
          <p:spPr>
            <a:xfrm>
              <a:off x="7859445" y="532286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79" name="Google Shape;2479;p24"/>
            <p:cNvSpPr/>
            <p:nvPr/>
          </p:nvSpPr>
          <p:spPr>
            <a:xfrm>
              <a:off x="9016552" y="546099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80" name="Google Shape;2480;p24"/>
            <p:cNvSpPr/>
            <p:nvPr/>
          </p:nvSpPr>
          <p:spPr>
            <a:xfrm>
              <a:off x="8850777" y="5462620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653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653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81" name="Google Shape;2481;p24"/>
            <p:cNvSpPr/>
            <p:nvPr/>
          </p:nvSpPr>
          <p:spPr>
            <a:xfrm>
              <a:off x="8685013" y="5462620"/>
              <a:ext cx="16269" cy="17887"/>
            </a:xfrm>
            <a:custGeom>
              <a:avLst/>
              <a:gdLst/>
              <a:ahLst/>
              <a:cxnLst/>
              <a:rect l="l" t="t" r="r" b="b"/>
              <a:pathLst>
                <a:path w="1307" h="1437" extrusionOk="0">
                  <a:moveTo>
                    <a:pt x="654" y="0"/>
                  </a:moveTo>
                  <a:cubicBezTo>
                    <a:pt x="262" y="0"/>
                    <a:pt x="1" y="392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82" name="Google Shape;2482;p24"/>
            <p:cNvSpPr/>
            <p:nvPr/>
          </p:nvSpPr>
          <p:spPr>
            <a:xfrm>
              <a:off x="8520881" y="5464239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83" name="Google Shape;2483;p24"/>
            <p:cNvSpPr/>
            <p:nvPr/>
          </p:nvSpPr>
          <p:spPr>
            <a:xfrm>
              <a:off x="8355117" y="546586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84" name="Google Shape;2484;p24"/>
            <p:cNvSpPr/>
            <p:nvPr/>
          </p:nvSpPr>
          <p:spPr>
            <a:xfrm>
              <a:off x="8189341" y="546750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85" name="Google Shape;2485;p24"/>
            <p:cNvSpPr/>
            <p:nvPr/>
          </p:nvSpPr>
          <p:spPr>
            <a:xfrm>
              <a:off x="8023578" y="546911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86" name="Google Shape;2486;p24"/>
            <p:cNvSpPr/>
            <p:nvPr/>
          </p:nvSpPr>
          <p:spPr>
            <a:xfrm>
              <a:off x="7859445" y="5470749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grpSp>
        <p:nvGrpSpPr>
          <p:cNvPr id="2490" name="Google Shape;2490;p24"/>
          <p:cNvGrpSpPr/>
          <p:nvPr/>
        </p:nvGrpSpPr>
        <p:grpSpPr>
          <a:xfrm>
            <a:off x="370925" y="390652"/>
            <a:ext cx="1428683" cy="83200"/>
            <a:chOff x="4296859" y="976864"/>
            <a:chExt cx="1071512" cy="62400"/>
          </a:xfrm>
        </p:grpSpPr>
        <p:sp>
          <p:nvSpPr>
            <p:cNvPr id="2491" name="Google Shape;2491;p24"/>
            <p:cNvSpPr/>
            <p:nvPr/>
          </p:nvSpPr>
          <p:spPr>
            <a:xfrm>
              <a:off x="429685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92" name="Google Shape;2492;p24"/>
            <p:cNvSpPr/>
            <p:nvPr/>
          </p:nvSpPr>
          <p:spPr>
            <a:xfrm>
              <a:off x="4498682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93" name="Google Shape;2493;p24"/>
            <p:cNvSpPr/>
            <p:nvPr/>
          </p:nvSpPr>
          <p:spPr>
            <a:xfrm>
              <a:off x="4700504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94" name="Google Shape;2494;p24"/>
            <p:cNvSpPr/>
            <p:nvPr/>
          </p:nvSpPr>
          <p:spPr>
            <a:xfrm>
              <a:off x="4902326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95" name="Google Shape;2495;p24"/>
            <p:cNvSpPr/>
            <p:nvPr/>
          </p:nvSpPr>
          <p:spPr>
            <a:xfrm>
              <a:off x="510414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96" name="Google Shape;2496;p24"/>
            <p:cNvSpPr/>
            <p:nvPr/>
          </p:nvSpPr>
          <p:spPr>
            <a:xfrm>
              <a:off x="5305971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grpSp>
        <p:nvGrpSpPr>
          <p:cNvPr id="2497" name="Google Shape;2497;p24"/>
          <p:cNvGrpSpPr/>
          <p:nvPr/>
        </p:nvGrpSpPr>
        <p:grpSpPr>
          <a:xfrm rot="-5400000">
            <a:off x="4708084" y="413393"/>
            <a:ext cx="691200" cy="975100"/>
            <a:chOff x="6610575" y="4117375"/>
            <a:chExt cx="518400" cy="731325"/>
          </a:xfrm>
        </p:grpSpPr>
        <p:sp>
          <p:nvSpPr>
            <p:cNvPr id="2498" name="Google Shape;2498;p24"/>
            <p:cNvSpPr/>
            <p:nvPr/>
          </p:nvSpPr>
          <p:spPr>
            <a:xfrm>
              <a:off x="679522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99" name="Google Shape;2499;p24"/>
            <p:cNvSpPr/>
            <p:nvPr/>
          </p:nvSpPr>
          <p:spPr>
            <a:xfrm>
              <a:off x="679522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00" name="Google Shape;2500;p24"/>
            <p:cNvSpPr/>
            <p:nvPr/>
          </p:nvSpPr>
          <p:spPr>
            <a:xfrm>
              <a:off x="679522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01" name="Google Shape;2501;p24"/>
            <p:cNvSpPr/>
            <p:nvPr/>
          </p:nvSpPr>
          <p:spPr>
            <a:xfrm>
              <a:off x="661057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02" name="Google Shape;2502;p24"/>
            <p:cNvSpPr/>
            <p:nvPr/>
          </p:nvSpPr>
          <p:spPr>
            <a:xfrm>
              <a:off x="697987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03" name="Google Shape;2503;p24"/>
            <p:cNvSpPr/>
            <p:nvPr/>
          </p:nvSpPr>
          <p:spPr>
            <a:xfrm>
              <a:off x="679522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04" name="Google Shape;2504;p24"/>
            <p:cNvSpPr/>
            <p:nvPr/>
          </p:nvSpPr>
          <p:spPr>
            <a:xfrm>
              <a:off x="661057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05" name="Google Shape;2505;p24"/>
            <p:cNvSpPr/>
            <p:nvPr/>
          </p:nvSpPr>
          <p:spPr>
            <a:xfrm>
              <a:off x="697987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</p:spTree>
    <p:extLst>
      <p:ext uri="{BB962C8B-B14F-4D97-AF65-F5344CB8AC3E}">
        <p14:creationId xmlns:p14="http://schemas.microsoft.com/office/powerpoint/2010/main" val="98908361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Background 2">
    <p:spTree>
      <p:nvGrpSpPr>
        <p:cNvPr id="1" name="Shape 2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07" name="Google Shape;2507;p25"/>
          <p:cNvGrpSpPr/>
          <p:nvPr/>
        </p:nvGrpSpPr>
        <p:grpSpPr>
          <a:xfrm rot="10800000">
            <a:off x="5" y="3175912"/>
            <a:ext cx="1570991" cy="3360841"/>
            <a:chOff x="7859445" y="2961507"/>
            <a:chExt cx="1178243" cy="2520631"/>
          </a:xfrm>
        </p:grpSpPr>
        <p:sp>
          <p:nvSpPr>
            <p:cNvPr id="2508" name="Google Shape;2508;p25"/>
            <p:cNvSpPr/>
            <p:nvPr/>
          </p:nvSpPr>
          <p:spPr>
            <a:xfrm>
              <a:off x="9016552" y="296150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09" name="Google Shape;2509;p25"/>
            <p:cNvSpPr/>
            <p:nvPr/>
          </p:nvSpPr>
          <p:spPr>
            <a:xfrm>
              <a:off x="8850777" y="2963125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10" name="Google Shape;2510;p25"/>
            <p:cNvSpPr/>
            <p:nvPr/>
          </p:nvSpPr>
          <p:spPr>
            <a:xfrm>
              <a:off x="8685013" y="2963125"/>
              <a:ext cx="16269" cy="17900"/>
            </a:xfrm>
            <a:custGeom>
              <a:avLst/>
              <a:gdLst/>
              <a:ahLst/>
              <a:cxnLst/>
              <a:rect l="l" t="t" r="r" b="b"/>
              <a:pathLst>
                <a:path w="1307" h="1438" extrusionOk="0">
                  <a:moveTo>
                    <a:pt x="654" y="1"/>
                  </a:moveTo>
                  <a:cubicBezTo>
                    <a:pt x="262" y="1"/>
                    <a:pt x="1" y="393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11" name="Google Shape;2511;p25"/>
            <p:cNvSpPr/>
            <p:nvPr/>
          </p:nvSpPr>
          <p:spPr>
            <a:xfrm>
              <a:off x="8520881" y="2964756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65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65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12" name="Google Shape;2512;p25"/>
            <p:cNvSpPr/>
            <p:nvPr/>
          </p:nvSpPr>
          <p:spPr>
            <a:xfrm>
              <a:off x="8355117" y="2966386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13" name="Google Shape;2513;p25"/>
            <p:cNvSpPr/>
            <p:nvPr/>
          </p:nvSpPr>
          <p:spPr>
            <a:xfrm>
              <a:off x="8189341" y="296800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14" name="Google Shape;2514;p25"/>
            <p:cNvSpPr/>
            <p:nvPr/>
          </p:nvSpPr>
          <p:spPr>
            <a:xfrm>
              <a:off x="8023578" y="296963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15" name="Google Shape;2515;p25"/>
            <p:cNvSpPr/>
            <p:nvPr/>
          </p:nvSpPr>
          <p:spPr>
            <a:xfrm>
              <a:off x="7859445" y="2971253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16" name="Google Shape;2516;p25"/>
            <p:cNvSpPr/>
            <p:nvPr/>
          </p:nvSpPr>
          <p:spPr>
            <a:xfrm>
              <a:off x="9016552" y="3107765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17" name="Google Shape;2517;p25"/>
            <p:cNvSpPr/>
            <p:nvPr/>
          </p:nvSpPr>
          <p:spPr>
            <a:xfrm>
              <a:off x="8850777" y="310939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18" name="Google Shape;2518;p25"/>
            <p:cNvSpPr/>
            <p:nvPr/>
          </p:nvSpPr>
          <p:spPr>
            <a:xfrm>
              <a:off x="8685013" y="311101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19" name="Google Shape;2519;p25"/>
            <p:cNvSpPr/>
            <p:nvPr/>
          </p:nvSpPr>
          <p:spPr>
            <a:xfrm>
              <a:off x="8520881" y="311264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20" name="Google Shape;2520;p25"/>
            <p:cNvSpPr/>
            <p:nvPr/>
          </p:nvSpPr>
          <p:spPr>
            <a:xfrm>
              <a:off x="8355117" y="3114275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21" name="Google Shape;2521;p25"/>
            <p:cNvSpPr/>
            <p:nvPr/>
          </p:nvSpPr>
          <p:spPr>
            <a:xfrm>
              <a:off x="8189341" y="311589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22" name="Google Shape;2522;p25"/>
            <p:cNvSpPr/>
            <p:nvPr/>
          </p:nvSpPr>
          <p:spPr>
            <a:xfrm>
              <a:off x="8023578" y="3115893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23" name="Google Shape;2523;p25"/>
            <p:cNvSpPr/>
            <p:nvPr/>
          </p:nvSpPr>
          <p:spPr>
            <a:xfrm>
              <a:off x="7859445" y="311752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24" name="Google Shape;2524;p25"/>
            <p:cNvSpPr/>
            <p:nvPr/>
          </p:nvSpPr>
          <p:spPr>
            <a:xfrm>
              <a:off x="9016552" y="325565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25" name="Google Shape;2525;p25"/>
            <p:cNvSpPr/>
            <p:nvPr/>
          </p:nvSpPr>
          <p:spPr>
            <a:xfrm>
              <a:off x="8850777" y="3255654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26" name="Google Shape;2526;p25"/>
            <p:cNvSpPr/>
            <p:nvPr/>
          </p:nvSpPr>
          <p:spPr>
            <a:xfrm>
              <a:off x="8685013" y="325728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27" name="Google Shape;2527;p25"/>
            <p:cNvSpPr/>
            <p:nvPr/>
          </p:nvSpPr>
          <p:spPr>
            <a:xfrm>
              <a:off x="8520881" y="3258903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28" name="Google Shape;2528;p25"/>
            <p:cNvSpPr/>
            <p:nvPr/>
          </p:nvSpPr>
          <p:spPr>
            <a:xfrm>
              <a:off x="8355117" y="326053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29" name="Google Shape;2529;p25"/>
            <p:cNvSpPr/>
            <p:nvPr/>
          </p:nvSpPr>
          <p:spPr>
            <a:xfrm>
              <a:off x="8189341" y="326216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30" name="Google Shape;2530;p25"/>
            <p:cNvSpPr/>
            <p:nvPr/>
          </p:nvSpPr>
          <p:spPr>
            <a:xfrm>
              <a:off x="8023578" y="326378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31" name="Google Shape;2531;p25"/>
            <p:cNvSpPr/>
            <p:nvPr/>
          </p:nvSpPr>
          <p:spPr>
            <a:xfrm>
              <a:off x="7859445" y="3263782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32" name="Google Shape;2532;p25"/>
            <p:cNvSpPr/>
            <p:nvPr/>
          </p:nvSpPr>
          <p:spPr>
            <a:xfrm>
              <a:off x="9016552" y="3401924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33" name="Google Shape;2533;p25"/>
            <p:cNvSpPr/>
            <p:nvPr/>
          </p:nvSpPr>
          <p:spPr>
            <a:xfrm>
              <a:off x="8850777" y="340354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34" name="Google Shape;2534;p25"/>
            <p:cNvSpPr/>
            <p:nvPr/>
          </p:nvSpPr>
          <p:spPr>
            <a:xfrm>
              <a:off x="8685013" y="3405173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35" name="Google Shape;2535;p25"/>
            <p:cNvSpPr/>
            <p:nvPr/>
          </p:nvSpPr>
          <p:spPr>
            <a:xfrm>
              <a:off x="8520881" y="340680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36" name="Google Shape;2536;p25"/>
            <p:cNvSpPr/>
            <p:nvPr/>
          </p:nvSpPr>
          <p:spPr>
            <a:xfrm>
              <a:off x="8355117" y="340842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37" name="Google Shape;2537;p25"/>
            <p:cNvSpPr/>
            <p:nvPr/>
          </p:nvSpPr>
          <p:spPr>
            <a:xfrm>
              <a:off x="8189341" y="340842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38" name="Google Shape;2538;p25"/>
            <p:cNvSpPr/>
            <p:nvPr/>
          </p:nvSpPr>
          <p:spPr>
            <a:xfrm>
              <a:off x="8023578" y="3410053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39" name="Google Shape;2539;p25"/>
            <p:cNvSpPr/>
            <p:nvPr/>
          </p:nvSpPr>
          <p:spPr>
            <a:xfrm>
              <a:off x="7859445" y="341167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40" name="Google Shape;2540;p25"/>
            <p:cNvSpPr/>
            <p:nvPr/>
          </p:nvSpPr>
          <p:spPr>
            <a:xfrm>
              <a:off x="9016552" y="354981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41" name="Google Shape;2541;p25"/>
            <p:cNvSpPr/>
            <p:nvPr/>
          </p:nvSpPr>
          <p:spPr>
            <a:xfrm>
              <a:off x="8850777" y="355143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65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65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42" name="Google Shape;2542;p25"/>
            <p:cNvSpPr/>
            <p:nvPr/>
          </p:nvSpPr>
          <p:spPr>
            <a:xfrm>
              <a:off x="8685013" y="355143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43" name="Google Shape;2543;p25"/>
            <p:cNvSpPr/>
            <p:nvPr/>
          </p:nvSpPr>
          <p:spPr>
            <a:xfrm>
              <a:off x="8520881" y="3553062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44" name="Google Shape;2544;p25"/>
            <p:cNvSpPr/>
            <p:nvPr/>
          </p:nvSpPr>
          <p:spPr>
            <a:xfrm>
              <a:off x="8355117" y="3554692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45" name="Google Shape;2545;p25"/>
            <p:cNvSpPr/>
            <p:nvPr/>
          </p:nvSpPr>
          <p:spPr>
            <a:xfrm>
              <a:off x="8189341" y="3556311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46" name="Google Shape;2546;p25"/>
            <p:cNvSpPr/>
            <p:nvPr/>
          </p:nvSpPr>
          <p:spPr>
            <a:xfrm>
              <a:off x="8023578" y="355794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47" name="Google Shape;2547;p25"/>
            <p:cNvSpPr/>
            <p:nvPr/>
          </p:nvSpPr>
          <p:spPr>
            <a:xfrm>
              <a:off x="7859445" y="355955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48" name="Google Shape;2548;p25"/>
            <p:cNvSpPr/>
            <p:nvPr/>
          </p:nvSpPr>
          <p:spPr>
            <a:xfrm>
              <a:off x="9016552" y="369607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829"/>
                    <a:pt x="783" y="1829"/>
                  </a:cubicBezTo>
                  <a:cubicBezTo>
                    <a:pt x="1306" y="1829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49" name="Google Shape;2549;p25"/>
            <p:cNvSpPr/>
            <p:nvPr/>
          </p:nvSpPr>
          <p:spPr>
            <a:xfrm>
              <a:off x="8850777" y="369770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50" name="Google Shape;2550;p25"/>
            <p:cNvSpPr/>
            <p:nvPr/>
          </p:nvSpPr>
          <p:spPr>
            <a:xfrm>
              <a:off x="8685013" y="369932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51" name="Google Shape;2551;p25"/>
            <p:cNvSpPr/>
            <p:nvPr/>
          </p:nvSpPr>
          <p:spPr>
            <a:xfrm>
              <a:off x="8520881" y="3700951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52" name="Google Shape;2552;p25"/>
            <p:cNvSpPr/>
            <p:nvPr/>
          </p:nvSpPr>
          <p:spPr>
            <a:xfrm>
              <a:off x="8355117" y="3700951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53" name="Google Shape;2553;p25"/>
            <p:cNvSpPr/>
            <p:nvPr/>
          </p:nvSpPr>
          <p:spPr>
            <a:xfrm>
              <a:off x="8189341" y="3702581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54" name="Google Shape;2554;p25"/>
            <p:cNvSpPr/>
            <p:nvPr/>
          </p:nvSpPr>
          <p:spPr>
            <a:xfrm>
              <a:off x="8023578" y="370419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55" name="Google Shape;2555;p25"/>
            <p:cNvSpPr/>
            <p:nvPr/>
          </p:nvSpPr>
          <p:spPr>
            <a:xfrm>
              <a:off x="7859445" y="370583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56" name="Google Shape;2556;p25"/>
            <p:cNvSpPr/>
            <p:nvPr/>
          </p:nvSpPr>
          <p:spPr>
            <a:xfrm>
              <a:off x="9016552" y="384396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57" name="Google Shape;2557;p25"/>
            <p:cNvSpPr/>
            <p:nvPr/>
          </p:nvSpPr>
          <p:spPr>
            <a:xfrm>
              <a:off x="8850777" y="3843960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58" name="Google Shape;2558;p25"/>
            <p:cNvSpPr/>
            <p:nvPr/>
          </p:nvSpPr>
          <p:spPr>
            <a:xfrm>
              <a:off x="8685013" y="384559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59" name="Google Shape;2559;p25"/>
            <p:cNvSpPr/>
            <p:nvPr/>
          </p:nvSpPr>
          <p:spPr>
            <a:xfrm>
              <a:off x="8520881" y="3847209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60" name="Google Shape;2560;p25"/>
            <p:cNvSpPr/>
            <p:nvPr/>
          </p:nvSpPr>
          <p:spPr>
            <a:xfrm>
              <a:off x="8355117" y="384883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61" name="Google Shape;2561;p25"/>
            <p:cNvSpPr/>
            <p:nvPr/>
          </p:nvSpPr>
          <p:spPr>
            <a:xfrm>
              <a:off x="8189341" y="385047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62" name="Google Shape;2562;p25"/>
            <p:cNvSpPr/>
            <p:nvPr/>
          </p:nvSpPr>
          <p:spPr>
            <a:xfrm>
              <a:off x="8023578" y="385208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63" name="Google Shape;2563;p25"/>
            <p:cNvSpPr/>
            <p:nvPr/>
          </p:nvSpPr>
          <p:spPr>
            <a:xfrm>
              <a:off x="7859445" y="3852088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64" name="Google Shape;2564;p25"/>
            <p:cNvSpPr/>
            <p:nvPr/>
          </p:nvSpPr>
          <p:spPr>
            <a:xfrm>
              <a:off x="9016552" y="3990230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65" name="Google Shape;2565;p25"/>
            <p:cNvSpPr/>
            <p:nvPr/>
          </p:nvSpPr>
          <p:spPr>
            <a:xfrm>
              <a:off x="8850777" y="399184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66" name="Google Shape;2566;p25"/>
            <p:cNvSpPr/>
            <p:nvPr/>
          </p:nvSpPr>
          <p:spPr>
            <a:xfrm>
              <a:off x="8685013" y="3993479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67" name="Google Shape;2567;p25"/>
            <p:cNvSpPr/>
            <p:nvPr/>
          </p:nvSpPr>
          <p:spPr>
            <a:xfrm>
              <a:off x="8520881" y="399511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68" name="Google Shape;2568;p25"/>
            <p:cNvSpPr/>
            <p:nvPr/>
          </p:nvSpPr>
          <p:spPr>
            <a:xfrm>
              <a:off x="8355117" y="3995110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914"/>
                    <a:pt x="392" y="914"/>
                  </a:cubicBezTo>
                  <a:cubicBezTo>
                    <a:pt x="653" y="914"/>
                    <a:pt x="914" y="78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69" name="Google Shape;2569;p25"/>
            <p:cNvSpPr/>
            <p:nvPr/>
          </p:nvSpPr>
          <p:spPr>
            <a:xfrm>
              <a:off x="8189341" y="3996728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70" name="Google Shape;2570;p25"/>
            <p:cNvSpPr/>
            <p:nvPr/>
          </p:nvSpPr>
          <p:spPr>
            <a:xfrm>
              <a:off x="8023578" y="399835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71" name="Google Shape;2571;p25"/>
            <p:cNvSpPr/>
            <p:nvPr/>
          </p:nvSpPr>
          <p:spPr>
            <a:xfrm>
              <a:off x="7859445" y="399997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72" name="Google Shape;2572;p25"/>
            <p:cNvSpPr/>
            <p:nvPr/>
          </p:nvSpPr>
          <p:spPr>
            <a:xfrm>
              <a:off x="9016552" y="4138119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73" name="Google Shape;2573;p25"/>
            <p:cNvSpPr/>
            <p:nvPr/>
          </p:nvSpPr>
          <p:spPr>
            <a:xfrm>
              <a:off x="8850777" y="413811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74" name="Google Shape;2574;p25"/>
            <p:cNvSpPr/>
            <p:nvPr/>
          </p:nvSpPr>
          <p:spPr>
            <a:xfrm>
              <a:off x="8685013" y="413973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75" name="Google Shape;2575;p25"/>
            <p:cNvSpPr/>
            <p:nvPr/>
          </p:nvSpPr>
          <p:spPr>
            <a:xfrm>
              <a:off x="8520881" y="4141368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045"/>
                    <a:pt x="522" y="1045"/>
                  </a:cubicBezTo>
                  <a:cubicBezTo>
                    <a:pt x="784" y="1045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76" name="Google Shape;2576;p25"/>
            <p:cNvSpPr/>
            <p:nvPr/>
          </p:nvSpPr>
          <p:spPr>
            <a:xfrm>
              <a:off x="8355117" y="4142999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77" name="Google Shape;2577;p25"/>
            <p:cNvSpPr/>
            <p:nvPr/>
          </p:nvSpPr>
          <p:spPr>
            <a:xfrm>
              <a:off x="8189341" y="4144617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78" name="Google Shape;2578;p25"/>
            <p:cNvSpPr/>
            <p:nvPr/>
          </p:nvSpPr>
          <p:spPr>
            <a:xfrm>
              <a:off x="8023578" y="4146247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79" name="Google Shape;2579;p25"/>
            <p:cNvSpPr/>
            <p:nvPr/>
          </p:nvSpPr>
          <p:spPr>
            <a:xfrm>
              <a:off x="7859445" y="414624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80" name="Google Shape;2580;p25"/>
            <p:cNvSpPr/>
            <p:nvPr/>
          </p:nvSpPr>
          <p:spPr>
            <a:xfrm>
              <a:off x="9016552" y="4284377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81" name="Google Shape;2581;p25"/>
            <p:cNvSpPr/>
            <p:nvPr/>
          </p:nvSpPr>
          <p:spPr>
            <a:xfrm>
              <a:off x="8850777" y="4286008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82" name="Google Shape;2582;p25"/>
            <p:cNvSpPr/>
            <p:nvPr/>
          </p:nvSpPr>
          <p:spPr>
            <a:xfrm>
              <a:off x="8685013" y="4287626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83" name="Google Shape;2583;p25"/>
            <p:cNvSpPr/>
            <p:nvPr/>
          </p:nvSpPr>
          <p:spPr>
            <a:xfrm>
              <a:off x="8520881" y="4289257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84" name="Google Shape;2584;p25"/>
            <p:cNvSpPr/>
            <p:nvPr/>
          </p:nvSpPr>
          <p:spPr>
            <a:xfrm>
              <a:off x="8355117" y="4289257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85" name="Google Shape;2585;p25"/>
            <p:cNvSpPr/>
            <p:nvPr/>
          </p:nvSpPr>
          <p:spPr>
            <a:xfrm>
              <a:off x="8189341" y="4290887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86" name="Google Shape;2586;p25"/>
            <p:cNvSpPr/>
            <p:nvPr/>
          </p:nvSpPr>
          <p:spPr>
            <a:xfrm>
              <a:off x="8023578" y="4292506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87" name="Google Shape;2587;p25"/>
            <p:cNvSpPr/>
            <p:nvPr/>
          </p:nvSpPr>
          <p:spPr>
            <a:xfrm>
              <a:off x="7859445" y="4294136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88" name="Google Shape;2588;p25"/>
            <p:cNvSpPr/>
            <p:nvPr/>
          </p:nvSpPr>
          <p:spPr>
            <a:xfrm>
              <a:off x="9016552" y="4432266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89" name="Google Shape;2589;p25"/>
            <p:cNvSpPr/>
            <p:nvPr/>
          </p:nvSpPr>
          <p:spPr>
            <a:xfrm>
              <a:off x="8850777" y="443226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90" name="Google Shape;2590;p25"/>
            <p:cNvSpPr/>
            <p:nvPr/>
          </p:nvSpPr>
          <p:spPr>
            <a:xfrm>
              <a:off x="8685013" y="443389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91" name="Google Shape;2591;p25"/>
            <p:cNvSpPr/>
            <p:nvPr/>
          </p:nvSpPr>
          <p:spPr>
            <a:xfrm>
              <a:off x="8520881" y="4435515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92" name="Google Shape;2592;p25"/>
            <p:cNvSpPr/>
            <p:nvPr/>
          </p:nvSpPr>
          <p:spPr>
            <a:xfrm>
              <a:off x="8355117" y="4437146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93" name="Google Shape;2593;p25"/>
            <p:cNvSpPr/>
            <p:nvPr/>
          </p:nvSpPr>
          <p:spPr>
            <a:xfrm>
              <a:off x="8189341" y="4438776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94" name="Google Shape;2594;p25"/>
            <p:cNvSpPr/>
            <p:nvPr/>
          </p:nvSpPr>
          <p:spPr>
            <a:xfrm>
              <a:off x="8023578" y="4440394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95" name="Google Shape;2595;p25"/>
            <p:cNvSpPr/>
            <p:nvPr/>
          </p:nvSpPr>
          <p:spPr>
            <a:xfrm>
              <a:off x="7859445" y="444039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96" name="Google Shape;2596;p25"/>
            <p:cNvSpPr/>
            <p:nvPr/>
          </p:nvSpPr>
          <p:spPr>
            <a:xfrm>
              <a:off x="9016552" y="457853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97" name="Google Shape;2597;p25"/>
            <p:cNvSpPr/>
            <p:nvPr/>
          </p:nvSpPr>
          <p:spPr>
            <a:xfrm>
              <a:off x="8850777" y="458015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98" name="Google Shape;2598;p25"/>
            <p:cNvSpPr/>
            <p:nvPr/>
          </p:nvSpPr>
          <p:spPr>
            <a:xfrm>
              <a:off x="8685013" y="4581785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914"/>
                    <a:pt x="262" y="1306"/>
                    <a:pt x="654" y="1306"/>
                  </a:cubicBezTo>
                  <a:cubicBezTo>
                    <a:pt x="1045" y="1306"/>
                    <a:pt x="1306" y="914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99" name="Google Shape;2599;p25"/>
            <p:cNvSpPr/>
            <p:nvPr/>
          </p:nvSpPr>
          <p:spPr>
            <a:xfrm>
              <a:off x="8520881" y="4583404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00" name="Google Shape;2600;p25"/>
            <p:cNvSpPr/>
            <p:nvPr/>
          </p:nvSpPr>
          <p:spPr>
            <a:xfrm>
              <a:off x="8355117" y="4583404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01" name="Google Shape;2601;p25"/>
            <p:cNvSpPr/>
            <p:nvPr/>
          </p:nvSpPr>
          <p:spPr>
            <a:xfrm>
              <a:off x="8189341" y="458503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02" name="Google Shape;2602;p25"/>
            <p:cNvSpPr/>
            <p:nvPr/>
          </p:nvSpPr>
          <p:spPr>
            <a:xfrm>
              <a:off x="8023578" y="458666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03" name="Google Shape;2603;p25"/>
            <p:cNvSpPr/>
            <p:nvPr/>
          </p:nvSpPr>
          <p:spPr>
            <a:xfrm>
              <a:off x="7859445" y="4588283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04" name="Google Shape;2604;p25"/>
            <p:cNvSpPr/>
            <p:nvPr/>
          </p:nvSpPr>
          <p:spPr>
            <a:xfrm>
              <a:off x="9016552" y="4726425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261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261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05" name="Google Shape;2605;p25"/>
            <p:cNvSpPr/>
            <p:nvPr/>
          </p:nvSpPr>
          <p:spPr>
            <a:xfrm>
              <a:off x="8850777" y="472642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06" name="Google Shape;2606;p25"/>
            <p:cNvSpPr/>
            <p:nvPr/>
          </p:nvSpPr>
          <p:spPr>
            <a:xfrm>
              <a:off x="8685013" y="472804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07" name="Google Shape;2607;p25"/>
            <p:cNvSpPr/>
            <p:nvPr/>
          </p:nvSpPr>
          <p:spPr>
            <a:xfrm>
              <a:off x="8520881" y="472967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08" name="Google Shape;2608;p25"/>
            <p:cNvSpPr/>
            <p:nvPr/>
          </p:nvSpPr>
          <p:spPr>
            <a:xfrm>
              <a:off x="8355117" y="4731305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09" name="Google Shape;2609;p25"/>
            <p:cNvSpPr/>
            <p:nvPr/>
          </p:nvSpPr>
          <p:spPr>
            <a:xfrm>
              <a:off x="8189341" y="473292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10" name="Google Shape;2610;p25"/>
            <p:cNvSpPr/>
            <p:nvPr/>
          </p:nvSpPr>
          <p:spPr>
            <a:xfrm>
              <a:off x="8023578" y="4734554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11" name="Google Shape;2611;p25"/>
            <p:cNvSpPr/>
            <p:nvPr/>
          </p:nvSpPr>
          <p:spPr>
            <a:xfrm>
              <a:off x="7859445" y="473455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12" name="Google Shape;2612;p25"/>
            <p:cNvSpPr/>
            <p:nvPr/>
          </p:nvSpPr>
          <p:spPr>
            <a:xfrm>
              <a:off x="9016552" y="487268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13" name="Google Shape;2613;p25"/>
            <p:cNvSpPr/>
            <p:nvPr/>
          </p:nvSpPr>
          <p:spPr>
            <a:xfrm>
              <a:off x="8850777" y="4874314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784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784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14" name="Google Shape;2614;p25"/>
            <p:cNvSpPr/>
            <p:nvPr/>
          </p:nvSpPr>
          <p:spPr>
            <a:xfrm>
              <a:off x="8685013" y="4875932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915"/>
                    <a:pt x="262" y="1307"/>
                    <a:pt x="654" y="1307"/>
                  </a:cubicBezTo>
                  <a:cubicBezTo>
                    <a:pt x="1045" y="1307"/>
                    <a:pt x="1306" y="91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15" name="Google Shape;2615;p25"/>
            <p:cNvSpPr/>
            <p:nvPr/>
          </p:nvSpPr>
          <p:spPr>
            <a:xfrm>
              <a:off x="8520881" y="4877563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131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16" name="Google Shape;2616;p25"/>
            <p:cNvSpPr/>
            <p:nvPr/>
          </p:nvSpPr>
          <p:spPr>
            <a:xfrm>
              <a:off x="8355117" y="487756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17" name="Google Shape;2617;p25"/>
            <p:cNvSpPr/>
            <p:nvPr/>
          </p:nvSpPr>
          <p:spPr>
            <a:xfrm>
              <a:off x="8189341" y="487919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18" name="Google Shape;2618;p25"/>
            <p:cNvSpPr/>
            <p:nvPr/>
          </p:nvSpPr>
          <p:spPr>
            <a:xfrm>
              <a:off x="8023578" y="488081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19" name="Google Shape;2619;p25"/>
            <p:cNvSpPr/>
            <p:nvPr/>
          </p:nvSpPr>
          <p:spPr>
            <a:xfrm>
              <a:off x="7859445" y="4882442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lnTo>
                    <a:pt x="131" y="131"/>
                  </a:ln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20" name="Google Shape;2620;p25"/>
            <p:cNvSpPr/>
            <p:nvPr/>
          </p:nvSpPr>
          <p:spPr>
            <a:xfrm>
              <a:off x="9016552" y="5020572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21" name="Google Shape;2621;p25"/>
            <p:cNvSpPr/>
            <p:nvPr/>
          </p:nvSpPr>
          <p:spPr>
            <a:xfrm>
              <a:off x="8850777" y="502057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22" name="Google Shape;2622;p25"/>
            <p:cNvSpPr/>
            <p:nvPr/>
          </p:nvSpPr>
          <p:spPr>
            <a:xfrm>
              <a:off x="8685013" y="5022203"/>
              <a:ext cx="16269" cy="16256"/>
            </a:xfrm>
            <a:custGeom>
              <a:avLst/>
              <a:gdLst/>
              <a:ahLst/>
              <a:cxnLst/>
              <a:rect l="l" t="t" r="r" b="b"/>
              <a:pathLst>
                <a:path w="1307" h="1306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23" name="Google Shape;2623;p25"/>
            <p:cNvSpPr/>
            <p:nvPr/>
          </p:nvSpPr>
          <p:spPr>
            <a:xfrm>
              <a:off x="8520881" y="5023821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24" name="Google Shape;2624;p25"/>
            <p:cNvSpPr/>
            <p:nvPr/>
          </p:nvSpPr>
          <p:spPr>
            <a:xfrm>
              <a:off x="8355117" y="502545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25" name="Google Shape;2625;p25"/>
            <p:cNvSpPr/>
            <p:nvPr/>
          </p:nvSpPr>
          <p:spPr>
            <a:xfrm>
              <a:off x="8189341" y="502545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262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262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26" name="Google Shape;2626;p25"/>
            <p:cNvSpPr/>
            <p:nvPr/>
          </p:nvSpPr>
          <p:spPr>
            <a:xfrm>
              <a:off x="8023578" y="5027082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27" name="Google Shape;2627;p25"/>
            <p:cNvSpPr/>
            <p:nvPr/>
          </p:nvSpPr>
          <p:spPr>
            <a:xfrm>
              <a:off x="7859445" y="502870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28" name="Google Shape;2628;p25"/>
            <p:cNvSpPr/>
            <p:nvPr/>
          </p:nvSpPr>
          <p:spPr>
            <a:xfrm>
              <a:off x="9016552" y="516684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29" name="Google Shape;2629;p25"/>
            <p:cNvSpPr/>
            <p:nvPr/>
          </p:nvSpPr>
          <p:spPr>
            <a:xfrm>
              <a:off x="8850777" y="516846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30" name="Google Shape;2630;p25"/>
            <p:cNvSpPr/>
            <p:nvPr/>
          </p:nvSpPr>
          <p:spPr>
            <a:xfrm>
              <a:off x="8685013" y="516846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31" name="Google Shape;2631;p25"/>
            <p:cNvSpPr/>
            <p:nvPr/>
          </p:nvSpPr>
          <p:spPr>
            <a:xfrm>
              <a:off x="8520881" y="5171710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13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32" name="Google Shape;2632;p25"/>
            <p:cNvSpPr/>
            <p:nvPr/>
          </p:nvSpPr>
          <p:spPr>
            <a:xfrm>
              <a:off x="8355117" y="5171710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33" name="Google Shape;2633;p25"/>
            <p:cNvSpPr/>
            <p:nvPr/>
          </p:nvSpPr>
          <p:spPr>
            <a:xfrm>
              <a:off x="8189341" y="5173340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34" name="Google Shape;2634;p25"/>
            <p:cNvSpPr/>
            <p:nvPr/>
          </p:nvSpPr>
          <p:spPr>
            <a:xfrm>
              <a:off x="8023578" y="517497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35" name="Google Shape;2635;p25"/>
            <p:cNvSpPr/>
            <p:nvPr/>
          </p:nvSpPr>
          <p:spPr>
            <a:xfrm>
              <a:off x="7859445" y="517658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36" name="Google Shape;2636;p25"/>
            <p:cNvSpPr/>
            <p:nvPr/>
          </p:nvSpPr>
          <p:spPr>
            <a:xfrm>
              <a:off x="9016552" y="531310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37" name="Google Shape;2637;p25"/>
            <p:cNvSpPr/>
            <p:nvPr/>
          </p:nvSpPr>
          <p:spPr>
            <a:xfrm>
              <a:off x="8850777" y="531473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38" name="Google Shape;2638;p25"/>
            <p:cNvSpPr/>
            <p:nvPr/>
          </p:nvSpPr>
          <p:spPr>
            <a:xfrm>
              <a:off x="8685013" y="531635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39" name="Google Shape;2639;p25"/>
            <p:cNvSpPr/>
            <p:nvPr/>
          </p:nvSpPr>
          <p:spPr>
            <a:xfrm>
              <a:off x="8520881" y="531798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40" name="Google Shape;2640;p25"/>
            <p:cNvSpPr/>
            <p:nvPr/>
          </p:nvSpPr>
          <p:spPr>
            <a:xfrm>
              <a:off x="8355117" y="5319611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41" name="Google Shape;2641;p25"/>
            <p:cNvSpPr/>
            <p:nvPr/>
          </p:nvSpPr>
          <p:spPr>
            <a:xfrm>
              <a:off x="8189341" y="5321229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42" name="Google Shape;2642;p25"/>
            <p:cNvSpPr/>
            <p:nvPr/>
          </p:nvSpPr>
          <p:spPr>
            <a:xfrm>
              <a:off x="8023578" y="532122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43" name="Google Shape;2643;p25"/>
            <p:cNvSpPr/>
            <p:nvPr/>
          </p:nvSpPr>
          <p:spPr>
            <a:xfrm>
              <a:off x="7859445" y="532286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44" name="Google Shape;2644;p25"/>
            <p:cNvSpPr/>
            <p:nvPr/>
          </p:nvSpPr>
          <p:spPr>
            <a:xfrm>
              <a:off x="9016552" y="546099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45" name="Google Shape;2645;p25"/>
            <p:cNvSpPr/>
            <p:nvPr/>
          </p:nvSpPr>
          <p:spPr>
            <a:xfrm>
              <a:off x="8850777" y="5462620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653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653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46" name="Google Shape;2646;p25"/>
            <p:cNvSpPr/>
            <p:nvPr/>
          </p:nvSpPr>
          <p:spPr>
            <a:xfrm>
              <a:off x="8685013" y="5462620"/>
              <a:ext cx="16269" cy="17887"/>
            </a:xfrm>
            <a:custGeom>
              <a:avLst/>
              <a:gdLst/>
              <a:ahLst/>
              <a:cxnLst/>
              <a:rect l="l" t="t" r="r" b="b"/>
              <a:pathLst>
                <a:path w="1307" h="1437" extrusionOk="0">
                  <a:moveTo>
                    <a:pt x="654" y="0"/>
                  </a:moveTo>
                  <a:cubicBezTo>
                    <a:pt x="262" y="0"/>
                    <a:pt x="1" y="392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47" name="Google Shape;2647;p25"/>
            <p:cNvSpPr/>
            <p:nvPr/>
          </p:nvSpPr>
          <p:spPr>
            <a:xfrm>
              <a:off x="8520881" y="5464239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48" name="Google Shape;2648;p25"/>
            <p:cNvSpPr/>
            <p:nvPr/>
          </p:nvSpPr>
          <p:spPr>
            <a:xfrm>
              <a:off x="8355117" y="546586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49" name="Google Shape;2649;p25"/>
            <p:cNvSpPr/>
            <p:nvPr/>
          </p:nvSpPr>
          <p:spPr>
            <a:xfrm>
              <a:off x="8189341" y="546750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50" name="Google Shape;2650;p25"/>
            <p:cNvSpPr/>
            <p:nvPr/>
          </p:nvSpPr>
          <p:spPr>
            <a:xfrm>
              <a:off x="8023578" y="546911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51" name="Google Shape;2651;p25"/>
            <p:cNvSpPr/>
            <p:nvPr/>
          </p:nvSpPr>
          <p:spPr>
            <a:xfrm>
              <a:off x="7859445" y="5470749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grpSp>
        <p:nvGrpSpPr>
          <p:cNvPr id="2655" name="Google Shape;2655;p25"/>
          <p:cNvGrpSpPr/>
          <p:nvPr/>
        </p:nvGrpSpPr>
        <p:grpSpPr>
          <a:xfrm>
            <a:off x="8053577" y="6651433"/>
            <a:ext cx="1428683" cy="83200"/>
            <a:chOff x="4296859" y="976864"/>
            <a:chExt cx="1071512" cy="62400"/>
          </a:xfrm>
        </p:grpSpPr>
        <p:sp>
          <p:nvSpPr>
            <p:cNvPr id="2656" name="Google Shape;2656;p25"/>
            <p:cNvSpPr/>
            <p:nvPr/>
          </p:nvSpPr>
          <p:spPr>
            <a:xfrm>
              <a:off x="429685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57" name="Google Shape;2657;p25"/>
            <p:cNvSpPr/>
            <p:nvPr/>
          </p:nvSpPr>
          <p:spPr>
            <a:xfrm>
              <a:off x="4498682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58" name="Google Shape;2658;p25"/>
            <p:cNvSpPr/>
            <p:nvPr/>
          </p:nvSpPr>
          <p:spPr>
            <a:xfrm>
              <a:off x="4700504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59" name="Google Shape;2659;p25"/>
            <p:cNvSpPr/>
            <p:nvPr/>
          </p:nvSpPr>
          <p:spPr>
            <a:xfrm>
              <a:off x="4902326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60" name="Google Shape;2660;p25"/>
            <p:cNvSpPr/>
            <p:nvPr/>
          </p:nvSpPr>
          <p:spPr>
            <a:xfrm>
              <a:off x="510414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61" name="Google Shape;2661;p25"/>
            <p:cNvSpPr/>
            <p:nvPr/>
          </p:nvSpPr>
          <p:spPr>
            <a:xfrm>
              <a:off x="5305971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grpSp>
        <p:nvGrpSpPr>
          <p:cNvPr id="2662" name="Google Shape;2662;p25"/>
          <p:cNvGrpSpPr/>
          <p:nvPr/>
        </p:nvGrpSpPr>
        <p:grpSpPr>
          <a:xfrm rot="-5400000">
            <a:off x="10395684" y="359626"/>
            <a:ext cx="691200" cy="975100"/>
            <a:chOff x="6610575" y="4117375"/>
            <a:chExt cx="518400" cy="731325"/>
          </a:xfrm>
        </p:grpSpPr>
        <p:sp>
          <p:nvSpPr>
            <p:cNvPr id="2663" name="Google Shape;2663;p25"/>
            <p:cNvSpPr/>
            <p:nvPr/>
          </p:nvSpPr>
          <p:spPr>
            <a:xfrm>
              <a:off x="679522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64" name="Google Shape;2664;p25"/>
            <p:cNvSpPr/>
            <p:nvPr/>
          </p:nvSpPr>
          <p:spPr>
            <a:xfrm>
              <a:off x="679522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65" name="Google Shape;2665;p25"/>
            <p:cNvSpPr/>
            <p:nvPr/>
          </p:nvSpPr>
          <p:spPr>
            <a:xfrm>
              <a:off x="679522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66" name="Google Shape;2666;p25"/>
            <p:cNvSpPr/>
            <p:nvPr/>
          </p:nvSpPr>
          <p:spPr>
            <a:xfrm>
              <a:off x="661057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67" name="Google Shape;2667;p25"/>
            <p:cNvSpPr/>
            <p:nvPr/>
          </p:nvSpPr>
          <p:spPr>
            <a:xfrm>
              <a:off x="697987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68" name="Google Shape;2668;p25"/>
            <p:cNvSpPr/>
            <p:nvPr/>
          </p:nvSpPr>
          <p:spPr>
            <a:xfrm>
              <a:off x="679522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69" name="Google Shape;2669;p25"/>
            <p:cNvSpPr/>
            <p:nvPr/>
          </p:nvSpPr>
          <p:spPr>
            <a:xfrm>
              <a:off x="661057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70" name="Google Shape;2670;p25"/>
            <p:cNvSpPr/>
            <p:nvPr/>
          </p:nvSpPr>
          <p:spPr>
            <a:xfrm>
              <a:off x="697987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</p:spTree>
    <p:extLst>
      <p:ext uri="{BB962C8B-B14F-4D97-AF65-F5344CB8AC3E}">
        <p14:creationId xmlns:p14="http://schemas.microsoft.com/office/powerpoint/2010/main" val="385318159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0372E-B1AD-4F8C-A0F9-1B757CB1577E}" type="datetimeFigureOut">
              <a:rPr lang="en-US" smtClean="0"/>
              <a:t>8/21/2025</a:t>
            </a:fld>
            <a:endParaRPr 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83E47-9F04-4EB4-8C22-B5838027123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846311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6B1A1-F87D-4A1D-A5B3-F7D4609B632C}" type="datetimeFigureOut">
              <a:rPr lang="en-US" smtClean="0"/>
              <a:t>8/21/2025</a:t>
            </a:fld>
            <a:endParaRPr 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AD0E4-58AD-44E9-AF81-2A10D4229BE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393178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 descr="一張含有 文字, 螢幕擷取畫面, 字型, 設計 的圖片&#10;&#10;自動產生的描述">
            <a:extLst>
              <a:ext uri="{FF2B5EF4-FFF2-40B4-BE49-F238E27FC236}">
                <a16:creationId xmlns:a16="http://schemas.microsoft.com/office/drawing/2014/main" id="{C7F6BFCF-2703-AFFD-BDCF-9FFB90770D6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40387" y="-78949"/>
            <a:ext cx="12472707" cy="7015898"/>
          </a:xfrm>
          <a:prstGeom prst="rect">
            <a:avLst/>
          </a:prstGeom>
        </p:spPr>
      </p:pic>
      <p:sp>
        <p:nvSpPr>
          <p:cNvPr id="7" name="Google Shape;680;p7">
            <a:extLst>
              <a:ext uri="{FF2B5EF4-FFF2-40B4-BE49-F238E27FC236}">
                <a16:creationId xmlns:a16="http://schemas.microsoft.com/office/drawing/2014/main" id="{437C15D9-AD3E-7D78-38F1-97F356042AD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63167" y="1280033"/>
            <a:ext cx="10265600" cy="7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 dirty="0"/>
          </a:p>
        </p:txBody>
      </p:sp>
      <p:sp>
        <p:nvSpPr>
          <p:cNvPr id="8" name="Google Shape;681;p7">
            <a:extLst>
              <a:ext uri="{FF2B5EF4-FFF2-40B4-BE49-F238E27FC236}">
                <a16:creationId xmlns:a16="http://schemas.microsoft.com/office/drawing/2014/main" id="{90DC64CA-27D1-4A1D-E975-5D5DC538FC7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63166" y="2209446"/>
            <a:ext cx="9750105" cy="330587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600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781946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13" Type="http://schemas.openxmlformats.org/officeDocument/2006/relationships/slideLayout" Target="../slideLayouts/slideLayout21.xml"/><Relationship Id="rId18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20.xml"/><Relationship Id="rId17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0.xml"/><Relationship Id="rId16" Type="http://schemas.openxmlformats.org/officeDocument/2006/relationships/slideLayout" Target="../slideLayouts/slideLayout24.xml"/><Relationship Id="rId20" Type="http://schemas.openxmlformats.org/officeDocument/2006/relationships/image" Target="../media/image1.jpeg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8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Relationship Id="rId14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dk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 descr="一張含有 螢幕擷取畫面, 行, 圖形, 文字 的圖片&#10;&#10;自動產生的描述">
            <a:extLst>
              <a:ext uri="{FF2B5EF4-FFF2-40B4-BE49-F238E27FC236}">
                <a16:creationId xmlns:a16="http://schemas.microsoft.com/office/drawing/2014/main" id="{7718FBA1-57C0-06C7-3D5E-AB832B03A8CC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9915" y="-22434"/>
            <a:ext cx="12271764" cy="6902867"/>
          </a:xfrm>
          <a:prstGeom prst="rect">
            <a:avLst/>
          </a:prstGeom>
        </p:spPr>
      </p:pic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963167" y="719333"/>
            <a:ext cx="102656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963167" y="1583467"/>
            <a:ext cx="102656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lvl="1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○"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371600" lvl="2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■"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828800" lvl="3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2286000" lvl="4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○"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2743200" lvl="5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■"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3200400" lvl="6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3657600" lvl="7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○"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4114800" lvl="8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■"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2" r:id="rId1"/>
    <p:sldLayoutId id="2147483654" r:id="rId2"/>
    <p:sldLayoutId id="2147483655" r:id="rId3"/>
    <p:sldLayoutId id="2147483656" r:id="rId4"/>
    <p:sldLayoutId id="2147483669" r:id="rId5"/>
    <p:sldLayoutId id="2147483670" r:id="rId6"/>
    <p:sldLayoutId id="2147483671" r:id="rId7"/>
    <p:sldLayoutId id="2147483711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 descr="一張含有 螢幕擷取畫面, 行, 圖形, 文字 的圖片&#10;&#10;自動產生的描述">
            <a:extLst>
              <a:ext uri="{FF2B5EF4-FFF2-40B4-BE49-F238E27FC236}">
                <a16:creationId xmlns:a16="http://schemas.microsoft.com/office/drawing/2014/main" id="{7718FBA1-57C0-06C7-3D5E-AB832B03A8CC}"/>
              </a:ext>
            </a:extLst>
          </p:cNvPr>
          <p:cNvPicPr>
            <a:picLocks noChangeAspect="1"/>
          </p:cNvPicPr>
          <p:nvPr userDrawn="1"/>
        </p:nvPicPr>
        <p:blipFill>
          <a:blip r:embed="rId2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9915" y="-22434"/>
            <a:ext cx="12271764" cy="6902867"/>
          </a:xfrm>
          <a:prstGeom prst="rect">
            <a:avLst/>
          </a:prstGeom>
        </p:spPr>
      </p:pic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963167" y="719333"/>
            <a:ext cx="102656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963167" y="1583467"/>
            <a:ext cx="102656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lvl="1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○"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371600" lvl="2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■"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828800" lvl="3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2286000" lvl="4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○"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2743200" lvl="5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■"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3200400" lvl="6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3657600" lvl="7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○"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4114800" lvl="8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■"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9582666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0" r:id="rId12"/>
    <p:sldLayoutId id="2147483701" r:id="rId13"/>
    <p:sldLayoutId id="2147483702" r:id="rId14"/>
    <p:sldLayoutId id="2147483703" r:id="rId15"/>
    <p:sldLayoutId id="2147483704" r:id="rId16"/>
    <p:sldLayoutId id="2147483705" r:id="rId17"/>
    <p:sldLayoutId id="2147483706" r:id="rId1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6.xml"/><Relationship Id="rId5" Type="http://schemas.openxmlformats.org/officeDocument/2006/relationships/hyperlink" Target="https://drive.google.com/file/d/1lzeKxWE_EapKwS2VI7k-CrMUPPCCVfdT/view?usp=drive_link" TargetMode="Externa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mailto:lipace_ece_ft@hkmu.edu.hk" TargetMode="External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27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hyperlink" Target="https://login.microsoftonline.com/" TargetMode="External"/><Relationship Id="rId1" Type="http://schemas.openxmlformats.org/officeDocument/2006/relationships/slideLayout" Target="../slideLayouts/slideLayout2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9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kmu.edu.hk/lipace/tc/admission/enrollment-form/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9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0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0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6.xml"/><Relationship Id="rId5" Type="http://schemas.openxmlformats.org/officeDocument/2006/relationships/hyperlink" Target="https://drive.google.com/file/d/1fRO0az-JW6hWbN3-tUWhKmDn5q70_epP/view?usp=sharing" TargetMode="External"/><Relationship Id="rId4" Type="http://schemas.openxmlformats.org/officeDocument/2006/relationships/image" Target="../media/image52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5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8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8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8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hyperlink" Target="https://www.hkmu.edu.hk/lipace/tc/ftp-student-area/" TargetMode="Externa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8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0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6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6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6.xml"/><Relationship Id="rId5" Type="http://schemas.openxmlformats.org/officeDocument/2006/relationships/hyperlink" Target="https://drive.google.com/file/d/1Rj6_MKb9ElRzNpPh2F2Uau8e_F8BgONH/view?usp=sharing" TargetMode="External"/><Relationship Id="rId4" Type="http://schemas.openxmlformats.org/officeDocument/2006/relationships/image" Target="../media/image52.pn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5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5.xml"/><Relationship Id="rId4" Type="http://schemas.microsoft.com/office/2007/relationships/hdphoto" Target="../media/hdphoto1.wdp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5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5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hyperlink" Target="https://hkmu.qualtrics.com/jfe/form/SV_a9pG9Q9DtSaI" TargetMode="External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5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37555" y="-91465"/>
            <a:ext cx="12503739" cy="7032591"/>
          </a:xfrm>
          <a:prstGeom prst="rect">
            <a:avLst/>
          </a:prstGeom>
        </p:spPr>
      </p:pic>
      <p:sp>
        <p:nvSpPr>
          <p:cNvPr id="4" name="標題 3">
            <a:extLst>
              <a:ext uri="{FF2B5EF4-FFF2-40B4-BE49-F238E27FC236}">
                <a16:creationId xmlns:a16="http://schemas.microsoft.com/office/drawing/2014/main" id="{F3238AAC-D480-0316-FD10-BE5656C7D3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66163" y="2793076"/>
            <a:ext cx="4987294" cy="1224742"/>
          </a:xfrm>
        </p:spPr>
        <p:txBody>
          <a:bodyPr/>
          <a:lstStyle/>
          <a:p>
            <a:r>
              <a:rPr lang="zh-TW" altLang="en-US" sz="3600" dirty="0">
                <a:latin typeface="Candara" panose="020E0502030303020204" pitchFamily="34" charset="0"/>
              </a:rPr>
              <a:t>幼兒教育高級文憑</a:t>
            </a:r>
            <a:br>
              <a:rPr lang="en-US" altLang="zh-TW" sz="3600" dirty="0">
                <a:latin typeface="Candara" panose="020E0502030303020204" pitchFamily="34" charset="0"/>
              </a:rPr>
            </a:br>
            <a:r>
              <a:rPr lang="en-US" altLang="zh-TW" sz="3600" dirty="0">
                <a:latin typeface="Candara" panose="020E0502030303020204" pitchFamily="34" charset="0"/>
              </a:rPr>
              <a:t>FHDECE</a:t>
            </a:r>
            <a:endParaRPr lang="zh-HK" altLang="en-US" sz="3600" dirty="0">
              <a:latin typeface="Candara" panose="020E0502030303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7555" y="-91465"/>
            <a:ext cx="12503739" cy="7032591"/>
          </a:xfrm>
          <a:prstGeom prst="rect">
            <a:avLst/>
          </a:prstGeom>
        </p:spPr>
      </p:pic>
      <p:sp>
        <p:nvSpPr>
          <p:cNvPr id="4" name="標題 3">
            <a:extLst>
              <a:ext uri="{FF2B5EF4-FFF2-40B4-BE49-F238E27FC236}">
                <a16:creationId xmlns:a16="http://schemas.microsoft.com/office/drawing/2014/main" id="{F3238AAC-D480-0316-FD10-BE5656C7D3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66163" y="2050794"/>
            <a:ext cx="4987294" cy="2956400"/>
          </a:xfrm>
        </p:spPr>
        <p:txBody>
          <a:bodyPr/>
          <a:lstStyle/>
          <a:p>
            <a:r>
              <a:rPr lang="en-US" altLang="zh-HK" sz="3600" dirty="0">
                <a:latin typeface="Candara" panose="020E0502030303020204" pitchFamily="34" charset="0"/>
              </a:rPr>
              <a:t>Dean's Speech</a:t>
            </a:r>
            <a:br>
              <a:rPr lang="en-US" altLang="zh-HK" sz="3600" dirty="0">
                <a:latin typeface="Candara" panose="020E0502030303020204" pitchFamily="34" charset="0"/>
              </a:rPr>
            </a:br>
            <a:r>
              <a:rPr lang="zh-HK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院長致辭</a:t>
            </a:r>
          </a:p>
        </p:txBody>
      </p:sp>
      <p:pic>
        <p:nvPicPr>
          <p:cNvPr id="5" name="Picture 7"/>
          <p:cNvPicPr/>
          <p:nvPr/>
        </p:nvPicPr>
        <p:blipFill rotWithShape="1">
          <a:blip r:embed="rId4"/>
          <a:srcRect l="70606" t="23814" r="4248" b="41375"/>
          <a:stretch/>
        </p:blipFill>
        <p:spPr bwMode="auto">
          <a:xfrm>
            <a:off x="6733800" y="5628845"/>
            <a:ext cx="1440180" cy="112141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標題 3">
            <a:extLst>
              <a:ext uri="{FF2B5EF4-FFF2-40B4-BE49-F238E27FC236}">
                <a16:creationId xmlns:a16="http://schemas.microsoft.com/office/drawing/2014/main" id="{F3238AAC-D480-0316-FD10-BE5656C7D3E8}"/>
              </a:ext>
            </a:extLst>
          </p:cNvPr>
          <p:cNvSpPr txBox="1">
            <a:spLocks/>
          </p:cNvSpPr>
          <p:nvPr/>
        </p:nvSpPr>
        <p:spPr>
          <a:xfrm>
            <a:off x="924753" y="5628845"/>
            <a:ext cx="6529137" cy="585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pPr algn="l"/>
            <a:r>
              <a:rPr lang="en-US" altLang="zh-HK" sz="1800" dirty="0">
                <a:solidFill>
                  <a:srgbClr val="0171B9"/>
                </a:solidFill>
                <a:latin typeface="Candara" panose="020E0502030303020204" pitchFamily="34" charset="0"/>
                <a:hlinkClick r:id="rId5"/>
              </a:rPr>
              <a:t>https://drive.google.com/file/d/1lzeKxWE_EapKwS2VI7k-CrMUPPCCVfdT/view?usp=drive_link</a:t>
            </a:r>
            <a:r>
              <a:rPr lang="en-US" altLang="zh-HK" sz="1800" dirty="0">
                <a:solidFill>
                  <a:srgbClr val="0171B9"/>
                </a:solidFill>
                <a:latin typeface="Candara" panose="020E0502030303020204" pitchFamily="34" charset="0"/>
              </a:rPr>
              <a:t> </a:t>
            </a:r>
            <a:endParaRPr lang="zh-HK" altLang="en-US" sz="1800" dirty="0">
              <a:solidFill>
                <a:srgbClr val="0171B9"/>
              </a:solidFill>
              <a:latin typeface="Candara" panose="020E0502030303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368052" y="1685883"/>
            <a:ext cx="6497376" cy="4385795"/>
          </a:xfrm>
        </p:spPr>
        <p:txBody>
          <a:bodyPr/>
          <a:lstStyle/>
          <a:p>
            <a:pPr marL="152400" indent="0">
              <a:buNone/>
            </a:pPr>
            <a:r>
              <a:rPr lang="en-US" altLang="zh-TW" sz="4800" b="1" dirty="0"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Dean </a:t>
            </a:r>
            <a:r>
              <a:rPr lang="zh-TW" altLang="en-US" sz="4800" b="1" dirty="0"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院長</a:t>
            </a:r>
            <a:endParaRPr lang="en-US" altLang="zh-TW" sz="4800" b="1" dirty="0">
              <a:latin typeface="Calibri" panose="020F0502020204030204" pitchFamily="34" charset="0"/>
              <a:ea typeface="微軟正黑體" panose="020B0604030504040204" pitchFamily="34" charset="-120"/>
              <a:cs typeface="Calibri" panose="020F0502020204030204" pitchFamily="34" charset="0"/>
            </a:endParaRPr>
          </a:p>
          <a:p>
            <a:pPr marL="152400" indent="0">
              <a:buNone/>
            </a:pPr>
            <a:endParaRPr lang="en-US" sz="4000" dirty="0">
              <a:latin typeface="Calibri" panose="020F0502020204030204" pitchFamily="34" charset="0"/>
              <a:ea typeface="微軟正黑體" panose="020B0604030504040204" pitchFamily="34" charset="-120"/>
              <a:cs typeface="Calibri" panose="020F0502020204030204" pitchFamily="34" charset="0"/>
            </a:endParaRPr>
          </a:p>
          <a:p>
            <a:pPr marL="152400" indent="0">
              <a:buNone/>
            </a:pPr>
            <a:r>
              <a:rPr lang="sv-SE" sz="4000" dirty="0"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Dr Benjamin CHAN Tak-yuen </a:t>
            </a:r>
          </a:p>
          <a:p>
            <a:pPr marL="152400" indent="0">
              <a:buNone/>
            </a:pPr>
            <a:r>
              <a:rPr lang="sv-SE" sz="4000" dirty="0"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曾德源博士</a:t>
            </a:r>
            <a:endParaRPr lang="en-US" sz="4000" dirty="0"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</a:endParaRPr>
          </a:p>
        </p:txBody>
      </p:sp>
      <p:pic>
        <p:nvPicPr>
          <p:cNvPr id="1028" name="Picture 4" descr="getStaffImage_new4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5194" y="1425388"/>
            <a:ext cx="4395944" cy="5128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標題 1"/>
          <p:cNvSpPr txBox="1">
            <a:spLocks/>
          </p:cNvSpPr>
          <p:nvPr/>
        </p:nvSpPr>
        <p:spPr>
          <a:xfrm>
            <a:off x="237452" y="661788"/>
            <a:ext cx="7476891" cy="7636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Key Staffs of LiPACE 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學院重要成員</a:t>
            </a:r>
            <a:endParaRPr 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5323575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167" y="628895"/>
            <a:ext cx="10265600" cy="2375561"/>
          </a:xfrm>
          <a:solidFill>
            <a:schemeClr val="accent6"/>
          </a:solidFill>
        </p:spPr>
        <p:txBody>
          <a:bodyPr/>
          <a:lstStyle/>
          <a:p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Key Staffs of LiPACE 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學院重要成員</a:t>
            </a:r>
            <a:b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sz="3200" dirty="0">
                <a:solidFill>
                  <a:schemeClr val="bg1"/>
                </a:solidFill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  <a:sym typeface="Poppins"/>
              </a:rPr>
              <a:t>Associate </a:t>
            </a:r>
            <a:r>
              <a:rPr lang="en-US" sz="3200" dirty="0">
                <a:solidFill>
                  <a:schemeClr val="lt1"/>
                </a:solidFill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  <a:sym typeface="Poppins"/>
              </a:rPr>
              <a:t>Directors </a:t>
            </a:r>
            <a:br>
              <a:rPr lang="en-US" sz="3200" dirty="0">
                <a:solidFill>
                  <a:schemeClr val="lt1"/>
                </a:solidFill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  <a:sym typeface="Poppins"/>
              </a:rPr>
            </a:br>
            <a:r>
              <a:rPr lang="zh-TW" altLang="en-US" sz="3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副院長</a:t>
            </a:r>
            <a:endParaRPr lang="en-US" sz="3200" dirty="0">
              <a:solidFill>
                <a:schemeClr val="lt1"/>
              </a:solidFill>
              <a:latin typeface="Calibri" panose="020F0502020204030204" pitchFamily="34" charset="0"/>
              <a:ea typeface="微軟正黑體" panose="020B0604030504040204" pitchFamily="34" charset="-120"/>
              <a:cs typeface="Calibri" panose="020F0502020204030204" pitchFamily="34" charset="0"/>
              <a:sym typeface="Poppins"/>
            </a:endParaRPr>
          </a:p>
        </p:txBody>
      </p:sp>
      <p:pic>
        <p:nvPicPr>
          <p:cNvPr id="2050" name="Picture 2" descr="getStaffImage_new4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41322" y="2424997"/>
            <a:ext cx="2193948" cy="2559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內容版面配置區 3"/>
          <p:cNvSpPr>
            <a:spLocks noGrp="1"/>
          </p:cNvSpPr>
          <p:nvPr>
            <p:ph idx="1"/>
          </p:nvPr>
        </p:nvSpPr>
        <p:spPr>
          <a:xfrm>
            <a:off x="3379926" y="5098975"/>
            <a:ext cx="2699773" cy="708415"/>
          </a:xfrm>
        </p:spPr>
        <p:txBody>
          <a:bodyPr/>
          <a:lstStyle/>
          <a:p>
            <a:pPr marL="152400" indent="0" algn="ctr">
              <a:buNone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Dr Chen Yi-Fan Yvonne</a:t>
            </a:r>
          </a:p>
          <a:p>
            <a:pPr marL="152400" indent="0" algn="ctr">
              <a:buNone/>
            </a:pP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陳羿帆博士</a:t>
            </a:r>
            <a:endParaRPr lang="en-US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2052" name="Picture 4" descr="getStaffImage_new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3167" y="2431317"/>
            <a:ext cx="2193948" cy="2559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內容版面配置區 3"/>
          <p:cNvSpPr txBox="1">
            <a:spLocks/>
          </p:cNvSpPr>
          <p:nvPr/>
        </p:nvSpPr>
        <p:spPr>
          <a:xfrm>
            <a:off x="388733" y="5092349"/>
            <a:ext cx="2791613" cy="763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○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■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○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■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○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■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152400" indent="0" algn="ctr">
              <a:buNone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Dr Ching Ka Wai Larry</a:t>
            </a:r>
          </a:p>
          <a:p>
            <a:pPr marL="152400" indent="0" algn="ctr">
              <a:buNone/>
            </a:pP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程家偉博士</a:t>
            </a:r>
            <a:endParaRPr lang="en-US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2054" name="Picture 6" descr="getStaffImage_new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481824" y="2424997"/>
            <a:ext cx="2321444" cy="2708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內容版面配置區 3"/>
          <p:cNvSpPr txBox="1">
            <a:spLocks/>
          </p:cNvSpPr>
          <p:nvPr/>
        </p:nvSpPr>
        <p:spPr>
          <a:xfrm>
            <a:off x="8887570" y="5123979"/>
            <a:ext cx="3502400" cy="7733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○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■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○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■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○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■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152400" indent="0" algn="ctr">
              <a:buNone/>
            </a:pP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Dr Chim Hiu Man Kathleen</a:t>
            </a:r>
          </a:p>
          <a:p>
            <a:pPr marL="152400" indent="0" algn="ctr">
              <a:buNone/>
            </a:pP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詹曉雯博士</a:t>
            </a:r>
            <a:endParaRPr lang="en-US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2056" name="Picture 8" descr="getStaffImage_new4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08737" y="2465340"/>
            <a:ext cx="2278833" cy="2658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內容版面配置區 3"/>
          <p:cNvSpPr txBox="1">
            <a:spLocks/>
          </p:cNvSpPr>
          <p:nvPr/>
        </p:nvSpPr>
        <p:spPr>
          <a:xfrm>
            <a:off x="5993507" y="5162430"/>
            <a:ext cx="3295450" cy="7733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○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■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○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■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○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■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152400" indent="0" algn="ctr">
              <a:buNone/>
            </a:pP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Ms. Pang Hoi Ning Helen </a:t>
            </a:r>
          </a:p>
          <a:p>
            <a:pPr marL="152400" indent="0" algn="ctr">
              <a:buNone/>
            </a:pP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彭海寧女士</a:t>
            </a:r>
            <a:endParaRPr lang="en-US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6104786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7" name="Google Shape;3117;p45"/>
          <p:cNvSpPr txBox="1">
            <a:spLocks noGrp="1"/>
          </p:cNvSpPr>
          <p:nvPr>
            <p:ph type="title"/>
          </p:nvPr>
        </p:nvSpPr>
        <p:spPr>
          <a:xfrm>
            <a:off x="963167" y="1145466"/>
            <a:ext cx="2539262" cy="763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l"/>
            <a:r>
              <a:rPr lang="en-US" altLang="zh-TW" sz="2400" dirty="0">
                <a:solidFill>
                  <a:schemeClr val="tx1">
                    <a:lumMod val="75000"/>
                  </a:schemeClr>
                </a:solidFill>
                <a:latin typeface="+mj-lt"/>
              </a:rPr>
              <a:t>The ECE Team</a:t>
            </a:r>
            <a:endParaRPr sz="2400" dirty="0">
              <a:solidFill>
                <a:schemeClr val="tx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16" name="Google Shape;2084;p91">
            <a:extLst>
              <a:ext uri="{FF2B5EF4-FFF2-40B4-BE49-F238E27FC236}">
                <a16:creationId xmlns:a16="http://schemas.microsoft.com/office/drawing/2014/main" id="{5807D403-8D00-6285-E500-4C5F75FF3756}"/>
              </a:ext>
            </a:extLst>
          </p:cNvPr>
          <p:cNvSpPr txBox="1">
            <a:spLocks/>
          </p:cNvSpPr>
          <p:nvPr/>
        </p:nvSpPr>
        <p:spPr>
          <a:xfrm>
            <a:off x="1410197" y="4079682"/>
            <a:ext cx="2279010" cy="6997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2533" tIns="162533" rIns="162533" bIns="162533" anchor="b" anchorCtr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/>
                <a:sym typeface="Arial"/>
              </a:rPr>
              <a:t>Bruno Chiu</a:t>
            </a: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01833" y="2322269"/>
            <a:ext cx="1572081" cy="1881733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13627" y="2324387"/>
            <a:ext cx="1590443" cy="1879615"/>
          </a:xfrm>
          <a:prstGeom prst="rect">
            <a:avLst/>
          </a:prstGeom>
        </p:spPr>
      </p:pic>
      <p:sp>
        <p:nvSpPr>
          <p:cNvPr id="15" name="Google Shape;2084;p91">
            <a:extLst>
              <a:ext uri="{FF2B5EF4-FFF2-40B4-BE49-F238E27FC236}">
                <a16:creationId xmlns:a16="http://schemas.microsoft.com/office/drawing/2014/main" id="{5807D403-8D00-6285-E500-4C5F75FF3756}"/>
              </a:ext>
            </a:extLst>
          </p:cNvPr>
          <p:cNvSpPr txBox="1">
            <a:spLocks/>
          </p:cNvSpPr>
          <p:nvPr/>
        </p:nvSpPr>
        <p:spPr>
          <a:xfrm>
            <a:off x="3771253" y="4058390"/>
            <a:ext cx="2279010" cy="6997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2533" tIns="162533" rIns="162533" bIns="162533" anchor="b" anchorCtr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/>
                <a:sym typeface="Arial"/>
              </a:rPr>
              <a:t>Ada Wong</a:t>
            </a:r>
          </a:p>
        </p:txBody>
      </p:sp>
      <p:sp>
        <p:nvSpPr>
          <p:cNvPr id="18" name="Google Shape;2086;p91">
            <a:extLst>
              <a:ext uri="{FF2B5EF4-FFF2-40B4-BE49-F238E27FC236}">
                <a16:creationId xmlns:a16="http://schemas.microsoft.com/office/drawing/2014/main" id="{6EA98F0C-CC05-5986-5531-B8DCF757294C}"/>
              </a:ext>
            </a:extLst>
          </p:cNvPr>
          <p:cNvSpPr txBox="1">
            <a:spLocks/>
          </p:cNvSpPr>
          <p:nvPr/>
        </p:nvSpPr>
        <p:spPr>
          <a:xfrm>
            <a:off x="7911969" y="4865326"/>
            <a:ext cx="2318324" cy="4960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2533" tIns="162533" rIns="162533" bIns="162533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None/>
              <a:defRPr sz="16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None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None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None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None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None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None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None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None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0002"/>
              </a:buClr>
              <a:buSzPts val="1200"/>
              <a:buFont typeface="Poppins"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20002"/>
              </a:solidFill>
              <a:effectLst/>
              <a:uLnTx/>
              <a:uFillTx/>
              <a:latin typeface="Century Gothic" panose="020B0502020202020204" pitchFamily="34" charset="0"/>
              <a:cs typeface="Poppins"/>
              <a:sym typeface="Poppins"/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67240" y="2299591"/>
            <a:ext cx="1591746" cy="1904411"/>
          </a:xfrm>
          <a:prstGeom prst="rect">
            <a:avLst/>
          </a:prstGeom>
        </p:spPr>
      </p:pic>
      <p:sp>
        <p:nvSpPr>
          <p:cNvPr id="13" name="Google Shape;2084;p91">
            <a:extLst>
              <a:ext uri="{FF2B5EF4-FFF2-40B4-BE49-F238E27FC236}">
                <a16:creationId xmlns:a16="http://schemas.microsoft.com/office/drawing/2014/main" id="{5807D403-8D00-6285-E500-4C5F75FF3756}"/>
              </a:ext>
            </a:extLst>
          </p:cNvPr>
          <p:cNvSpPr txBox="1">
            <a:spLocks/>
          </p:cNvSpPr>
          <p:nvPr/>
        </p:nvSpPr>
        <p:spPr>
          <a:xfrm>
            <a:off x="6625375" y="4037100"/>
            <a:ext cx="2279010" cy="6997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2533" tIns="162533" rIns="162533" bIns="162533" anchor="b" anchorCtr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/>
                <a:sym typeface="Arial"/>
              </a:rPr>
              <a:t>Elli Hau</a:t>
            </a:r>
          </a:p>
        </p:txBody>
      </p:sp>
      <p:sp>
        <p:nvSpPr>
          <p:cNvPr id="14" name="Google Shape;2084;p91">
            <a:extLst>
              <a:ext uri="{FF2B5EF4-FFF2-40B4-BE49-F238E27FC236}">
                <a16:creationId xmlns:a16="http://schemas.microsoft.com/office/drawing/2014/main" id="{5807D403-8D00-6285-E500-4C5F75FF3756}"/>
              </a:ext>
            </a:extLst>
          </p:cNvPr>
          <p:cNvSpPr txBox="1">
            <a:spLocks/>
          </p:cNvSpPr>
          <p:nvPr/>
        </p:nvSpPr>
        <p:spPr>
          <a:xfrm>
            <a:off x="8821170" y="4079682"/>
            <a:ext cx="2165160" cy="6571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2533" tIns="162533" rIns="162533" bIns="162533" anchor="b" anchorCtr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/>
                <a:sym typeface="Arial"/>
              </a:rPr>
              <a:t>Hyde Tam</a:t>
            </a: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63123" y="2299591"/>
            <a:ext cx="1607994" cy="1879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11342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1"/>
          <p:cNvSpPr txBox="1">
            <a:spLocks/>
          </p:cNvSpPr>
          <p:nvPr/>
        </p:nvSpPr>
        <p:spPr>
          <a:xfrm>
            <a:off x="489953" y="192040"/>
            <a:ext cx="8136904" cy="7279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20002"/>
                </a:solidFill>
                <a:effectLst/>
                <a:uLnTx/>
                <a:uFillTx/>
                <a:latin typeface="Arial Bold"/>
                <a:ea typeface="新細明體"/>
                <a:cs typeface="Arial Bold"/>
                <a:sym typeface="Arial"/>
              </a:rPr>
              <a:t>查詢</a:t>
            </a:r>
            <a:r>
              <a:rPr kumimoji="0" lang="en-US" altLang="zh-HK" sz="3200" b="1" i="0" u="none" strike="noStrike" kern="1200" cap="none" spc="0" normalizeH="0" baseline="0" noProof="0" dirty="0">
                <a:ln>
                  <a:noFill/>
                </a:ln>
                <a:solidFill>
                  <a:srgbClr val="020002"/>
                </a:solidFill>
                <a:effectLst/>
                <a:uLnTx/>
                <a:uFillTx/>
                <a:latin typeface="Arial Bold"/>
                <a:ea typeface="新細明體"/>
                <a:cs typeface="Arial Bold"/>
                <a:sym typeface="Arial"/>
              </a:rPr>
              <a:t>  Enquiries</a:t>
            </a:r>
            <a:endParaRPr kumimoji="0" lang="zh-TW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020002"/>
              </a:solidFill>
              <a:effectLst/>
              <a:uLnTx/>
              <a:uFillTx/>
              <a:latin typeface="Arial Bold"/>
              <a:ea typeface="新細明體"/>
              <a:cs typeface="Arial Bold"/>
              <a:sym typeface="Arial"/>
            </a:endParaRPr>
          </a:p>
        </p:txBody>
      </p:sp>
      <p:sp>
        <p:nvSpPr>
          <p:cNvPr id="4" name="AutoShape 28" descr="QR-Code"/>
          <p:cNvSpPr>
            <a:spLocks noChangeAspect="1" noChangeArrowheads="1"/>
          </p:cNvSpPr>
          <p:nvPr/>
        </p:nvSpPr>
        <p:spPr bwMode="auto">
          <a:xfrm>
            <a:off x="1374775" y="1074746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22" tIns="45711" rIns="91422" bIns="4571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B7CB01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692150" y="1021928"/>
          <a:ext cx="10153650" cy="4572423"/>
        </p:xfrm>
        <a:graphic>
          <a:graphicData uri="http://schemas.openxmlformats.org/drawingml/2006/table">
            <a:tbl>
              <a:tblPr firstRow="1" bandRow="1">
                <a:tableStyleId>{0660B408-B3CF-4A94-85FC-2B1E0A45F4A2}</a:tableStyleId>
              </a:tblPr>
              <a:tblGrid>
                <a:gridCol w="42155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80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22177">
                <a:tc>
                  <a:txBody>
                    <a:bodyPr/>
                    <a:lstStyle/>
                    <a:p>
                      <a:pPr algn="ctr"/>
                      <a:endParaRPr lang="en-GB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zh-TW" altLang="en-US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幼兒教育高級文憑</a:t>
                      </a:r>
                    </a:p>
                    <a:p>
                      <a:pPr algn="ctr"/>
                      <a:r>
                        <a:rPr lang="en-US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Higher Diploma in</a:t>
                      </a:r>
                    </a:p>
                    <a:p>
                      <a:pPr algn="ctr"/>
                      <a:r>
                        <a:rPr lang="en-US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Early Childhood Education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4097">
                <a:tc>
                  <a:txBody>
                    <a:bodyPr/>
                    <a:lstStyle/>
                    <a:p>
                      <a:pPr algn="l"/>
                      <a:r>
                        <a:rPr lang="en-GB" sz="2000" dirty="0">
                          <a:solidFill>
                            <a:schemeClr val="tx1">
                              <a:lumMod val="75000"/>
                            </a:schemeClr>
                          </a:solidFill>
                        </a:rPr>
                        <a:t>Programme Leader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kern="1200" dirty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Mr.</a:t>
                      </a:r>
                      <a:r>
                        <a:rPr lang="en-US" sz="2000" b="0" kern="1200" baseline="0" dirty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Bruno Chiu</a:t>
                      </a:r>
                      <a:endParaRPr lang="en-GB" sz="2000" b="0" dirty="0">
                        <a:solidFill>
                          <a:schemeClr val="tx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38089">
                <a:tc>
                  <a:txBody>
                    <a:bodyPr/>
                    <a:lstStyle/>
                    <a:p>
                      <a:pPr algn="l"/>
                      <a:r>
                        <a:rPr lang="en-GB" sz="2000" b="0" i="0" u="none" strike="noStrike" cap="none">
                          <a:solidFill>
                            <a:schemeClr val="tx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Programme Administrator</a:t>
                      </a:r>
                      <a:endParaRPr lang="en-GB" sz="2000" b="1" dirty="0">
                        <a:solidFill>
                          <a:schemeClr val="tx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000" kern="1200" dirty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Ms.</a:t>
                      </a:r>
                      <a:r>
                        <a:rPr lang="en-US" altLang="zh-TW" sz="2000" kern="1200" baseline="0" dirty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Hyde Tam</a:t>
                      </a:r>
                      <a:endParaRPr lang="en-US" sz="2000" kern="1200" dirty="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17580014"/>
                  </a:ext>
                </a:extLst>
              </a:tr>
              <a:tr h="599866">
                <a:tc>
                  <a:txBody>
                    <a:bodyPr/>
                    <a:lstStyle/>
                    <a:p>
                      <a:pPr algn="l"/>
                      <a:r>
                        <a:rPr lang="en-GB" sz="2000" dirty="0">
                          <a:solidFill>
                            <a:schemeClr val="tx1">
                              <a:lumMod val="75000"/>
                            </a:schemeClr>
                          </a:solidFill>
                        </a:rPr>
                        <a:t>Office</a:t>
                      </a:r>
                      <a:r>
                        <a:rPr lang="en-GB" sz="2000" baseline="0" dirty="0">
                          <a:solidFill>
                            <a:schemeClr val="tx1">
                              <a:lumMod val="75000"/>
                            </a:schemeClr>
                          </a:solidFill>
                        </a:rPr>
                        <a:t> Number of Program Admin</a:t>
                      </a:r>
                      <a:endParaRPr lang="en-GB" sz="2000" b="1" dirty="0">
                        <a:solidFill>
                          <a:schemeClr val="tx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3588</a:t>
                      </a:r>
                      <a:r>
                        <a:rPr lang="en-US" sz="2000" kern="1200" baseline="0" dirty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7863</a:t>
                      </a:r>
                      <a:endParaRPr lang="en-US" sz="2000" kern="1200" dirty="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04097">
                <a:tc>
                  <a:txBody>
                    <a:bodyPr/>
                    <a:lstStyle/>
                    <a:p>
                      <a:pPr algn="l"/>
                      <a:r>
                        <a:rPr lang="en-GB" sz="2000" dirty="0">
                          <a:solidFill>
                            <a:schemeClr val="tx1">
                              <a:lumMod val="75000"/>
                            </a:schemeClr>
                          </a:solidFill>
                        </a:rPr>
                        <a:t>Email </a:t>
                      </a:r>
                      <a:endParaRPr lang="en-GB" sz="2000" b="1" dirty="0">
                        <a:solidFill>
                          <a:schemeClr val="tx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HK" sz="2000" b="0" i="0" kern="1200" dirty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2"/>
                        </a:rPr>
                        <a:t>lipace_ece_ft@hkmu.edu.hk</a:t>
                      </a:r>
                      <a:endParaRPr lang="en-US" altLang="zh-HK" sz="2000" b="0" i="0" kern="1200" dirty="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04097">
                <a:tc>
                  <a:txBody>
                    <a:bodyPr/>
                    <a:lstStyle/>
                    <a:p>
                      <a:pPr algn="l"/>
                      <a:r>
                        <a:rPr lang="en-GB" sz="2000" dirty="0">
                          <a:solidFill>
                            <a:schemeClr val="tx1">
                              <a:lumMod val="75000"/>
                            </a:schemeClr>
                          </a:solidFill>
                        </a:rPr>
                        <a:t>WhatsApp</a:t>
                      </a:r>
                      <a:endParaRPr lang="en-GB" sz="2000" b="1" dirty="0">
                        <a:solidFill>
                          <a:schemeClr val="tx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3588</a:t>
                      </a:r>
                      <a:r>
                        <a:rPr lang="en-US" sz="2000" kern="1200" baseline="0" dirty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7863</a:t>
                      </a:r>
                      <a:endParaRPr lang="en-US" sz="2000" kern="1200" dirty="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305855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4048" y="1050638"/>
            <a:ext cx="11009519" cy="763600"/>
          </a:xfrm>
        </p:spPr>
        <p:txBody>
          <a:bodyPr/>
          <a:lstStyle/>
          <a:p>
            <a:pPr algn="l"/>
            <a:r>
              <a:rPr lang="zh-HK" altLang="en-US" sz="3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課程類別及升學階梯 </a:t>
            </a:r>
            <a:r>
              <a:rPr lang="en-US" altLang="zh-HK" sz="3200" dirty="0" err="1">
                <a:solidFill>
                  <a:schemeClr val="bg1"/>
                </a:solidFill>
                <a:latin typeface="Arial Bold" panose="020B0704020202020204" pitchFamily="34" charset="0"/>
                <a:cs typeface="Arial Bold" panose="020B0704020202020204" pitchFamily="34" charset="0"/>
              </a:rPr>
              <a:t>Programme</a:t>
            </a:r>
            <a:r>
              <a:rPr lang="en-US" altLang="zh-HK" sz="3200" dirty="0">
                <a:solidFill>
                  <a:schemeClr val="bg1"/>
                </a:solidFill>
                <a:latin typeface="Arial Bold" panose="020B0704020202020204" pitchFamily="34" charset="0"/>
                <a:cs typeface="Arial Bold" panose="020B0704020202020204" pitchFamily="34" charset="0"/>
              </a:rPr>
              <a:t> Type &amp; Study Pathway</a:t>
            </a:r>
            <a:br>
              <a:rPr lang="zh-TW" altLang="en-US" sz="3200" dirty="0">
                <a:solidFill>
                  <a:schemeClr val="bg1"/>
                </a:solidFill>
                <a:latin typeface="Arial Bold" panose="020B0704020202020204" pitchFamily="34" charset="0"/>
                <a:cs typeface="Arial Bold" panose="020B0704020202020204" pitchFamily="34" charset="0"/>
              </a:rPr>
            </a:br>
            <a:endParaRPr lang="en-US" sz="3200" dirty="0"/>
          </a:p>
        </p:txBody>
      </p:sp>
      <p:grpSp>
        <p:nvGrpSpPr>
          <p:cNvPr id="3" name="群組 2"/>
          <p:cNvGrpSpPr/>
          <p:nvPr/>
        </p:nvGrpSpPr>
        <p:grpSpPr>
          <a:xfrm>
            <a:off x="798166" y="2099647"/>
            <a:ext cx="10321281" cy="3389861"/>
            <a:chOff x="798166" y="2099647"/>
            <a:chExt cx="10321281" cy="3389861"/>
          </a:xfrm>
        </p:grpSpPr>
        <p:sp>
          <p:nvSpPr>
            <p:cNvPr id="4" name="手繪多邊形 3"/>
            <p:cNvSpPr/>
            <p:nvPr/>
          </p:nvSpPr>
          <p:spPr>
            <a:xfrm rot="21600000">
              <a:off x="798166" y="2099647"/>
              <a:ext cx="3275798" cy="3389861"/>
            </a:xfrm>
            <a:custGeom>
              <a:avLst/>
              <a:gdLst>
                <a:gd name="connsiteX0" fmla="*/ 0 w 10000"/>
                <a:gd name="connsiteY0" fmla="*/ 0 h 10000"/>
                <a:gd name="connsiteX1" fmla="*/ 10000 w 10000"/>
                <a:gd name="connsiteY1" fmla="*/ 0 h 10000"/>
                <a:gd name="connsiteX2" fmla="*/ 8000 w 10000"/>
                <a:gd name="connsiteY2" fmla="*/ 10000 h 10000"/>
                <a:gd name="connsiteX3" fmla="*/ 2000 w 10000"/>
                <a:gd name="connsiteY3" fmla="*/ 10000 h 10000"/>
                <a:gd name="connsiteX4" fmla="*/ 0 w 10000"/>
                <a:gd name="connsiteY4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0" h="10000">
                  <a:moveTo>
                    <a:pt x="0" y="10000"/>
                  </a:moveTo>
                  <a:lnTo>
                    <a:pt x="0" y="0"/>
                  </a:lnTo>
                  <a:lnTo>
                    <a:pt x="10000" y="2000"/>
                  </a:lnTo>
                  <a:lnTo>
                    <a:pt x="10000" y="8000"/>
                  </a:lnTo>
                  <a:lnTo>
                    <a:pt x="0" y="10000"/>
                  </a:lnTo>
                  <a:close/>
                </a:path>
              </a:pathLst>
            </a:custGeom>
            <a:gradFill rotWithShape="0">
              <a:gsLst>
                <a:gs pos="0">
                  <a:srgbClr val="4472C4">
                    <a:hueOff val="0"/>
                    <a:satOff val="0"/>
                    <a:lumOff val="0"/>
                    <a:alphaOff val="0"/>
                    <a:satMod val="103000"/>
                    <a:lumMod val="102000"/>
                    <a:tint val="94000"/>
                  </a:srgbClr>
                </a:gs>
                <a:gs pos="50000">
                  <a:srgbClr val="4472C4">
                    <a:hueOff val="0"/>
                    <a:satOff val="0"/>
                    <a:lumOff val="0"/>
                    <a:alphaOff val="0"/>
                    <a:satMod val="110000"/>
                    <a:lumMod val="100000"/>
                    <a:shade val="100000"/>
                  </a:srgbClr>
                </a:gs>
                <a:gs pos="100000">
                  <a:srgbClr val="4472C4">
                    <a:hueOff val="0"/>
                    <a:satOff val="0"/>
                    <a:lumOff val="0"/>
                    <a:alphaOff val="0"/>
                    <a:lumMod val="99000"/>
                    <a:satMod val="120000"/>
                    <a:shade val="78000"/>
                  </a:srgbClr>
                </a:gs>
              </a:gsLst>
              <a:lin ang="5400000" scaled="0"/>
            </a:gradFill>
            <a:ln>
              <a:noFill/>
            </a:ln>
            <a:effectLst/>
            <a:scene3d>
              <a:camera prst="orthographicFront"/>
              <a:lightRig rig="threePt" dir="t">
                <a:rot lat="0" lon="0" rev="7500000"/>
              </a:lightRig>
            </a:scene3d>
            <a:sp3d prstMaterial="plastic">
              <a:bevelT w="127000" h="25400" prst="relaxedInset"/>
            </a:sp3d>
          </p:spPr>
          <p:style>
            <a:lnRef idx="0">
              <a:scrgbClr r="0" g="0" b="0"/>
            </a:lnRef>
            <a:fillRef idx="3">
              <a:scrgbClr r="0" g="0" b="0"/>
            </a:fillRef>
            <a:effectRef idx="2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14300" tIns="677972" rIns="114300" bIns="677973" numCol="1" spcCol="1270" anchor="t" anchorCtr="0">
              <a:noAutofit/>
            </a:bodyPr>
            <a:lstStyle/>
            <a:p>
              <a:pPr lvl="0" algn="l" defTabSz="80010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</a:pPr>
              <a:r>
                <a:rPr lang="zh-TW" altLang="zh-TW" sz="1800" b="1" kern="1200" dirty="0">
                  <a:solidFill>
                    <a:sysClr val="window" lastClr="FFFFFF"/>
                  </a:solidFill>
                  <a:latin typeface="Arial" panose="020B0604020202020204" pitchFamily="34" charset="0"/>
                  <a:ea typeface="微軟正黑體" pitchFamily="34" charset="-120"/>
                  <a:cs typeface="Arial" panose="020B0604020202020204" pitchFamily="34" charset="0"/>
                </a:rPr>
                <a:t>應用教育文憑</a:t>
              </a:r>
            </a:p>
            <a:p>
              <a:pPr lvl="0" defTabSz="800100">
                <a:lnSpc>
                  <a:spcPct val="90000"/>
                </a:lnSpc>
                <a:spcBef>
                  <a:spcPct val="0"/>
                </a:spcBef>
              </a:pPr>
              <a:r>
                <a:rPr lang="en-US" altLang="zh-TW" sz="1800" b="1" kern="1200" dirty="0">
                  <a:solidFill>
                    <a:sysClr val="window" lastClr="FFFFFF"/>
                  </a:solidFill>
                  <a:latin typeface="Arial" panose="020B0604020202020204" pitchFamily="34" charset="0"/>
                  <a:ea typeface="微軟正黑體" pitchFamily="34" charset="-120"/>
                  <a:cs typeface="Arial" panose="020B0604020202020204" pitchFamily="34" charset="0"/>
                </a:rPr>
                <a:t>Diploma of Applied </a:t>
              </a:r>
              <a:endParaRPr lang="zh-TW" altLang="zh-TW" sz="1800" b="1" kern="1200" dirty="0">
                <a:solidFill>
                  <a:sysClr val="window" lastClr="FFFFFF"/>
                </a:solidFill>
                <a:latin typeface="Arial" panose="020B0604020202020204" pitchFamily="34" charset="0"/>
                <a:ea typeface="微軟正黑體" pitchFamily="34" charset="-120"/>
                <a:cs typeface="Arial" panose="020B0604020202020204" pitchFamily="34" charset="0"/>
              </a:endParaRPr>
            </a:p>
            <a:p>
              <a:pPr lvl="0" defTabSz="800100">
                <a:lnSpc>
                  <a:spcPct val="90000"/>
                </a:lnSpc>
                <a:spcBef>
                  <a:spcPct val="0"/>
                </a:spcBef>
              </a:pPr>
              <a:r>
                <a:rPr lang="en-US" altLang="zh-TW" sz="1800" b="1" kern="1200" dirty="0">
                  <a:solidFill>
                    <a:sysClr val="window" lastClr="FFFFFF"/>
                  </a:solidFill>
                  <a:latin typeface="Arial" panose="020B0604020202020204" pitchFamily="34" charset="0"/>
                  <a:ea typeface="微軟正黑體" pitchFamily="34" charset="-120"/>
                  <a:cs typeface="Arial" panose="020B0604020202020204" pitchFamily="34" charset="0"/>
                </a:rPr>
                <a:t>Education /</a:t>
              </a:r>
            </a:p>
            <a:p>
              <a:pPr lvl="0" defTabSz="800100">
                <a:lnSpc>
                  <a:spcPct val="90000"/>
                </a:lnSpc>
                <a:spcBef>
                  <a:spcPct val="0"/>
                </a:spcBef>
              </a:pPr>
              <a:endParaRPr lang="en-US" altLang="zh-TW" sz="1800" b="1" kern="1200" dirty="0">
                <a:solidFill>
                  <a:sysClr val="window" lastClr="FFFFFF"/>
                </a:solidFill>
                <a:latin typeface="Arial" panose="020B0604020202020204" pitchFamily="34" charset="0"/>
                <a:ea typeface="微軟正黑體" pitchFamily="34" charset="-120"/>
                <a:cs typeface="Arial" panose="020B0604020202020204" pitchFamily="34" charset="0"/>
              </a:endParaRPr>
            </a:p>
            <a:p>
              <a:pPr lvl="0" defTabSz="800100">
                <a:lnSpc>
                  <a:spcPct val="90000"/>
                </a:lnSpc>
                <a:spcBef>
                  <a:spcPct val="0"/>
                </a:spcBef>
              </a:pPr>
              <a:r>
                <a:rPr lang="zh-TW" altLang="zh-TW" sz="1800" b="1" kern="1200" dirty="0">
                  <a:solidFill>
                    <a:sysClr val="window" lastClr="FFFFFF"/>
                  </a:solidFill>
                  <a:latin typeface="Arial" panose="020B0604020202020204" pitchFamily="34" charset="0"/>
                  <a:ea typeface="微軟正黑體" pitchFamily="34" charset="-120"/>
                  <a:cs typeface="Arial" panose="020B0604020202020204" pitchFamily="34" charset="0"/>
                </a:rPr>
                <a:t>基礎教育文憑</a:t>
              </a:r>
            </a:p>
            <a:p>
              <a:pPr lvl="0" defTabSz="800100">
                <a:lnSpc>
                  <a:spcPct val="90000"/>
                </a:lnSpc>
                <a:spcBef>
                  <a:spcPct val="0"/>
                </a:spcBef>
              </a:pPr>
              <a:r>
                <a:rPr lang="en-US" altLang="zh-TW" sz="1800" b="1" kern="1200" dirty="0">
                  <a:solidFill>
                    <a:sysClr val="window" lastClr="FFFFFF"/>
                  </a:solidFill>
                  <a:latin typeface="Arial" panose="020B0604020202020204" pitchFamily="34" charset="0"/>
                  <a:ea typeface="微軟正黑體" pitchFamily="34" charset="-120"/>
                  <a:cs typeface="Arial" panose="020B0604020202020204" pitchFamily="34" charset="0"/>
                </a:rPr>
                <a:t>Diploma in</a:t>
              </a:r>
              <a:endParaRPr lang="zh-TW" altLang="zh-TW" sz="1800" b="1" kern="1200" dirty="0">
                <a:solidFill>
                  <a:sysClr val="window" lastClr="FFFFFF"/>
                </a:solidFill>
                <a:latin typeface="Arial" panose="020B0604020202020204" pitchFamily="34" charset="0"/>
                <a:ea typeface="微軟正黑體" pitchFamily="34" charset="-120"/>
                <a:cs typeface="Arial" panose="020B0604020202020204" pitchFamily="34" charset="0"/>
              </a:endParaRPr>
            </a:p>
            <a:p>
              <a:pPr lvl="0" defTabSz="800100">
                <a:lnSpc>
                  <a:spcPct val="90000"/>
                </a:lnSpc>
                <a:spcBef>
                  <a:spcPct val="0"/>
                </a:spcBef>
              </a:pPr>
              <a:r>
                <a:rPr lang="en-US" altLang="zh-TW" sz="1800" b="1" kern="1200" dirty="0">
                  <a:solidFill>
                    <a:sysClr val="window" lastClr="FFFFFF"/>
                  </a:solidFill>
                  <a:latin typeface="Arial" panose="020B0604020202020204" pitchFamily="34" charset="0"/>
                  <a:ea typeface="微軟正黑體" pitchFamily="34" charset="-120"/>
                  <a:cs typeface="Arial" panose="020B0604020202020204" pitchFamily="34" charset="0"/>
                </a:rPr>
                <a:t>Foundation Studies</a:t>
              </a:r>
            </a:p>
            <a:p>
              <a:pPr lvl="0" algn="l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altLang="zh-TW" sz="1600" b="1" kern="1200" dirty="0">
                <a:solidFill>
                  <a:sysClr val="window" lastClr="FFFFFF"/>
                </a:solidFill>
                <a:latin typeface="Arial" panose="020B0604020202020204" pitchFamily="34" charset="0"/>
                <a:ea typeface="微軟正黑體" pitchFamily="34" charset="-120"/>
                <a:cs typeface="Arial" panose="020B0604020202020204" pitchFamily="34" charset="0"/>
              </a:endParaRPr>
            </a:p>
            <a:p>
              <a:pPr lvl="0" algn="l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zh-TW" sz="1600" b="1" kern="1200" dirty="0">
                  <a:solidFill>
                    <a:sysClr val="window" lastClr="FFFFFF"/>
                  </a:solidFill>
                  <a:latin typeface="Arial" panose="020B0604020202020204" pitchFamily="34" charset="0"/>
                  <a:ea typeface="微軟正黑體" pitchFamily="34" charset="-120"/>
                  <a:cs typeface="Arial" panose="020B0604020202020204" pitchFamily="34" charset="0"/>
                </a:rPr>
                <a:t>(1 year full-time)</a:t>
              </a:r>
              <a:endParaRPr lang="zh-TW" altLang="en-US" sz="1600" b="1" kern="1200" dirty="0">
                <a:solidFill>
                  <a:sysClr val="window" lastClr="FFFFFF"/>
                </a:solidFill>
                <a:latin typeface="Arial" panose="020B0604020202020204" pitchFamily="34" charset="0"/>
                <a:ea typeface="微軟正黑體" pitchFamily="34" charset="-120"/>
                <a:cs typeface="Arial" panose="020B0604020202020204" pitchFamily="34" charset="0"/>
              </a:endParaRPr>
            </a:p>
            <a:p>
              <a:pPr marL="171450" lvl="1" indent="-1714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zh-TW" altLang="en-US" sz="1600" kern="1200" dirty="0">
                <a:solidFill>
                  <a:sysClr val="windowText" lastClr="000000"/>
                </a:solidFill>
                <a:latin typeface="微軟正黑體" pitchFamily="34" charset="-120"/>
                <a:ea typeface="微軟正黑體" pitchFamily="34" charset="-120"/>
                <a:cs typeface="+mn-cs"/>
              </a:endParaRPr>
            </a:p>
          </p:txBody>
        </p:sp>
        <p:sp>
          <p:nvSpPr>
            <p:cNvPr id="5" name="手繪多邊形 4"/>
            <p:cNvSpPr/>
            <p:nvPr/>
          </p:nvSpPr>
          <p:spPr>
            <a:xfrm rot="21600000">
              <a:off x="4320907" y="2099647"/>
              <a:ext cx="3275798" cy="3389861"/>
            </a:xfrm>
            <a:custGeom>
              <a:avLst/>
              <a:gdLst>
                <a:gd name="connsiteX0" fmla="*/ 0 w 10000"/>
                <a:gd name="connsiteY0" fmla="*/ 0 h 10000"/>
                <a:gd name="connsiteX1" fmla="*/ 10000 w 10000"/>
                <a:gd name="connsiteY1" fmla="*/ 0 h 10000"/>
                <a:gd name="connsiteX2" fmla="*/ 8000 w 10000"/>
                <a:gd name="connsiteY2" fmla="*/ 10000 h 10000"/>
                <a:gd name="connsiteX3" fmla="*/ 2000 w 10000"/>
                <a:gd name="connsiteY3" fmla="*/ 10000 h 10000"/>
                <a:gd name="connsiteX4" fmla="*/ 0 w 10000"/>
                <a:gd name="connsiteY4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0" h="10000">
                  <a:moveTo>
                    <a:pt x="0" y="10000"/>
                  </a:moveTo>
                  <a:lnTo>
                    <a:pt x="0" y="0"/>
                  </a:lnTo>
                  <a:lnTo>
                    <a:pt x="10000" y="2000"/>
                  </a:lnTo>
                  <a:lnTo>
                    <a:pt x="10000" y="8000"/>
                  </a:lnTo>
                  <a:lnTo>
                    <a:pt x="0" y="10000"/>
                  </a:lnTo>
                  <a:close/>
                </a:path>
              </a:pathLst>
            </a:custGeom>
            <a:gradFill rotWithShape="0">
              <a:gsLst>
                <a:gs pos="0">
                  <a:srgbClr val="4472C4">
                    <a:hueOff val="-3676672"/>
                    <a:satOff val="-5114"/>
                    <a:lumOff val="-1961"/>
                    <a:alphaOff val="0"/>
                    <a:satMod val="103000"/>
                    <a:lumMod val="102000"/>
                    <a:tint val="94000"/>
                  </a:srgbClr>
                </a:gs>
                <a:gs pos="50000">
                  <a:srgbClr val="4472C4">
                    <a:hueOff val="-3676672"/>
                    <a:satOff val="-5114"/>
                    <a:lumOff val="-1961"/>
                    <a:alphaOff val="0"/>
                    <a:satMod val="110000"/>
                    <a:lumMod val="100000"/>
                    <a:shade val="100000"/>
                  </a:srgbClr>
                </a:gs>
                <a:gs pos="100000">
                  <a:srgbClr val="4472C4">
                    <a:hueOff val="-3676672"/>
                    <a:satOff val="-5114"/>
                    <a:lumOff val="-1961"/>
                    <a:alphaOff val="0"/>
                    <a:lumMod val="99000"/>
                    <a:satMod val="120000"/>
                    <a:shade val="78000"/>
                  </a:srgbClr>
                </a:gs>
              </a:gsLst>
              <a:lin ang="5400000" scaled="0"/>
            </a:gradFill>
            <a:ln>
              <a:noFill/>
            </a:ln>
            <a:effectLst/>
            <a:scene3d>
              <a:camera prst="orthographicFront"/>
              <a:lightRig rig="threePt" dir="t">
                <a:rot lat="0" lon="0" rev="7500000"/>
              </a:lightRig>
            </a:scene3d>
            <a:sp3d prstMaterial="plastic">
              <a:bevelT w="127000" h="25400" prst="relaxedInset"/>
            </a:sp3d>
          </p:spPr>
          <p:style>
            <a:lnRef idx="0">
              <a:scrgbClr r="0" g="0" b="0"/>
            </a:lnRef>
            <a:fillRef idx="3">
              <a:scrgbClr r="0" g="0" b="0"/>
            </a:fillRef>
            <a:effectRef idx="2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14301" tIns="677972" rIns="114300" bIns="677973" numCol="1" spcCol="1270" anchor="ctr" anchorCtr="0">
              <a:noAutofit/>
            </a:bodyPr>
            <a:lstStyle/>
            <a:p>
              <a:pPr lvl="0" algn="l" defTabSz="80010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</a:pPr>
              <a:endParaRPr lang="en-US" altLang="zh-TW" sz="1800" b="1" kern="1200" dirty="0">
                <a:solidFill>
                  <a:sysClr val="window" lastClr="FFFFFF"/>
                </a:solidFill>
                <a:latin typeface="Arial" panose="020B0604020202020204" pitchFamily="34" charset="0"/>
                <a:ea typeface="微軟正黑體" pitchFamily="34" charset="-120"/>
                <a:cs typeface="Arial" panose="020B0604020202020204" pitchFamily="34" charset="0"/>
              </a:endParaRPr>
            </a:p>
            <a:p>
              <a:pPr lvl="0" algn="l" defTabSz="80010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</a:pPr>
              <a:endParaRPr lang="en-US" altLang="zh-TW" sz="2400" b="1" kern="1200" dirty="0">
                <a:solidFill>
                  <a:sysClr val="window" lastClr="FFFFFF"/>
                </a:solidFill>
                <a:latin typeface="Arial" panose="020B0604020202020204" pitchFamily="34" charset="0"/>
                <a:ea typeface="微軟正黑體" pitchFamily="34" charset="-120"/>
                <a:cs typeface="Arial" panose="020B0604020202020204" pitchFamily="34" charset="0"/>
              </a:endParaRPr>
            </a:p>
            <a:p>
              <a:pPr lvl="0" algn="l" defTabSz="80010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</a:pPr>
              <a:endParaRPr lang="en-US" altLang="zh-TW" sz="1050" b="1" kern="1200" dirty="0">
                <a:solidFill>
                  <a:sysClr val="window" lastClr="FFFFFF"/>
                </a:solidFill>
                <a:latin typeface="Arial" panose="020B0604020202020204" pitchFamily="34" charset="0"/>
                <a:ea typeface="微軟正黑體" pitchFamily="34" charset="-120"/>
                <a:cs typeface="Arial" panose="020B0604020202020204" pitchFamily="34" charset="0"/>
              </a:endParaRPr>
            </a:p>
            <a:p>
              <a:pPr lvl="0" algn="l" defTabSz="80010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</a:pPr>
              <a:r>
                <a:rPr lang="zh-TW" altLang="en-US" sz="2000" b="1" kern="1200" dirty="0">
                  <a:solidFill>
                    <a:sysClr val="window" lastClr="FFFFFF"/>
                  </a:solidFill>
                  <a:latin typeface="Arial" panose="020B0604020202020204" pitchFamily="34" charset="0"/>
                  <a:ea typeface="微軟正黑體" pitchFamily="34" charset="-120"/>
                  <a:cs typeface="Arial" panose="020B0604020202020204" pitchFamily="34" charset="0"/>
                </a:rPr>
                <a:t>  高級文憑課程 </a:t>
              </a:r>
              <a:endParaRPr lang="en-US" altLang="zh-TW" sz="2000" b="1" kern="1200" dirty="0">
                <a:solidFill>
                  <a:sysClr val="window" lastClr="FFFFFF"/>
                </a:solidFill>
                <a:latin typeface="Arial" panose="020B0604020202020204" pitchFamily="34" charset="0"/>
                <a:ea typeface="微軟正黑體" pitchFamily="34" charset="-120"/>
                <a:cs typeface="Arial" panose="020B0604020202020204" pitchFamily="34" charset="0"/>
              </a:endParaRPr>
            </a:p>
            <a:p>
              <a:pPr lvl="0" algn="l" defTabSz="80010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</a:pPr>
              <a:r>
                <a:rPr lang="en-US" altLang="zh-TW" sz="2000" b="1" kern="1200" dirty="0">
                  <a:solidFill>
                    <a:sysClr val="window" lastClr="FFFFFF"/>
                  </a:solidFill>
                  <a:latin typeface="Arial" panose="020B0604020202020204" pitchFamily="34" charset="0"/>
                  <a:ea typeface="微軟正黑體" pitchFamily="34" charset="-120"/>
                  <a:cs typeface="Arial" panose="020B0604020202020204" pitchFamily="34" charset="0"/>
                </a:rPr>
                <a:t>  Higher Diploma</a:t>
              </a:r>
            </a:p>
            <a:p>
              <a:pPr lvl="0" algn="l" defTabSz="80010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</a:pPr>
              <a:r>
                <a:rPr lang="en-US" altLang="zh-TW" sz="2000" b="1" kern="1200" dirty="0">
                  <a:solidFill>
                    <a:sysClr val="window" lastClr="FFFFFF"/>
                  </a:solidFill>
                  <a:latin typeface="Arial" panose="020B0604020202020204" pitchFamily="34" charset="0"/>
                  <a:ea typeface="微軟正黑體" pitchFamily="34" charset="-120"/>
                  <a:cs typeface="Arial" panose="020B0604020202020204" pitchFamily="34" charset="0"/>
                </a:rPr>
                <a:t>  </a:t>
              </a:r>
              <a:br>
                <a:rPr lang="en-US" altLang="zh-TW" sz="1200" b="1" kern="1200" dirty="0">
                  <a:solidFill>
                    <a:sysClr val="window" lastClr="FFFFFF"/>
                  </a:solidFill>
                  <a:latin typeface="Arial" panose="020B0604020202020204" pitchFamily="34" charset="0"/>
                  <a:ea typeface="微軟正黑體" pitchFamily="34" charset="-120"/>
                  <a:cs typeface="Arial" panose="020B0604020202020204" pitchFamily="34" charset="0"/>
                </a:rPr>
              </a:br>
              <a:r>
                <a:rPr lang="en-US" altLang="zh-TW" sz="1200" b="1" kern="1200" dirty="0">
                  <a:solidFill>
                    <a:sysClr val="window" lastClr="FFFFFF"/>
                  </a:solidFill>
                  <a:latin typeface="Arial" panose="020B0604020202020204" pitchFamily="34" charset="0"/>
                  <a:ea typeface="微軟正黑體" pitchFamily="34" charset="-120"/>
                  <a:cs typeface="Arial" panose="020B0604020202020204" pitchFamily="34" charset="0"/>
                </a:rPr>
                <a:t>  </a:t>
              </a:r>
              <a:r>
                <a:rPr lang="zh-HK" altLang="en-US" sz="2000" b="1" kern="1200" dirty="0">
                  <a:solidFill>
                    <a:sysClr val="window" lastClr="FFFFFF"/>
                  </a:solidFill>
                  <a:latin typeface="Arial" panose="020B0604020202020204" pitchFamily="34" charset="0"/>
                  <a:ea typeface="微軟正黑體" pitchFamily="34" charset="-120"/>
                  <a:cs typeface="Arial" panose="020B0604020202020204" pitchFamily="34" charset="0"/>
                </a:rPr>
                <a:t>副學士課程</a:t>
              </a:r>
              <a:br>
                <a:rPr lang="en-US" altLang="zh-HK" sz="2000" b="1" kern="1200" dirty="0">
                  <a:solidFill>
                    <a:sysClr val="window" lastClr="FFFFFF"/>
                  </a:solidFill>
                  <a:latin typeface="Arial" panose="020B0604020202020204" pitchFamily="34" charset="0"/>
                  <a:ea typeface="微軟正黑體" pitchFamily="34" charset="-120"/>
                  <a:cs typeface="Arial" panose="020B0604020202020204" pitchFamily="34" charset="0"/>
                </a:rPr>
              </a:br>
              <a:r>
                <a:rPr lang="en-US" altLang="zh-HK" sz="2000" b="1" kern="1200" dirty="0">
                  <a:solidFill>
                    <a:sysClr val="window" lastClr="FFFFFF"/>
                  </a:solidFill>
                  <a:latin typeface="Arial" panose="020B0604020202020204" pitchFamily="34" charset="0"/>
                  <a:ea typeface="微軟正黑體" pitchFamily="34" charset="-120"/>
                  <a:cs typeface="Arial" panose="020B0604020202020204" pitchFamily="34" charset="0"/>
                </a:rPr>
                <a:t>  Associate Degree</a:t>
              </a:r>
              <a:br>
                <a:rPr lang="en-US" altLang="zh-HK" sz="2000" b="1" kern="1200" dirty="0">
                  <a:solidFill>
                    <a:sysClr val="window" lastClr="FFFFFF"/>
                  </a:solidFill>
                  <a:latin typeface="Arial" panose="020B0604020202020204" pitchFamily="34" charset="0"/>
                  <a:ea typeface="微軟正黑體" pitchFamily="34" charset="-120"/>
                  <a:cs typeface="Arial" panose="020B0604020202020204" pitchFamily="34" charset="0"/>
                </a:rPr>
              </a:br>
              <a:r>
                <a:rPr lang="zh-TW" altLang="en-US" sz="1800" b="1" kern="1200" dirty="0">
                  <a:solidFill>
                    <a:sysClr val="window" lastClr="FFFFFF"/>
                  </a:solidFill>
                  <a:latin typeface="Arial" panose="020B0604020202020204" pitchFamily="34" charset="0"/>
                  <a:ea typeface="微軟正黑體" pitchFamily="34" charset="-120"/>
                  <a:cs typeface="Arial" panose="020B0604020202020204" pitchFamily="34" charset="0"/>
                </a:rPr>
                <a:t> </a:t>
              </a:r>
              <a:endParaRPr lang="en-US" altLang="zh-TW" sz="1200" b="1" kern="1200" dirty="0">
                <a:solidFill>
                  <a:sysClr val="window" lastClr="FFFFFF"/>
                </a:solidFill>
                <a:latin typeface="Arial" panose="020B0604020202020204" pitchFamily="34" charset="0"/>
                <a:ea typeface="微軟正黑體" pitchFamily="34" charset="-120"/>
                <a:cs typeface="Arial" panose="020B0604020202020204" pitchFamily="34" charset="0"/>
              </a:endParaRPr>
            </a:p>
            <a:p>
              <a:pPr lvl="0" algn="l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zh-TW" sz="1600" b="1" kern="1200" dirty="0">
                  <a:solidFill>
                    <a:sysClr val="window" lastClr="FFFFFF"/>
                  </a:solidFill>
                  <a:latin typeface="Arial" panose="020B0604020202020204" pitchFamily="34" charset="0"/>
                  <a:ea typeface="微軟正黑體" pitchFamily="34" charset="-120"/>
                  <a:cs typeface="Arial" panose="020B0604020202020204" pitchFamily="34" charset="0"/>
                </a:rPr>
                <a:t>  (2 years full-time)</a:t>
              </a:r>
              <a:br>
                <a:rPr lang="en-US" altLang="zh-TW" sz="1600" b="1" kern="1200" dirty="0">
                  <a:solidFill>
                    <a:sysClr val="window" lastClr="FFFFFF"/>
                  </a:solidFill>
                  <a:latin typeface="Arial" panose="020B0604020202020204" pitchFamily="34" charset="0"/>
                  <a:ea typeface="微軟正黑體" pitchFamily="34" charset="-120"/>
                  <a:cs typeface="Arial" panose="020B0604020202020204" pitchFamily="34" charset="0"/>
                </a:rPr>
              </a:br>
              <a:br>
                <a:rPr lang="en-US" altLang="zh-TW" sz="1400" b="1" kern="1200" dirty="0">
                  <a:solidFill>
                    <a:sysClr val="window" lastClr="FFFFFF"/>
                  </a:solidFill>
                  <a:latin typeface="Arial" panose="020B0604020202020204" pitchFamily="34" charset="0"/>
                  <a:ea typeface="微軟正黑體" pitchFamily="34" charset="-120"/>
                  <a:cs typeface="Arial" panose="020B0604020202020204" pitchFamily="34" charset="0"/>
                </a:rPr>
              </a:br>
              <a:endParaRPr lang="en-US" altLang="zh-TW" sz="1400" b="1" kern="1200" dirty="0">
                <a:solidFill>
                  <a:sysClr val="window" lastClr="FFFFFF"/>
                </a:solidFill>
                <a:latin typeface="Arial" panose="020B0604020202020204" pitchFamily="34" charset="0"/>
                <a:ea typeface="微軟正黑體" pitchFamily="34" charset="-120"/>
                <a:cs typeface="Arial" panose="020B0604020202020204" pitchFamily="34" charset="0"/>
              </a:endParaRPr>
            </a:p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altLang="zh-TW" sz="1800" b="1" kern="1200" dirty="0">
                <a:solidFill>
                  <a:sysClr val="window" lastClr="FFFFFF"/>
                </a:solidFill>
                <a:latin typeface="Arial" panose="020B0604020202020204" pitchFamily="34" charset="0"/>
                <a:ea typeface="微軟正黑體" pitchFamily="34" charset="-120"/>
                <a:cs typeface="Arial" panose="020B0604020202020204" pitchFamily="34" charset="0"/>
              </a:endParaRPr>
            </a:p>
          </p:txBody>
        </p:sp>
        <p:sp>
          <p:nvSpPr>
            <p:cNvPr id="6" name="手繪多邊形 5"/>
            <p:cNvSpPr/>
            <p:nvPr/>
          </p:nvSpPr>
          <p:spPr>
            <a:xfrm rot="21600000">
              <a:off x="7843649" y="2099647"/>
              <a:ext cx="3275798" cy="3389861"/>
            </a:xfrm>
            <a:custGeom>
              <a:avLst/>
              <a:gdLst>
                <a:gd name="connsiteX0" fmla="*/ 0 w 10000"/>
                <a:gd name="connsiteY0" fmla="*/ 0 h 10000"/>
                <a:gd name="connsiteX1" fmla="*/ 10000 w 10000"/>
                <a:gd name="connsiteY1" fmla="*/ 0 h 10000"/>
                <a:gd name="connsiteX2" fmla="*/ 8000 w 10000"/>
                <a:gd name="connsiteY2" fmla="*/ 10000 h 10000"/>
                <a:gd name="connsiteX3" fmla="*/ 2000 w 10000"/>
                <a:gd name="connsiteY3" fmla="*/ 10000 h 10000"/>
                <a:gd name="connsiteX4" fmla="*/ 0 w 10000"/>
                <a:gd name="connsiteY4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0" h="10000">
                  <a:moveTo>
                    <a:pt x="0" y="10000"/>
                  </a:moveTo>
                  <a:lnTo>
                    <a:pt x="0" y="0"/>
                  </a:lnTo>
                  <a:lnTo>
                    <a:pt x="10000" y="2000"/>
                  </a:lnTo>
                  <a:lnTo>
                    <a:pt x="10000" y="8000"/>
                  </a:lnTo>
                  <a:lnTo>
                    <a:pt x="0" y="10000"/>
                  </a:lnTo>
                  <a:close/>
                </a:path>
              </a:pathLst>
            </a:custGeom>
            <a:gradFill rotWithShape="0">
              <a:gsLst>
                <a:gs pos="0">
                  <a:srgbClr val="4472C4">
                    <a:hueOff val="-7353344"/>
                    <a:satOff val="-10228"/>
                    <a:lumOff val="-3922"/>
                    <a:alphaOff val="0"/>
                    <a:satMod val="103000"/>
                    <a:lumMod val="102000"/>
                    <a:tint val="94000"/>
                  </a:srgbClr>
                </a:gs>
                <a:gs pos="50000">
                  <a:srgbClr val="4472C4">
                    <a:hueOff val="-7353344"/>
                    <a:satOff val="-10228"/>
                    <a:lumOff val="-3922"/>
                    <a:alphaOff val="0"/>
                    <a:satMod val="110000"/>
                    <a:lumMod val="100000"/>
                    <a:shade val="100000"/>
                  </a:srgbClr>
                </a:gs>
                <a:gs pos="100000">
                  <a:srgbClr val="4472C4">
                    <a:hueOff val="-7353344"/>
                    <a:satOff val="-10228"/>
                    <a:lumOff val="-3922"/>
                    <a:alphaOff val="0"/>
                    <a:lumMod val="99000"/>
                    <a:satMod val="120000"/>
                    <a:shade val="78000"/>
                  </a:srgbClr>
                </a:gs>
              </a:gsLst>
              <a:lin ang="5400000" scaled="0"/>
            </a:gradFill>
            <a:ln>
              <a:noFill/>
            </a:ln>
            <a:effectLst/>
            <a:scene3d>
              <a:camera prst="orthographicFront"/>
              <a:lightRig rig="threePt" dir="t">
                <a:rot lat="0" lon="0" rev="7500000"/>
              </a:lightRig>
            </a:scene3d>
            <a:sp3d prstMaterial="plastic">
              <a:bevelT w="127000" h="25400" prst="relaxedInset"/>
            </a:sp3d>
          </p:spPr>
          <p:style>
            <a:lnRef idx="0">
              <a:scrgbClr r="0" g="0" b="0"/>
            </a:lnRef>
            <a:fillRef idx="3">
              <a:scrgbClr r="0" g="0" b="0"/>
            </a:fillRef>
            <a:effectRef idx="2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1601" tIns="677972" rIns="101600" bIns="677973" numCol="1" spcCol="1270" anchor="ctr" anchorCtr="0">
              <a:no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zh-TW" sz="1600" b="1" kern="1200" dirty="0">
                <a:solidFill>
                  <a:sysClr val="window" lastClr="FFFFFF"/>
                </a:solidFill>
                <a:latin typeface="微軟正黑體" pitchFamily="34" charset="-120"/>
                <a:ea typeface="微軟正黑體" pitchFamily="34" charset="-120"/>
                <a:cs typeface="+mn-cs"/>
              </a:endParaRPr>
            </a:p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zh-HK" sz="1600" b="1" kern="1200" dirty="0">
                <a:solidFill>
                  <a:sysClr val="window" lastClr="FFFFFF"/>
                </a:solidFill>
                <a:latin typeface="微軟正黑體" pitchFamily="34" charset="-120"/>
                <a:ea typeface="微軟正黑體" pitchFamily="34" charset="-120"/>
                <a:cs typeface="+mn-cs"/>
              </a:endParaRPr>
            </a:p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zh-HK" sz="1800" b="1" kern="1200" dirty="0">
                <a:solidFill>
                  <a:sysClr val="window" lastClr="FFFFFF"/>
                </a:solidFill>
                <a:latin typeface="微軟正黑體" pitchFamily="34" charset="-120"/>
                <a:ea typeface="微軟正黑體" pitchFamily="34" charset="-120"/>
                <a:cs typeface="+mn-cs"/>
              </a:endParaRPr>
            </a:p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HK" sz="2000" b="1" kern="1200" dirty="0">
                  <a:solidFill>
                    <a:sysClr val="window" lastClr="FFFFFF"/>
                  </a:solidFill>
                  <a:latin typeface="微軟正黑體" pitchFamily="34" charset="-120"/>
                  <a:ea typeface="微軟正黑體" pitchFamily="34" charset="-120"/>
                  <a:cs typeface="+mn-cs"/>
                </a:rPr>
                <a:t> </a:t>
              </a:r>
              <a:r>
                <a:rPr kumimoji="0" lang="zh-HK" altLang="zh-TW" sz="2000" b="1" kern="1200" dirty="0">
                  <a:solidFill>
                    <a:sysClr val="window" lastClr="FFFFFF"/>
                  </a:solidFill>
                  <a:latin typeface="微軟正黑體" pitchFamily="34" charset="-120"/>
                  <a:ea typeface="微軟正黑體" pitchFamily="34" charset="-120"/>
                  <a:cs typeface="+mn-cs"/>
                </a:rPr>
                <a:t>本地或海外學位課程</a:t>
              </a:r>
            </a:p>
            <a:p>
              <a:pPr lvl="0">
                <a:spcBef>
                  <a:spcPct val="0"/>
                </a:spcBef>
              </a:pPr>
              <a:r>
                <a:rPr kumimoji="0" lang="en-US" altLang="zh-TW" sz="1800" b="1" kern="1200" dirty="0">
                  <a:solidFill>
                    <a:sysClr val="window" lastClr="FFFFFF"/>
                  </a:solidFill>
                  <a:latin typeface="Arial" panose="020B0604020202020204" pitchFamily="34" charset="0"/>
                  <a:ea typeface="Arial Unicode MS" panose="020B0604020202020204" pitchFamily="34" charset="-120"/>
                  <a:cs typeface="Arial" panose="020B0604020202020204" pitchFamily="34" charset="0"/>
                </a:rPr>
                <a:t> Local or Overseas Degree</a:t>
              </a:r>
            </a:p>
            <a:p>
              <a:pPr lvl="0">
                <a:lnSpc>
                  <a:spcPct val="50000"/>
                </a:lnSpc>
                <a:spcBef>
                  <a:spcPct val="0"/>
                </a:spcBef>
              </a:pPr>
              <a:r>
                <a:rPr kumimoji="0" lang="en-US" altLang="zh-TW" sz="1200" b="0" kern="1200" dirty="0">
                  <a:solidFill>
                    <a:sysClr val="window" lastClr="FFFFFF"/>
                  </a:solidFill>
                  <a:latin typeface="Arial" panose="020B0604020202020204" pitchFamily="34" charset="0"/>
                  <a:ea typeface="Arial Unicode MS" panose="020B0604020202020204" pitchFamily="34" charset="-120"/>
                  <a:cs typeface="Arial" panose="020B0604020202020204" pitchFamily="34" charset="0"/>
                </a:rPr>
                <a:t> </a:t>
              </a:r>
            </a:p>
            <a:p>
              <a:pPr lvl="0">
                <a:lnSpc>
                  <a:spcPct val="50000"/>
                </a:lnSpc>
                <a:spcBef>
                  <a:spcPct val="0"/>
                </a:spcBef>
              </a:pPr>
              <a:r>
                <a:rPr kumimoji="0" lang="en-US" altLang="zh-TW" sz="1200" b="0" kern="1200" dirty="0">
                  <a:solidFill>
                    <a:sysClr val="window" lastClr="FFFFFF"/>
                  </a:solidFill>
                  <a:latin typeface="Arial" panose="020B0604020202020204" pitchFamily="34" charset="0"/>
                  <a:ea typeface="Arial Unicode MS" panose="020B0604020202020204" pitchFamily="34" charset="-120"/>
                  <a:cs typeface="Arial" panose="020B0604020202020204" pitchFamily="34" charset="0"/>
                </a:rPr>
                <a:t>  (</a:t>
              </a:r>
              <a:r>
                <a:rPr kumimoji="0" lang="zh-TW" altLang="zh-TW" sz="1200" b="0" kern="1200" dirty="0">
                  <a:solidFill>
                    <a:sysClr val="window" lastClr="FFFFFF"/>
                  </a:solidFill>
                  <a:latin typeface="Arial" panose="020B0604020202020204" pitchFamily="34" charset="0"/>
                  <a:ea typeface="Arial Unicode MS" panose="020B0604020202020204" pitchFamily="34" charset="-120"/>
                  <a:cs typeface="Arial" panose="020B0604020202020204" pitchFamily="34" charset="0"/>
                </a:rPr>
                <a:t>香港都會大學、本地其他資助、自資大學</a:t>
              </a:r>
              <a:endParaRPr kumimoji="0" lang="en-US" altLang="zh-TW" sz="1200" b="0" kern="1200" dirty="0">
                <a:solidFill>
                  <a:sysClr val="window" lastClr="FFFFFF"/>
                </a:solidFill>
                <a:latin typeface="Arial" panose="020B0604020202020204" pitchFamily="34" charset="0"/>
                <a:ea typeface="Arial Unicode MS" panose="020B0604020202020204" pitchFamily="34" charset="-120"/>
                <a:cs typeface="Arial" panose="020B0604020202020204" pitchFamily="34" charset="0"/>
              </a:endParaRPr>
            </a:p>
            <a:p>
              <a:pPr lvl="0">
                <a:spcBef>
                  <a:spcPct val="0"/>
                </a:spcBef>
              </a:pPr>
              <a:r>
                <a:rPr kumimoji="0" lang="en-US" altLang="zh-TW" sz="1200" b="0" kern="1200" dirty="0">
                  <a:solidFill>
                    <a:sysClr val="window" lastClr="FFFFFF"/>
                  </a:solidFill>
                  <a:latin typeface="Arial" panose="020B0604020202020204" pitchFamily="34" charset="0"/>
                  <a:ea typeface="Arial Unicode MS" panose="020B0604020202020204" pitchFamily="34" charset="-120"/>
                  <a:cs typeface="Arial" panose="020B0604020202020204" pitchFamily="34" charset="0"/>
                </a:rPr>
                <a:t>  </a:t>
              </a:r>
              <a:r>
                <a:rPr kumimoji="0" lang="zh-TW" altLang="zh-TW" sz="1200" b="0" kern="1200" dirty="0">
                  <a:solidFill>
                    <a:sysClr val="window" lastClr="FFFFFF"/>
                  </a:solidFill>
                  <a:latin typeface="Arial" panose="020B0604020202020204" pitchFamily="34" charset="0"/>
                  <a:ea typeface="Arial Unicode MS" panose="020B0604020202020204" pitchFamily="34" charset="-120"/>
                  <a:cs typeface="Arial" panose="020B0604020202020204" pitchFamily="34" charset="0"/>
                </a:rPr>
                <a:t>海外大學學士學位</a:t>
              </a:r>
              <a:r>
                <a:rPr kumimoji="0" lang="en-US" altLang="zh-TW" sz="1200" b="0" kern="1200" dirty="0">
                  <a:solidFill>
                    <a:sysClr val="window" lastClr="FFFFFF"/>
                  </a:solidFill>
                  <a:latin typeface="Arial" panose="020B0604020202020204" pitchFamily="34" charset="0"/>
                  <a:ea typeface="Arial Unicode MS" panose="020B0604020202020204" pitchFamily="34" charset="-120"/>
                  <a:cs typeface="Arial" panose="020B0604020202020204" pitchFamily="34" charset="0"/>
                </a:rPr>
                <a:t>)</a:t>
              </a:r>
              <a:endParaRPr kumimoji="0" lang="en-US" altLang="zh-TW" sz="1800" b="1" kern="1200" dirty="0">
                <a:solidFill>
                  <a:sysClr val="window" lastClr="FFFFFF"/>
                </a:solidFill>
                <a:latin typeface="Arial" panose="020B0604020202020204" pitchFamily="34" charset="0"/>
                <a:ea typeface="Arial Unicode MS" panose="020B0604020202020204" pitchFamily="34" charset="-120"/>
                <a:cs typeface="Arial" panose="020B0604020202020204" pitchFamily="34" charset="0"/>
              </a:endParaRPr>
            </a:p>
            <a:p>
              <a:pPr marL="0" lvl="0" indent="0" algn="l" defTabSz="914400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None/>
              </a:pPr>
              <a:endParaRPr kumimoji="0" lang="en-US" altLang="zh-TW" sz="1600" b="1" kern="1200" dirty="0">
                <a:solidFill>
                  <a:sysClr val="window" lastClr="FFFFFF"/>
                </a:solidFill>
                <a:latin typeface="Arial" panose="020B0604020202020204" pitchFamily="34" charset="0"/>
                <a:ea typeface="Arial Unicode MS" panose="020B0604020202020204" pitchFamily="34" charset="-120"/>
                <a:cs typeface="Arial" panose="020B0604020202020204" pitchFamily="34" charset="0"/>
              </a:endParaRPr>
            </a:p>
            <a:p>
              <a:pPr marL="0" lvl="0" indent="0" algn="l" defTabSz="914400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None/>
              </a:pPr>
              <a:r>
                <a:rPr lang="en-US" altLang="zh-TW" sz="1600" b="1" kern="1200" dirty="0">
                  <a:solidFill>
                    <a:sysClr val="window" lastClr="FFFFFF"/>
                  </a:solidFill>
                  <a:latin typeface="Arial" panose="020B0604020202020204" pitchFamily="34" charset="0"/>
                  <a:ea typeface="微軟正黑體" pitchFamily="34" charset="-120"/>
                  <a:cs typeface="Arial" panose="020B0604020202020204" pitchFamily="34" charset="0"/>
                </a:rPr>
                <a:t>  (1-2 years full-time/ 2 years part-time)</a:t>
              </a:r>
              <a:endParaRPr lang="en-US" altLang="zh-TW" sz="1600" b="1" kern="1200" dirty="0">
                <a:solidFill>
                  <a:sysClr val="window" lastClr="FFFFFF"/>
                </a:solidFill>
                <a:latin typeface="微軟正黑體" pitchFamily="34" charset="-120"/>
                <a:ea typeface="微軟正黑體" pitchFamily="34" charset="-120"/>
                <a:cs typeface="+mn-cs"/>
              </a:endParaRPr>
            </a:p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en-US" altLang="zh-TW" sz="1600" b="1" kern="1200" dirty="0">
                <a:solidFill>
                  <a:sysClr val="window" lastClr="FFFFFF"/>
                </a:solidFill>
                <a:latin typeface="微軟正黑體" pitchFamily="34" charset="-120"/>
                <a:ea typeface="微軟正黑體" pitchFamily="34" charset="-120"/>
                <a:cs typeface="+mn-cs"/>
              </a:endParaRPr>
            </a:p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en-US" altLang="zh-TW" sz="1600" b="1" kern="1200" dirty="0">
                <a:solidFill>
                  <a:sysClr val="window" lastClr="FFFFFF"/>
                </a:solidFill>
                <a:latin typeface="微軟正黑體" pitchFamily="34" charset="-120"/>
                <a:ea typeface="微軟正黑體" pitchFamily="34" charset="-120"/>
                <a:cs typeface="+mn-cs"/>
              </a:endParaRPr>
            </a:p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zh-TW" altLang="en-US" sz="1600" b="1" kern="1200" dirty="0">
                <a:solidFill>
                  <a:sysClr val="window" lastClr="FFFFFF"/>
                </a:solidFill>
                <a:latin typeface="微軟正黑體" pitchFamily="34" charset="-120"/>
                <a:ea typeface="微軟正黑體" pitchFamily="34" charset="-120"/>
                <a:cs typeface="+mn-cs"/>
              </a:endParaRPr>
            </a:p>
            <a:p>
              <a:pPr lvl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TW" altLang="en-US" sz="1600" b="1" kern="1200" dirty="0">
                <a:solidFill>
                  <a:sysClr val="window" lastClr="FFFFFF"/>
                </a:solidFill>
                <a:latin typeface="微軟正黑體" pitchFamily="34" charset="-120"/>
                <a:ea typeface="微軟正黑體" pitchFamily="34" charset="-120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736976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42856" y="266700"/>
            <a:ext cx="11617291" cy="1129143"/>
          </a:xfrm>
        </p:spPr>
        <p:txBody>
          <a:bodyPr>
            <a:noAutofit/>
          </a:bodyPr>
          <a:lstStyle/>
          <a:p>
            <a:r>
              <a:rPr lang="zh-TW" altLang="en-US" sz="2800" dirty="0">
                <a:solidFill>
                  <a:schemeClr val="bg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升學階梯 </a:t>
            </a:r>
            <a:r>
              <a:rPr lang="en-US" altLang="zh-TW" sz="2800" dirty="0">
                <a:solidFill>
                  <a:schemeClr val="bg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(ECE - </a:t>
            </a:r>
            <a:r>
              <a:rPr lang="zh-TW" altLang="en-US" sz="2800" dirty="0">
                <a:solidFill>
                  <a:schemeClr val="bg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本地</a:t>
            </a:r>
            <a:r>
              <a:rPr lang="en-US" altLang="zh-TW" sz="2800" dirty="0">
                <a:solidFill>
                  <a:schemeClr val="bg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br>
              <a:rPr lang="zh-HK" altLang="en-US" sz="2800" b="1" dirty="0">
                <a:solidFill>
                  <a:schemeClr val="bg2">
                    <a:lumMod val="50000"/>
                  </a:schemeClr>
                </a:solidFill>
                <a:latin typeface="+mj-ea"/>
              </a:rPr>
            </a:br>
            <a:r>
              <a:rPr lang="en-US" altLang="zh-HK" sz="2800" b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(Local) Top-up / Degree Programme</a:t>
            </a:r>
            <a:endParaRPr lang="zh-TW" altLang="en-US" sz="2800" b="1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7238" y="1395843"/>
            <a:ext cx="11786671" cy="4052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27201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42856" y="127135"/>
            <a:ext cx="11617291" cy="1395843"/>
          </a:xfrm>
        </p:spPr>
        <p:txBody>
          <a:bodyPr>
            <a:noAutofit/>
          </a:bodyPr>
          <a:lstStyle/>
          <a:p>
            <a:r>
              <a:rPr lang="zh-TW" altLang="en-US" sz="3200" dirty="0">
                <a:solidFill>
                  <a:schemeClr val="bg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升學階梯 </a:t>
            </a:r>
            <a:r>
              <a:rPr lang="en-US" altLang="zh-TW" sz="3200" dirty="0">
                <a:solidFill>
                  <a:schemeClr val="bg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(ECE -</a:t>
            </a:r>
            <a:r>
              <a:rPr lang="zh-TW" altLang="en-US" sz="3200" dirty="0">
                <a:solidFill>
                  <a:schemeClr val="bg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非本地</a:t>
            </a:r>
            <a:r>
              <a:rPr lang="en-US" altLang="zh-TW" sz="3200" dirty="0">
                <a:solidFill>
                  <a:schemeClr val="bg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br>
              <a:rPr lang="zh-HK" altLang="en-US" sz="3200" b="1" dirty="0">
                <a:solidFill>
                  <a:schemeClr val="bg2">
                    <a:lumMod val="50000"/>
                  </a:schemeClr>
                </a:solidFill>
                <a:latin typeface="+mj-ea"/>
              </a:rPr>
            </a:br>
            <a:r>
              <a:rPr lang="en-US" altLang="zh-HK" sz="3200" b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(non-Local) Top-up / Degree Programme</a:t>
            </a:r>
            <a:endParaRPr lang="zh-TW" altLang="en-US" sz="3200" b="1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9750" y="1522978"/>
            <a:ext cx="11358787" cy="3791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0653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ADDB94-71AE-2118-915C-D4C457E652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80E93FD-CCC6-8430-DCA9-3D54E16DA7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5451" y="2553395"/>
            <a:ext cx="7401098" cy="2003365"/>
          </a:xfrm>
        </p:spPr>
        <p:txBody>
          <a:bodyPr>
            <a:noAutofit/>
          </a:bodyPr>
          <a:lstStyle/>
          <a:p>
            <a:r>
              <a:rPr lang="zh-TW" altLang="en-US" dirty="0">
                <a:solidFill>
                  <a:schemeClr val="bg1"/>
                </a:solidFill>
                <a:latin typeface="+mn-lt"/>
                <a:ea typeface="微軟正黑體" panose="020B0604030504040204" pitchFamily="34" charset="-120"/>
                <a:cs typeface="Arial" panose="020B0604020202020204" pitchFamily="34" charset="0"/>
              </a:rPr>
              <a:t>現在</a:t>
            </a:r>
            <a:r>
              <a:rPr lang="en-US" altLang="zh-TW" dirty="0">
                <a:solidFill>
                  <a:schemeClr val="bg1"/>
                </a:solidFill>
                <a:latin typeface="+mn-lt"/>
                <a:ea typeface="微軟正黑體" panose="020B0604030504040204" pitchFamily="34" charset="-120"/>
                <a:cs typeface="Arial" panose="020B0604020202020204" pitchFamily="34" charset="0"/>
              </a:rPr>
              <a:t>, </a:t>
            </a:r>
            <a:r>
              <a:rPr lang="zh-TW" altLang="en-US" dirty="0">
                <a:solidFill>
                  <a:schemeClr val="bg1"/>
                </a:solidFill>
                <a:latin typeface="+mn-lt"/>
                <a:ea typeface="微軟正黑體" panose="020B0604030504040204" pitchFamily="34" charset="-120"/>
                <a:cs typeface="Arial" panose="020B0604020202020204" pitchFamily="34" charset="0"/>
              </a:rPr>
              <a:t>讓我們先處理所有你需要擁有的帳戶</a:t>
            </a:r>
            <a:br>
              <a:rPr lang="en-US" altLang="zh-TW" dirty="0">
                <a:solidFill>
                  <a:schemeClr val="bg1"/>
                </a:solidFill>
                <a:latin typeface="+mn-lt"/>
                <a:ea typeface="微軟正黑體" panose="020B0604030504040204" pitchFamily="34" charset="-120"/>
                <a:cs typeface="Arial" panose="020B0604020202020204" pitchFamily="34" charset="0"/>
              </a:rPr>
            </a:br>
            <a:r>
              <a:rPr lang="en-US" altLang="zh-HK" b="0" dirty="0">
                <a:solidFill>
                  <a:schemeClr val="bg1"/>
                </a:solidFill>
                <a:latin typeface="+mn-lt"/>
              </a:rPr>
              <a:t>Now, let's take care of all the accounts you need to have </a:t>
            </a:r>
            <a:endParaRPr lang="zh-TW" altLang="en-US" b="1" dirty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40524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20282A-09AE-E623-C67C-EBDACEFA62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488498F-3326-A877-545E-83409BCB2B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570020"/>
            <a:ext cx="9753600" cy="2003365"/>
          </a:xfrm>
        </p:spPr>
        <p:txBody>
          <a:bodyPr>
            <a:noAutofit/>
          </a:bodyPr>
          <a:lstStyle/>
          <a:p>
            <a:r>
              <a:rPr lang="zh-TW" altLang="en-US" dirty="0">
                <a:solidFill>
                  <a:schemeClr val="bg1"/>
                </a:solidFill>
                <a:latin typeface="+mn-lt"/>
                <a:ea typeface="微軟正黑體" panose="020B0604030504040204" pitchFamily="34" charset="-120"/>
                <a:cs typeface="Arial" panose="020B0604020202020204" pitchFamily="34" charset="0"/>
              </a:rPr>
              <a:t>如果你途中遇到困難</a:t>
            </a:r>
            <a:r>
              <a:rPr lang="en-US" altLang="zh-TW" dirty="0">
                <a:solidFill>
                  <a:schemeClr val="bg1"/>
                </a:solidFill>
                <a:latin typeface="+mn-lt"/>
                <a:ea typeface="微軟正黑體" panose="020B0604030504040204" pitchFamily="34" charset="-120"/>
                <a:cs typeface="Arial" panose="020B0604020202020204" pitchFamily="34" charset="0"/>
              </a:rPr>
              <a:t>, </a:t>
            </a:r>
            <a:r>
              <a:rPr lang="zh-TW" altLang="en-US" dirty="0">
                <a:solidFill>
                  <a:schemeClr val="bg1"/>
                </a:solidFill>
                <a:latin typeface="+mn-lt"/>
                <a:ea typeface="微軟正黑體" panose="020B0604030504040204" pitchFamily="34" charset="-120"/>
                <a:cs typeface="Arial" panose="020B0604020202020204" pitchFamily="34" charset="0"/>
              </a:rPr>
              <a:t>不要害怕</a:t>
            </a:r>
            <a:r>
              <a:rPr lang="en-US" altLang="zh-TW" dirty="0">
                <a:solidFill>
                  <a:schemeClr val="bg1"/>
                </a:solidFill>
                <a:latin typeface="+mn-lt"/>
                <a:ea typeface="微軟正黑體" panose="020B0604030504040204" pitchFamily="34" charset="-120"/>
                <a:cs typeface="Arial" panose="020B0604020202020204" pitchFamily="34" charset="0"/>
              </a:rPr>
              <a:t>, </a:t>
            </a:r>
            <a:r>
              <a:rPr lang="zh-TW" altLang="en-US" dirty="0">
                <a:solidFill>
                  <a:schemeClr val="bg1"/>
                </a:solidFill>
                <a:latin typeface="+mn-lt"/>
                <a:ea typeface="微軟正黑體" panose="020B0604030504040204" pitchFamily="34" charset="-120"/>
                <a:cs typeface="Arial" panose="020B0604020202020204" pitchFamily="34" charset="0"/>
              </a:rPr>
              <a:t>你身旁的同學願意協助你。</a:t>
            </a:r>
            <a:br>
              <a:rPr lang="en-US" altLang="zh-TW" dirty="0">
                <a:solidFill>
                  <a:schemeClr val="bg1"/>
                </a:solidFill>
                <a:latin typeface="+mn-lt"/>
                <a:ea typeface="微軟正黑體" panose="020B0604030504040204" pitchFamily="34" charset="-120"/>
                <a:cs typeface="Arial" panose="020B0604020202020204" pitchFamily="34" charset="0"/>
              </a:rPr>
            </a:br>
            <a:r>
              <a:rPr lang="en-US" altLang="zh-TW" dirty="0">
                <a:solidFill>
                  <a:schemeClr val="bg1"/>
                </a:solidFill>
                <a:latin typeface="+mn-lt"/>
                <a:ea typeface="微軟正黑體" panose="020B0604030504040204" pitchFamily="34" charset="-120"/>
                <a:cs typeface="Arial" panose="020B0604020202020204" pitchFamily="34" charset="0"/>
              </a:rPr>
              <a:t>If you encounter difficulties, don't be afraid, your classmates are willing to help you.</a:t>
            </a:r>
            <a:endParaRPr lang="zh-TW" altLang="en-US" b="1" dirty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6955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2"/>
          <p:cNvSpPr txBox="1">
            <a:spLocks/>
          </p:cNvSpPr>
          <p:nvPr/>
        </p:nvSpPr>
        <p:spPr>
          <a:xfrm>
            <a:off x="87152" y="2170369"/>
            <a:ext cx="8986682" cy="30417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99840" marR="0" lvl="1" indent="-342785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altLang="zh-TW" sz="2800" b="0" i="0" u="none" strike="noStrike" kern="1200" cap="none" spc="0" normalizeH="0" baseline="0" noProof="0" dirty="0">
                <a:ln>
                  <a:noFill/>
                </a:ln>
                <a:solidFill>
                  <a:srgbClr val="B7CB01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www.hkmu.edu.hk → </a:t>
            </a: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在學學生</a:t>
            </a:r>
            <a:r>
              <a:rPr kumimoji="0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altLang="zh-TW" sz="2800" b="0" i="0" u="none" strike="noStrike" kern="1200" cap="none" spc="0" normalizeH="0" baseline="0" noProof="0" dirty="0">
                <a:ln>
                  <a:noFill/>
                </a:ln>
                <a:solidFill>
                  <a:srgbClr val="B7CB01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→</a:t>
            </a:r>
            <a:r>
              <a:rPr kumimoji="0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B7CB01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 本科生及副學位 </a:t>
            </a:r>
            <a:r>
              <a:rPr kumimoji="0" lang="en-US" altLang="zh-TW" sz="2800" b="0" i="0" u="none" strike="noStrike" kern="1200" cap="none" spc="0" normalizeH="0" baseline="0" noProof="0" dirty="0">
                <a:ln>
                  <a:noFill/>
                </a:ln>
                <a:solidFill>
                  <a:srgbClr val="B7CB01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→ </a:t>
            </a:r>
            <a:r>
              <a:rPr kumimoji="0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B7CB01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服務及支援</a:t>
            </a: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B7CB01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altLang="zh-TW" sz="2800" b="0" i="0" u="none" strike="noStrike" kern="1200" cap="none" spc="0" normalizeH="0" baseline="0" noProof="0" dirty="0">
                <a:ln>
                  <a:noFill/>
                </a:ln>
                <a:solidFill>
                  <a:srgbClr val="B7CB01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→</a:t>
            </a:r>
            <a:r>
              <a:rPr kumimoji="0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B7CB01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 </a:t>
            </a: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B7CB01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統一密碼管理 </a:t>
            </a:r>
            <a:r>
              <a:rPr kumimoji="0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srgbClr val="B7CB01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(</a:t>
            </a: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B7CB01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學生</a:t>
            </a:r>
            <a:r>
              <a:rPr kumimoji="0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srgbClr val="B7CB01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) </a:t>
            </a:r>
          </a:p>
          <a:p>
            <a:pPr marL="799840" marR="0" lvl="1" indent="-342785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en-US" altLang="zh-TW" sz="2800" b="1" i="0" u="none" strike="noStrike" kern="1200" cap="none" spc="0" normalizeH="0" baseline="0" noProof="0" dirty="0">
              <a:ln>
                <a:noFill/>
              </a:ln>
              <a:solidFill>
                <a:srgbClr val="B7CB01"/>
              </a:solidFill>
              <a:effectLst/>
              <a:uLnTx/>
              <a:uFillTx/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/>
            </a:endParaRPr>
          </a:p>
          <a:p>
            <a:pPr marL="799840" marR="0" lvl="1" indent="-342785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altLang="zh-TW" sz="2800" b="0" i="0" u="none" strike="noStrike" kern="1200" cap="none" spc="0" normalizeH="0" baseline="0" noProof="0" dirty="0">
                <a:ln>
                  <a:noFill/>
                </a:ln>
                <a:solidFill>
                  <a:srgbClr val="B7CB01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www.hkmu.edu.hk → </a:t>
            </a:r>
            <a:r>
              <a:rPr kumimoji="0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Current Students </a:t>
            </a:r>
            <a:r>
              <a:rPr kumimoji="0" lang="en-US" altLang="zh-TW" sz="2800" b="0" i="0" u="none" strike="noStrike" kern="1200" cap="none" spc="0" normalizeH="0" baseline="0" noProof="0" dirty="0">
                <a:ln>
                  <a:noFill/>
                </a:ln>
                <a:solidFill>
                  <a:srgbClr val="B7CB01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→ Undergraduate &amp; Sub-degree → Services &amp; Support → Single Password Management</a:t>
            </a:r>
            <a:endParaRPr kumimoji="0" lang="zh-TW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B7CB01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/>
            </a:endParaRPr>
          </a:p>
          <a:p>
            <a:pPr marL="799840" marR="0" lvl="1" indent="-342785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en-US" altLang="zh-TW" sz="2800" b="0" i="0" u="none" strike="noStrike" kern="1200" cap="none" spc="0" normalizeH="0" baseline="0" noProof="0" dirty="0">
              <a:ln>
                <a:noFill/>
              </a:ln>
              <a:solidFill>
                <a:srgbClr val="B7CB01"/>
              </a:solidFill>
              <a:effectLst/>
              <a:uLnTx/>
              <a:uFillTx/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/>
            </a:endParaRPr>
          </a:p>
        </p:txBody>
      </p:sp>
      <p:pic>
        <p:nvPicPr>
          <p:cNvPr id="3" name="Picture 4" descr="Qr code&#10;&#10;Description automatically generated">
            <a:extLst>
              <a:ext uri="{FF2B5EF4-FFF2-40B4-BE49-F238E27FC236}">
                <a16:creationId xmlns:a16="http://schemas.microsoft.com/office/drawing/2014/main" id="{17E05CEC-B520-653F-7E5B-344EA799A08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2723" y="2611027"/>
            <a:ext cx="2468382" cy="2468382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353851" y="1285553"/>
            <a:ext cx="1046621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20002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  <a:sym typeface="Arial"/>
              </a:rPr>
              <a:t>設定「統一密碼」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020002"/>
                </a:solidFill>
                <a:effectLst/>
                <a:uLnTx/>
                <a:uFillTx/>
                <a:latin typeface="新細明體" panose="02020500000000000000" pitchFamily="18" charset="-120"/>
                <a:ea typeface="新細明體" panose="02020500000000000000" pitchFamily="18" charset="-120"/>
                <a:cs typeface="Arial"/>
                <a:sym typeface="Arial"/>
              </a:rPr>
              <a:t> </a:t>
            </a:r>
            <a:r>
              <a:rPr kumimoji="0" lang="en-US" altLang="zh-HK" sz="3200" b="1" i="0" u="none" strike="noStrike" kern="1200" cap="none" spc="0" normalizeH="0" baseline="0" noProof="0" dirty="0">
                <a:ln>
                  <a:noFill/>
                </a:ln>
                <a:solidFill>
                  <a:srgbClr val="020002"/>
                </a:solidFill>
                <a:effectLst/>
                <a:uLnTx/>
                <a:uFillTx/>
                <a:latin typeface="Arial Bold" panose="020B0704020202020204" pitchFamily="34" charset="0"/>
                <a:ea typeface="新細明體" panose="02020500000000000000" pitchFamily="18" charset="-120"/>
                <a:cs typeface="Arial Bold" panose="020B0704020202020204" pitchFamily="34" charset="0"/>
                <a:sym typeface="Arial"/>
              </a:rPr>
              <a:t>Activate Your 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020002"/>
                </a:solidFill>
                <a:effectLst/>
                <a:uLnTx/>
                <a:uFillTx/>
                <a:latin typeface="Arial Bold" panose="020B0704020202020204" pitchFamily="34" charset="0"/>
                <a:ea typeface="新細明體" panose="02020500000000000000" pitchFamily="18" charset="-120"/>
                <a:cs typeface="Arial Bold" panose="020B0704020202020204" pitchFamily="34" charset="0"/>
                <a:sym typeface="Arial"/>
              </a:rPr>
              <a:t>Single Password</a:t>
            </a:r>
            <a:endParaRPr kumimoji="0" lang="zh-TW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020002"/>
              </a:solidFill>
              <a:effectLst/>
              <a:uLnTx/>
              <a:uFillTx/>
              <a:latin typeface="Arial Bold" panose="020B0704020202020204" pitchFamily="34" charset="0"/>
              <a:ea typeface="新細明體" panose="02020500000000000000" pitchFamily="18" charset="-120"/>
              <a:cs typeface="Arial Bold" panose="020B070402020202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165347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905" y="114300"/>
            <a:ext cx="7279013" cy="3695130"/>
          </a:xfrm>
          <a:prstGeom prst="rect">
            <a:avLst/>
          </a:prstGeom>
        </p:spPr>
      </p:pic>
      <p:sp>
        <p:nvSpPr>
          <p:cNvPr id="6" name="橢圓 5"/>
          <p:cNvSpPr/>
          <p:nvPr/>
        </p:nvSpPr>
        <p:spPr>
          <a:xfrm>
            <a:off x="2437952" y="2669503"/>
            <a:ext cx="2777066" cy="79248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20002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44725" y="2094930"/>
            <a:ext cx="6747275" cy="3429000"/>
          </a:xfrm>
          <a:prstGeom prst="rect">
            <a:avLst/>
          </a:prstGeom>
        </p:spPr>
      </p:pic>
      <p:sp>
        <p:nvSpPr>
          <p:cNvPr id="7" name="橢圓 6"/>
          <p:cNvSpPr/>
          <p:nvPr/>
        </p:nvSpPr>
        <p:spPr>
          <a:xfrm>
            <a:off x="7784607" y="4616450"/>
            <a:ext cx="2318243" cy="60461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20002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588525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715" y="857250"/>
            <a:ext cx="5675411" cy="4537668"/>
          </a:xfrm>
          <a:prstGeom prst="rect">
            <a:avLst/>
          </a:prstGeom>
        </p:spPr>
      </p:pic>
      <p:sp>
        <p:nvSpPr>
          <p:cNvPr id="3" name="橢圓 2"/>
          <p:cNvSpPr/>
          <p:nvPr/>
        </p:nvSpPr>
        <p:spPr>
          <a:xfrm>
            <a:off x="313402" y="3081633"/>
            <a:ext cx="825414" cy="24834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20002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cxnSp>
        <p:nvCxnSpPr>
          <p:cNvPr id="4" name="直線單箭頭接點 3"/>
          <p:cNvCxnSpPr/>
          <p:nvPr/>
        </p:nvCxnSpPr>
        <p:spPr>
          <a:xfrm flipH="1">
            <a:off x="1011816" y="2708179"/>
            <a:ext cx="487679" cy="338666"/>
          </a:xfrm>
          <a:prstGeom prst="straightConnector1">
            <a:avLst/>
          </a:prstGeom>
          <a:ln w="5715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圖片 5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28126" y="1129399"/>
            <a:ext cx="6241277" cy="4302464"/>
          </a:xfrm>
          <a:prstGeom prst="rect">
            <a:avLst/>
          </a:prstGeom>
        </p:spPr>
      </p:pic>
      <p:sp>
        <p:nvSpPr>
          <p:cNvPr id="7" name="橢圓 6"/>
          <p:cNvSpPr/>
          <p:nvPr/>
        </p:nvSpPr>
        <p:spPr>
          <a:xfrm>
            <a:off x="5988813" y="3582682"/>
            <a:ext cx="1110487" cy="29081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20002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cxnSp>
        <p:nvCxnSpPr>
          <p:cNvPr id="8" name="直線單箭頭接點 7"/>
          <p:cNvCxnSpPr/>
          <p:nvPr/>
        </p:nvCxnSpPr>
        <p:spPr>
          <a:xfrm flipH="1">
            <a:off x="7031487" y="3329973"/>
            <a:ext cx="487679" cy="338666"/>
          </a:xfrm>
          <a:prstGeom prst="straightConnector1">
            <a:avLst/>
          </a:prstGeom>
          <a:ln w="5715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42501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67424"/>
            <a:ext cx="4800601" cy="5656923"/>
          </a:xfrm>
          <a:prstGeom prst="rect">
            <a:avLst/>
          </a:prstGeom>
        </p:spPr>
      </p:pic>
      <p:pic>
        <p:nvPicPr>
          <p:cNvPr id="3" name="圖片 1">
            <a:extLst>
              <a:ext uri="{FF2B5EF4-FFF2-40B4-BE49-F238E27FC236}">
                <a16:creationId xmlns:a16="http://schemas.microsoft.com/office/drawing/2014/main" id="{11DCCC92-7716-AAA3-DFCA-362E0A38001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00601" y="153281"/>
            <a:ext cx="5050736" cy="56852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851337" y="2266121"/>
            <a:ext cx="2340663" cy="2340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字方塊 4"/>
          <p:cNvSpPr txBox="1"/>
          <p:nvPr/>
        </p:nvSpPr>
        <p:spPr>
          <a:xfrm>
            <a:off x="5264427" y="6161954"/>
            <a:ext cx="47277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20002"/>
                </a:solidFill>
                <a:effectLst/>
                <a:uLnTx/>
                <a:uFillTx/>
                <a:latin typeface="Arial"/>
                <a:ea typeface="新細明體" panose="02020500000000000000" pitchFamily="18" charset="-120"/>
                <a:cs typeface="Arial"/>
                <a:sym typeface="Arial"/>
              </a:rPr>
              <a:t>只可</a:t>
            </a:r>
            <a:r>
              <a:rPr kumimoji="0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新細明體" panose="02020500000000000000" pitchFamily="18" charset="-120"/>
                <a:cs typeface="Arial"/>
                <a:sym typeface="Arial"/>
              </a:rPr>
              <a:t>英文字母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20002"/>
                </a:solidFill>
                <a:effectLst/>
                <a:uLnTx/>
                <a:uFillTx/>
                <a:latin typeface="Arial"/>
                <a:ea typeface="新細明體" panose="02020500000000000000" pitchFamily="18" charset="-120"/>
                <a:cs typeface="Arial"/>
                <a:sym typeface="Arial"/>
              </a:rPr>
              <a:t>及</a:t>
            </a:r>
            <a:r>
              <a:rPr kumimoji="0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B7CB01">
                    <a:lumMod val="75000"/>
                  </a:srgbClr>
                </a:solidFill>
                <a:effectLst/>
                <a:uLnTx/>
                <a:uFillTx/>
                <a:latin typeface="Arial"/>
                <a:ea typeface="新細明體" panose="02020500000000000000" pitchFamily="18" charset="-120"/>
                <a:cs typeface="Arial"/>
                <a:sym typeface="Arial"/>
              </a:rPr>
              <a:t>數字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Letters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B7CB01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20002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&amp;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B7CB01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B7CB01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Numbers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B7CB01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20002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ONLY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Wingdings 2" panose="05020102010507070707" pitchFamily="18" charset="2"/>
              </a:rPr>
              <a:t>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B7CB01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(){}[]|`¬¦! "£$%^&amp;*"&lt;&gt;:;#~_-+=,@.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Wingdings 2" panose="05020102010507070707" pitchFamily="18" charset="2"/>
              </a:rPr>
              <a:t>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6" name="Right Arrow 8">
            <a:extLst>
              <a:ext uri="{FF2B5EF4-FFF2-40B4-BE49-F238E27FC236}">
                <a16:creationId xmlns:a16="http://schemas.microsoft.com/office/drawing/2014/main" id="{1DD1E7F6-0D29-4AD3-0CA9-875B2D994DB9}"/>
              </a:ext>
            </a:extLst>
          </p:cNvPr>
          <p:cNvSpPr/>
          <p:nvPr/>
        </p:nvSpPr>
        <p:spPr>
          <a:xfrm rot="15058974">
            <a:off x="8499128" y="5381811"/>
            <a:ext cx="839795" cy="334021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20002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0249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2"/>
          <p:cNvSpPr txBox="1">
            <a:spLocks/>
          </p:cNvSpPr>
          <p:nvPr/>
        </p:nvSpPr>
        <p:spPr>
          <a:xfrm>
            <a:off x="508000" y="1955800"/>
            <a:ext cx="11410950" cy="30607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defRPr/>
            </a:pPr>
            <a:r>
              <a:rPr kumimoji="0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8E44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適用於登入</a:t>
            </a:r>
            <a:endParaRPr kumimoji="0" lang="en-US" altLang="zh-TW" sz="3200" b="0" i="0" u="none" strike="noStrike" kern="1200" cap="none" spc="0" normalizeH="0" baseline="0" noProof="0" dirty="0">
              <a:ln>
                <a:noFill/>
              </a:ln>
              <a:solidFill>
                <a:srgbClr val="008E44"/>
              </a:solidFill>
              <a:effectLst/>
              <a:uLnTx/>
              <a:uFillTx/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/>
            </a:endParaRPr>
          </a:p>
          <a:p>
            <a:pPr lvl="0" algn="l">
              <a:buClrTx/>
              <a:defRPr/>
            </a:pP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008E44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-   </a:t>
            </a:r>
            <a:r>
              <a:rPr kumimoji="0" lang="en-US" altLang="zh-TW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8E44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MyHKMU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008E44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 </a:t>
            </a:r>
          </a:p>
          <a:p>
            <a:pPr marL="457200" lvl="0" indent="-457200" algn="l">
              <a:buClrTx/>
              <a:buFontTx/>
              <a:buChar char="-"/>
              <a:defRPr/>
            </a:pPr>
            <a:r>
              <a:rPr lang="en-US" altLang="zh-TW" sz="3200" b="1" dirty="0" err="1">
                <a:solidFill>
                  <a:srgbClr val="008E44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elipace</a:t>
            </a:r>
            <a:r>
              <a:rPr lang="en-US" altLang="zh-TW" sz="3200" b="1" dirty="0">
                <a:solidFill>
                  <a:srgbClr val="008E44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 (</a:t>
            </a:r>
            <a:r>
              <a:rPr lang="zh-TW" altLang="en-US" sz="3200" b="1" dirty="0">
                <a:solidFill>
                  <a:srgbClr val="008E44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網上學習系統</a:t>
            </a:r>
            <a:r>
              <a:rPr lang="en-US" altLang="zh-TW" sz="3200" b="1" dirty="0">
                <a:solidFill>
                  <a:srgbClr val="008E44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)</a:t>
            </a:r>
          </a:p>
          <a:p>
            <a:pPr marL="457200" lvl="0" indent="-457200" algn="l">
              <a:buClrTx/>
              <a:buFontTx/>
              <a:buChar char="-"/>
              <a:defRPr/>
            </a:pPr>
            <a:r>
              <a:rPr lang="zh-TW" altLang="en-US" sz="3200" b="1" dirty="0">
                <a:solidFill>
                  <a:srgbClr val="008E44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內聯網 </a:t>
            </a:r>
            <a:r>
              <a:rPr lang="en-US" altLang="zh-TW" sz="3200" b="1" dirty="0">
                <a:solidFill>
                  <a:srgbClr val="008E44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Intranet</a:t>
            </a:r>
            <a:r>
              <a:rPr lang="en-US" altLang="zh-TW" sz="3200" dirty="0">
                <a:solidFill>
                  <a:srgbClr val="008E44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 </a:t>
            </a: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srgbClr val="008E44"/>
              </a:solidFill>
              <a:effectLst/>
              <a:uLnTx/>
              <a:uFillTx/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/>
            </a:endParaRPr>
          </a:p>
        </p:txBody>
      </p:sp>
      <p:sp>
        <p:nvSpPr>
          <p:cNvPr id="4" name="標題 1"/>
          <p:cNvSpPr txBox="1">
            <a:spLocks/>
          </p:cNvSpPr>
          <p:nvPr/>
        </p:nvSpPr>
        <p:spPr>
          <a:xfrm>
            <a:off x="276726" y="463826"/>
            <a:ext cx="11378241" cy="110233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3200" b="1" dirty="0">
                <a:solidFill>
                  <a:srgbClr val="02000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「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20002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  <a:sym typeface="Arial"/>
              </a:rPr>
              <a:t>統一密碼」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020002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  <a:sym typeface="Arial"/>
              </a:rPr>
              <a:t>Single Password</a:t>
            </a:r>
            <a:endParaRPr kumimoji="0" lang="zh-TW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020002"/>
              </a:solidFill>
              <a:effectLst/>
              <a:uLnTx/>
              <a:uFillTx/>
              <a:latin typeface="Arial Bold" panose="020B0704020202020204" pitchFamily="34" charset="0"/>
              <a:ea typeface="新細明體" panose="02020500000000000000" pitchFamily="18" charset="-120"/>
              <a:cs typeface="Arial Bold" panose="020B070402020202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425426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0477" y="1174750"/>
            <a:ext cx="5422623" cy="3932678"/>
          </a:xfrm>
          <a:prstGeom prst="rect">
            <a:avLst/>
          </a:prstGeom>
        </p:spPr>
      </p:pic>
      <p:pic>
        <p:nvPicPr>
          <p:cNvPr id="7" name="Picture 4" descr="File:Green tick.svg - Wikimedia Commons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49237" y="2051909"/>
            <a:ext cx="694514" cy="694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07569" y="1209120"/>
            <a:ext cx="3549650" cy="3074606"/>
          </a:xfrm>
          <a:prstGeom prst="rect">
            <a:avLst/>
          </a:prstGeom>
        </p:spPr>
      </p:pic>
      <p:sp>
        <p:nvSpPr>
          <p:cNvPr id="8" name="向左箭號 7"/>
          <p:cNvSpPr/>
          <p:nvPr/>
        </p:nvSpPr>
        <p:spPr>
          <a:xfrm rot="10800000">
            <a:off x="3671461" y="1979085"/>
            <a:ext cx="1436108" cy="590550"/>
          </a:xfrm>
          <a:prstGeom prst="leftArrow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內容版面配置區 2"/>
          <p:cNvSpPr txBox="1">
            <a:spLocks/>
          </p:cNvSpPr>
          <p:nvPr/>
        </p:nvSpPr>
        <p:spPr>
          <a:xfrm>
            <a:off x="4618659" y="3814770"/>
            <a:ext cx="7262958" cy="29289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1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>
                <a:tab pos="361950" algn="l"/>
              </a:tabLst>
              <a:defRPr/>
            </a:pPr>
            <a:r>
              <a:rPr kumimoji="0" lang="zh-TW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B7CB01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使用者名稱：</a:t>
            </a: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srgbClr val="B7CB01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“s”+</a:t>
            </a:r>
            <a:r>
              <a:rPr kumimoji="0" lang="zh-TW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B7CB01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學生証號碼的前七位數字</a:t>
            </a:r>
            <a:endParaRPr kumimoji="0" lang="en-US" altLang="zh-TW" sz="1800" b="0" i="0" u="none" strike="noStrike" kern="1200" cap="none" spc="0" normalizeH="0" baseline="0" noProof="0" dirty="0">
              <a:ln>
                <a:noFill/>
              </a:ln>
              <a:solidFill>
                <a:srgbClr val="B7CB01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/>
            </a:endParaRPr>
          </a:p>
          <a:p>
            <a:pPr marR="0" lvl="1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>
                <a:tab pos="361950" algn="l"/>
              </a:tabLst>
              <a:defRPr/>
            </a:pPr>
            <a:r>
              <a:rPr kumimoji="0" lang="zh-TW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B7CB01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密碼：你的</a:t>
            </a:r>
            <a:r>
              <a:rPr kumimoji="0" lang="zh-TW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B7CB01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統一密碼</a:t>
            </a:r>
            <a:endParaRPr kumimoji="0" lang="en-US" altLang="zh-TW" sz="1800" b="1" i="0" u="none" strike="noStrike" kern="1200" cap="none" spc="0" normalizeH="0" baseline="0" noProof="0" dirty="0">
              <a:ln>
                <a:noFill/>
              </a:ln>
              <a:solidFill>
                <a:srgbClr val="B7CB01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/>
            </a:endParaRPr>
          </a:p>
          <a:p>
            <a:pPr marR="0" lvl="1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tabLst>
                <a:tab pos="361950" algn="l"/>
              </a:tabLst>
              <a:defRPr/>
            </a:pPr>
            <a:endParaRPr lang="en-US" altLang="zh-TW" sz="1800" b="1" dirty="0">
              <a:solidFill>
                <a:srgbClr val="B7CB01">
                  <a:lumMod val="75000"/>
                </a:srgbClr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</a:endParaRPr>
          </a:p>
          <a:p>
            <a:pPr marR="0" lvl="1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>
                <a:tab pos="361950" algn="l"/>
              </a:tabLst>
              <a:defRPr/>
            </a:pPr>
            <a:r>
              <a:rPr lang="en-US" altLang="zh-TW" sz="1800" dirty="0">
                <a:solidFill>
                  <a:srgbClr val="B7CB01">
                    <a:lumMod val="75000"/>
                  </a:srgbClr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Username</a:t>
            </a:r>
            <a:r>
              <a:rPr lang="zh-TW" altLang="en-US" sz="1800" dirty="0">
                <a:solidFill>
                  <a:srgbClr val="B7CB01">
                    <a:lumMod val="75000"/>
                  </a:srgbClr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：</a:t>
            </a:r>
            <a:r>
              <a:rPr lang="en-US" altLang="zh-TW" sz="1800" dirty="0">
                <a:solidFill>
                  <a:srgbClr val="B7CB01">
                    <a:lumMod val="75000"/>
                  </a:srgbClr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 “s” + first 7 digits of your student</a:t>
            </a:r>
            <a:br>
              <a:rPr lang="en-US" altLang="zh-TW" sz="1800" dirty="0">
                <a:solidFill>
                  <a:srgbClr val="B7CB01">
                    <a:lumMod val="75000"/>
                  </a:srgbClr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</a:br>
            <a:r>
              <a:rPr lang="zh-TW" altLang="en-US" sz="1800" dirty="0">
                <a:solidFill>
                  <a:srgbClr val="B7CB01">
                    <a:lumMod val="75000"/>
                  </a:srgbClr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  </a:t>
            </a:r>
            <a:r>
              <a:rPr lang="en-US" altLang="zh-TW" sz="1800" dirty="0">
                <a:solidFill>
                  <a:srgbClr val="B7CB01">
                    <a:lumMod val="75000"/>
                  </a:srgbClr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 number</a:t>
            </a:r>
          </a:p>
          <a:p>
            <a:pPr marR="0" lvl="1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>
                <a:tab pos="361950" algn="l"/>
              </a:tabLst>
              <a:defRPr/>
            </a:pPr>
            <a:r>
              <a:rPr lang="en-US" altLang="zh-TW" sz="1800" dirty="0">
                <a:solidFill>
                  <a:srgbClr val="B7CB01">
                    <a:lumMod val="75000"/>
                  </a:srgbClr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Password</a:t>
            </a:r>
            <a:r>
              <a:rPr lang="zh-TW" altLang="en-US" sz="1800" dirty="0">
                <a:solidFill>
                  <a:srgbClr val="B7CB01">
                    <a:lumMod val="75000"/>
                  </a:srgbClr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：</a:t>
            </a:r>
            <a:r>
              <a:rPr lang="en-US" altLang="zh-TW" sz="1800" dirty="0">
                <a:solidFill>
                  <a:srgbClr val="B7CB01">
                    <a:lumMod val="75000"/>
                  </a:srgbClr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Your </a:t>
            </a:r>
            <a:r>
              <a:rPr lang="en-US" altLang="zh-TW" sz="1800" b="1" dirty="0">
                <a:solidFill>
                  <a:srgbClr val="B7CB01">
                    <a:lumMod val="75000"/>
                  </a:srgbClr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Single Password</a:t>
            </a:r>
          </a:p>
          <a:p>
            <a:pPr marR="0" lvl="1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>
                <a:tab pos="361950" algn="l"/>
              </a:tabLst>
              <a:defRPr/>
            </a:pPr>
            <a:endParaRPr kumimoji="0" lang="en-US" altLang="zh-TW" sz="1800" b="1" i="0" u="none" strike="noStrike" kern="1200" cap="none" spc="0" normalizeH="0" baseline="0" noProof="0" dirty="0">
              <a:ln>
                <a:noFill/>
              </a:ln>
              <a:solidFill>
                <a:srgbClr val="B7CB01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/>
            </a:endParaRPr>
          </a:p>
          <a:p>
            <a:pPr marR="0" lvl="1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>
                <a:tab pos="361950" algn="l"/>
              </a:tabLst>
              <a:defRPr/>
            </a:pPr>
            <a:endParaRPr kumimoji="0" lang="en-US" altLang="zh-TW" b="0" i="0" u="none" strike="noStrike" kern="1200" cap="none" spc="0" normalizeH="0" baseline="0" noProof="0" dirty="0">
              <a:ln>
                <a:noFill/>
              </a:ln>
              <a:solidFill>
                <a:srgbClr val="B7CB01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/>
            </a:endParaRPr>
          </a:p>
        </p:txBody>
      </p:sp>
      <p:sp>
        <p:nvSpPr>
          <p:cNvPr id="13" name="標題 1"/>
          <p:cNvSpPr txBox="1">
            <a:spLocks/>
          </p:cNvSpPr>
          <p:nvPr/>
        </p:nvSpPr>
        <p:spPr>
          <a:xfrm>
            <a:off x="188137" y="172527"/>
            <a:ext cx="10862300" cy="81951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微軟正黑體" panose="020B0604030504040204" pitchFamily="34" charset="-120"/>
                <a:cs typeface="+mj-cs"/>
                <a:sym typeface="Arial"/>
              </a:rPr>
              <a:t>MyHKMU</a:t>
            </a:r>
          </a:p>
        </p:txBody>
      </p:sp>
    </p:spTree>
    <p:extLst>
      <p:ext uri="{BB962C8B-B14F-4D97-AF65-F5344CB8AC3E}">
        <p14:creationId xmlns:p14="http://schemas.microsoft.com/office/powerpoint/2010/main" val="32380151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20409" y="1246866"/>
            <a:ext cx="11871591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新細明體" panose="02020500000000000000" pitchFamily="18" charset="-120"/>
                <a:ea typeface="新細明體" panose="02020500000000000000" pitchFamily="18" charset="-120"/>
                <a:cs typeface="Arial"/>
                <a:sym typeface="Arial"/>
              </a:rPr>
              <a:t>香港都會大學李嘉誠專業進修學院之學生可透過「學生入門網站 </a:t>
            </a:r>
            <a:r>
              <a:rPr kumimoji="0" lang="en-US" altLang="zh-TW" sz="20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NewRomanPS-BoldMT"/>
                <a:ea typeface="新細明體" panose="02020500000000000000" pitchFamily="18" charset="-120"/>
                <a:cs typeface="Arial"/>
                <a:sym typeface="Arial"/>
              </a:rPr>
              <a:t>MyHKMU</a:t>
            </a: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新細明體" panose="02020500000000000000" pitchFamily="18" charset="-120"/>
                <a:ea typeface="新細明體" panose="02020500000000000000" pitchFamily="18" charset="-120"/>
                <a:cs typeface="Arial"/>
                <a:sym typeface="Arial"/>
              </a:rPr>
              <a:t>」使用以下網上服務：</a:t>
            </a:r>
            <a:endParaRPr kumimoji="0" lang="en-US" altLang="zh-TW" sz="2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新細明體" panose="02020500000000000000" pitchFamily="18" charset="-120"/>
              <a:ea typeface="新細明體" panose="02020500000000000000" pitchFamily="18" charset="-120"/>
              <a:cs typeface="Arial"/>
              <a:sym typeface="Arial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新細明體" panose="02020500000000000000" pitchFamily="18" charset="-120"/>
                <a:cs typeface="Arial"/>
                <a:sym typeface="Arial"/>
              </a:rPr>
              <a:t>更新個人資料 </a:t>
            </a:r>
            <a:endParaRPr kumimoji="0" lang="en-US" altLang="zh-TW" sz="2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新細明體" panose="02020500000000000000" pitchFamily="18" charset="-120"/>
              <a:cs typeface="Arial"/>
              <a:sym typeface="Arial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新細明體" panose="02020500000000000000" pitchFamily="18" charset="-120"/>
                <a:cs typeface="Arial"/>
                <a:sym typeface="Arial"/>
              </a:rPr>
              <a:t>查閱個人修業紀錄 </a:t>
            </a:r>
            <a:endParaRPr kumimoji="0" lang="en-US" altLang="zh-TW" sz="2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新細明體" panose="02020500000000000000" pitchFamily="18" charset="-120"/>
              <a:cs typeface="Arial"/>
              <a:sym typeface="Arial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新細明體" panose="02020500000000000000" pitchFamily="18" charset="-120"/>
                <a:cs typeface="Arial"/>
                <a:sym typeface="Arial"/>
              </a:rPr>
              <a:t>下載專業進修課程的上課時間表 </a:t>
            </a:r>
            <a:endParaRPr kumimoji="0" lang="en-US" altLang="zh-TW" sz="2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新細明體" panose="02020500000000000000" pitchFamily="18" charset="-120"/>
              <a:cs typeface="Arial"/>
              <a:sym typeface="Arial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新細明體" panose="02020500000000000000" pitchFamily="18" charset="-120"/>
                <a:cs typeface="Arial"/>
                <a:sym typeface="Arial"/>
              </a:rPr>
              <a:t>報讀課程 </a:t>
            </a:r>
            <a:r>
              <a:rPr kumimoji="0" lang="en-US" altLang="zh-TW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新細明體" panose="02020500000000000000" pitchFamily="18" charset="-120"/>
                <a:cs typeface="Arial"/>
                <a:sym typeface="Arial"/>
              </a:rPr>
              <a:t>(</a:t>
            </a: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新細明體" panose="02020500000000000000" pitchFamily="18" charset="-120"/>
                <a:cs typeface="Arial"/>
                <a:sym typeface="Arial"/>
              </a:rPr>
              <a:t>只適用於無特定入學要求之課程</a:t>
            </a:r>
            <a:r>
              <a:rPr kumimoji="0" lang="en-US" altLang="zh-TW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新細明體" panose="02020500000000000000" pitchFamily="18" charset="-120"/>
                <a:cs typeface="Arial"/>
                <a:sym typeface="Arial"/>
              </a:rPr>
              <a:t>) 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新細明體" panose="02020500000000000000" pitchFamily="18" charset="-120"/>
                <a:cs typeface="Arial"/>
                <a:sym typeface="Arial"/>
              </a:rPr>
              <a:t>查核學科最終成績 </a:t>
            </a:r>
            <a:endParaRPr kumimoji="0" lang="en-US" altLang="zh-TW" sz="2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新細明體" panose="02020500000000000000" pitchFamily="18" charset="-120"/>
              <a:cs typeface="Arial"/>
              <a:sym typeface="Arial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新細明體" panose="02020500000000000000" pitchFamily="18" charset="-120"/>
                <a:cs typeface="Arial"/>
                <a:sym typeface="Arial"/>
              </a:rPr>
              <a:t>下載電子版</a:t>
            </a:r>
            <a:r>
              <a:rPr kumimoji="0" lang="en-US" altLang="zh-TW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新細明體" panose="02020500000000000000" pitchFamily="18" charset="-120"/>
                <a:cs typeface="Arial"/>
                <a:sym typeface="Arial"/>
              </a:rPr>
              <a:t>〈</a:t>
            </a: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新細明體" panose="02020500000000000000" pitchFamily="18" charset="-120"/>
                <a:cs typeface="Arial"/>
                <a:sym typeface="Arial"/>
              </a:rPr>
              <a:t>非正式</a:t>
            </a:r>
            <a:r>
              <a:rPr kumimoji="0" lang="en-US" altLang="zh-TW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新細明體" panose="02020500000000000000" pitchFamily="18" charset="-120"/>
                <a:cs typeface="Arial"/>
                <a:sym typeface="Arial"/>
              </a:rPr>
              <a:t>〉</a:t>
            </a: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新細明體" panose="02020500000000000000" pitchFamily="18" charset="-120"/>
                <a:cs typeface="Arial"/>
                <a:sym typeface="Arial"/>
              </a:rPr>
              <a:t>成績單</a:t>
            </a:r>
          </a:p>
        </p:txBody>
      </p:sp>
      <p:sp>
        <p:nvSpPr>
          <p:cNvPr id="5" name="矩形 4"/>
          <p:cNvSpPr/>
          <p:nvPr/>
        </p:nvSpPr>
        <p:spPr>
          <a:xfrm>
            <a:off x="287546" y="3748463"/>
            <a:ext cx="10926793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HK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新細明體" panose="02020500000000000000" pitchFamily="18" charset="-120"/>
                <a:cs typeface="Arial"/>
                <a:sym typeface="Arial"/>
              </a:rPr>
              <a:t>LiPACE</a:t>
            </a:r>
            <a:r>
              <a:rPr kumimoji="0" lang="en-US" altLang="zh-HK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新細明體" panose="02020500000000000000" pitchFamily="18" charset="-120"/>
                <a:cs typeface="Arial"/>
                <a:sym typeface="Arial"/>
              </a:rPr>
              <a:t> students can access the student portal</a:t>
            </a: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新細明體" panose="02020500000000000000" pitchFamily="18" charset="-120"/>
                <a:cs typeface="Arial"/>
                <a:sym typeface="Arial"/>
              </a:rPr>
              <a:t> </a:t>
            </a:r>
            <a:r>
              <a:rPr kumimoji="0" lang="en-US" altLang="zh-TW" sz="20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新細明體" panose="02020500000000000000" pitchFamily="18" charset="-120"/>
                <a:cs typeface="Arial"/>
                <a:sym typeface="Arial"/>
              </a:rPr>
              <a:t>MyHKMU</a:t>
            </a:r>
            <a:r>
              <a:rPr kumimoji="0" lang="en-US" altLang="zh-HK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新細明體" panose="02020500000000000000" pitchFamily="18" charset="-120"/>
                <a:cs typeface="Arial"/>
                <a:sym typeface="Arial"/>
              </a:rPr>
              <a:t> for the following online services: 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altLang="zh-HK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新細明體" panose="02020500000000000000" pitchFamily="18" charset="-120"/>
                <a:cs typeface="Arial"/>
                <a:sym typeface="Arial"/>
              </a:rPr>
              <a:t>Update personal particulars 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altLang="zh-HK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新細明體" panose="02020500000000000000" pitchFamily="18" charset="-120"/>
                <a:cs typeface="Arial"/>
                <a:sym typeface="Arial"/>
              </a:rPr>
              <a:t>Enquire your academic records 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altLang="zh-HK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新細明體" panose="02020500000000000000" pitchFamily="18" charset="-120"/>
                <a:cs typeface="Arial"/>
                <a:sym typeface="Arial"/>
              </a:rPr>
              <a:t>Download professional </a:t>
            </a:r>
            <a:r>
              <a:rPr kumimoji="0" lang="en-US" altLang="zh-HK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新細明體" panose="02020500000000000000" pitchFamily="18" charset="-120"/>
                <a:cs typeface="Arial"/>
                <a:sym typeface="Arial"/>
              </a:rPr>
              <a:t>programme</a:t>
            </a:r>
            <a:r>
              <a:rPr kumimoji="0" lang="en-US" altLang="zh-HK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新細明體" panose="02020500000000000000" pitchFamily="18" charset="-120"/>
                <a:cs typeface="Arial"/>
                <a:sym typeface="Arial"/>
              </a:rPr>
              <a:t> timetable 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altLang="zh-HK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新細明體" panose="02020500000000000000" pitchFamily="18" charset="-120"/>
                <a:cs typeface="Arial"/>
                <a:sym typeface="Arial"/>
              </a:rPr>
              <a:t>Enroll on courses without admission requirements 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altLang="zh-HK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新細明體" panose="02020500000000000000" pitchFamily="18" charset="-120"/>
                <a:cs typeface="Arial"/>
                <a:sym typeface="Arial"/>
              </a:rPr>
              <a:t>Enquire your continuous assessment marks and overall course grade 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altLang="zh-HK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新細明體" panose="02020500000000000000" pitchFamily="18" charset="-120"/>
                <a:cs typeface="Arial"/>
                <a:sym typeface="Arial"/>
              </a:rPr>
              <a:t>Download unofficial transcript</a:t>
            </a:r>
          </a:p>
        </p:txBody>
      </p:sp>
    </p:spTree>
    <p:extLst>
      <p:ext uri="{BB962C8B-B14F-4D97-AF65-F5344CB8AC3E}">
        <p14:creationId xmlns:p14="http://schemas.microsoft.com/office/powerpoint/2010/main" val="14513562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 txBox="1">
            <a:spLocks/>
          </p:cNvSpPr>
          <p:nvPr/>
        </p:nvSpPr>
        <p:spPr>
          <a:xfrm>
            <a:off x="126184" y="-140921"/>
            <a:ext cx="7653536" cy="83491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  <a:sym typeface="Arial"/>
              </a:rPr>
              <a:t>MyHKMU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  <a:sym typeface="Arial"/>
              </a:rPr>
              <a:t> 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  <a:sym typeface="Wingdings" panose="05000000000000000000" pitchFamily="2" charset="2"/>
              </a:rPr>
              <a:t> 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  <a:sym typeface="Arial"/>
              </a:rPr>
              <a:t>查閱成績 </a:t>
            </a:r>
            <a:r>
              <a:rPr kumimoji="0" lang="en-US" altLang="zh-HK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Bold" panose="020B0704020202020204" pitchFamily="34" charset="0"/>
                <a:ea typeface="新細明體" panose="02020500000000000000" pitchFamily="18" charset="-120"/>
                <a:cs typeface="Arial Bold" panose="020B0704020202020204" pitchFamily="34" charset="0"/>
                <a:sym typeface="Arial"/>
              </a:rPr>
              <a:t>Checking Result</a:t>
            </a:r>
            <a:endParaRPr kumimoji="0" lang="zh-TW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Bold" panose="020B0704020202020204" pitchFamily="34" charset="0"/>
              <a:ea typeface="新細明體" panose="02020500000000000000" pitchFamily="18" charset="-120"/>
              <a:cs typeface="Arial Bold" panose="020B0704020202020204" pitchFamily="34" charset="0"/>
              <a:sym typeface="Arial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3104" y="757300"/>
            <a:ext cx="9006314" cy="28267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2635" y="3697705"/>
            <a:ext cx="9138795" cy="304526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9" name="橢圓 8"/>
          <p:cNvSpPr/>
          <p:nvPr/>
        </p:nvSpPr>
        <p:spPr>
          <a:xfrm>
            <a:off x="244021" y="1713071"/>
            <a:ext cx="1370105" cy="21580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7" rIns="91414" bIns="45707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HK" altLang="en-US" sz="1800" b="0" i="0" u="none" strike="noStrike" kern="1200" cap="none" spc="0" normalizeH="0" baseline="0" noProof="0">
              <a:ln>
                <a:noFill/>
              </a:ln>
              <a:solidFill>
                <a:srgbClr val="020002"/>
              </a:solidFill>
              <a:effectLst/>
              <a:uLnTx/>
              <a:uFillTx/>
              <a:latin typeface="Arial"/>
              <a:ea typeface="新細明體" panose="02020500000000000000" pitchFamily="18" charset="-120"/>
              <a:cs typeface="+mn-cs"/>
              <a:sym typeface="Arial"/>
            </a:endParaRPr>
          </a:p>
        </p:txBody>
      </p:sp>
      <p:sp>
        <p:nvSpPr>
          <p:cNvPr id="11" name="橢圓 10"/>
          <p:cNvSpPr/>
          <p:nvPr/>
        </p:nvSpPr>
        <p:spPr>
          <a:xfrm>
            <a:off x="266689" y="4658514"/>
            <a:ext cx="942823" cy="21220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7" rIns="91414" bIns="45707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HK" altLang="en-US" sz="1800" b="0" i="0" u="none" strike="noStrike" kern="1200" cap="none" spc="0" normalizeH="0" baseline="0" noProof="0">
              <a:ln>
                <a:noFill/>
              </a:ln>
              <a:solidFill>
                <a:srgbClr val="020002"/>
              </a:solidFill>
              <a:effectLst/>
              <a:uLnTx/>
              <a:uFillTx/>
              <a:latin typeface="Arial"/>
              <a:ea typeface="新細明體" panose="02020500000000000000" pitchFamily="18" charset="-120"/>
              <a:cs typeface="+mn-cs"/>
              <a:sym typeface="Arial"/>
            </a:endParaRPr>
          </a:p>
        </p:txBody>
      </p:sp>
      <p:sp>
        <p:nvSpPr>
          <p:cNvPr id="13" name="向下箭號 12"/>
          <p:cNvSpPr/>
          <p:nvPr/>
        </p:nvSpPr>
        <p:spPr>
          <a:xfrm>
            <a:off x="346090" y="1335906"/>
            <a:ext cx="310212" cy="351805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HK" altLang="en-US" sz="1800" b="0" i="0" u="none" strike="noStrike" kern="1200" cap="none" spc="0" normalizeH="0" baseline="0" noProof="0">
              <a:ln>
                <a:noFill/>
              </a:ln>
              <a:solidFill>
                <a:srgbClr val="020002"/>
              </a:solidFill>
              <a:effectLst/>
              <a:uLnTx/>
              <a:uFillTx/>
              <a:latin typeface="Arial"/>
              <a:ea typeface="新細明體" panose="02020500000000000000" pitchFamily="18" charset="-120"/>
              <a:cs typeface="+mn-cs"/>
              <a:sym typeface="Arial"/>
            </a:endParaRPr>
          </a:p>
        </p:txBody>
      </p:sp>
      <p:pic>
        <p:nvPicPr>
          <p:cNvPr id="14" name="Picture 7"/>
          <p:cNvPicPr/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93104" y="949391"/>
            <a:ext cx="1016408" cy="25603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0" name="Picture 7"/>
          <p:cNvPicPr/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72635" y="3925597"/>
            <a:ext cx="1085358" cy="32509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1" name="向下箭號 20"/>
          <p:cNvSpPr/>
          <p:nvPr/>
        </p:nvSpPr>
        <p:spPr>
          <a:xfrm>
            <a:off x="899300" y="4278701"/>
            <a:ext cx="310212" cy="351805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HK" altLang="en-US" sz="1800" b="0" i="0" u="none" strike="noStrike" kern="1200" cap="none" spc="0" normalizeH="0" baseline="0" noProof="0">
              <a:ln>
                <a:noFill/>
              </a:ln>
              <a:solidFill>
                <a:srgbClr val="020002"/>
              </a:solidFill>
              <a:effectLst/>
              <a:uLnTx/>
              <a:uFillTx/>
              <a:latin typeface="Arial"/>
              <a:ea typeface="新細明體" panose="02020500000000000000" pitchFamily="18" charset="-120"/>
              <a:cs typeface="+mn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82228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Screen Shot 2019-08-10 at 10.57.56 AM.png"/>
          <p:cNvPicPr>
            <a:picLocks noGrp="1" noChangeAspect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4"/>
          <a:stretch/>
        </p:blipFill>
        <p:spPr>
          <a:xfrm>
            <a:off x="335365" y="164639"/>
            <a:ext cx="11227857" cy="6528725"/>
          </a:xfrm>
          <a:ln>
            <a:solidFill>
              <a:schemeClr val="bg2">
                <a:lumMod val="2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0064822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 txBox="1">
            <a:spLocks/>
          </p:cNvSpPr>
          <p:nvPr/>
        </p:nvSpPr>
        <p:spPr>
          <a:xfrm>
            <a:off x="179514" y="464627"/>
            <a:ext cx="10862300" cy="81951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20002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  <a:sym typeface="Arial"/>
              </a:rPr>
              <a:t>網上學習系統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020002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  <a:sym typeface="Arial"/>
              </a:rPr>
              <a:t>  </a:t>
            </a:r>
            <a:r>
              <a:rPr kumimoji="0" lang="en-US" altLang="zh-HK" sz="3200" b="1" i="0" u="none" strike="noStrike" kern="1200" cap="none" spc="0" normalizeH="0" baseline="0" noProof="0" dirty="0">
                <a:ln>
                  <a:noFill/>
                </a:ln>
                <a:solidFill>
                  <a:srgbClr val="020002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Online Learning Environment (</a:t>
            </a:r>
            <a:r>
              <a:rPr kumimoji="0" lang="en-US" altLang="zh-HK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20002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elipace</a:t>
            </a:r>
            <a:r>
              <a:rPr kumimoji="0" lang="en-US" altLang="zh-HK" sz="3200" b="1" i="0" u="none" strike="noStrike" kern="1200" cap="none" spc="0" normalizeH="0" baseline="0" noProof="0" dirty="0">
                <a:ln>
                  <a:noFill/>
                </a:ln>
                <a:solidFill>
                  <a:srgbClr val="020002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)</a:t>
            </a:r>
            <a:endParaRPr kumimoji="0" lang="zh-TW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020002"/>
              </a:solidFill>
              <a:effectLst/>
              <a:uLnTx/>
              <a:uFillTx/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/>
            </a:endParaRPr>
          </a:p>
        </p:txBody>
      </p:sp>
      <p:sp>
        <p:nvSpPr>
          <p:cNvPr id="3" name="內容版面配置區 2"/>
          <p:cNvSpPr txBox="1">
            <a:spLocks/>
          </p:cNvSpPr>
          <p:nvPr/>
        </p:nvSpPr>
        <p:spPr>
          <a:xfrm>
            <a:off x="6472859" y="1871670"/>
            <a:ext cx="7262958" cy="29289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1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>
                <a:tab pos="361950" algn="l"/>
              </a:tabLst>
              <a:defRPr/>
            </a:pPr>
            <a:r>
              <a:rPr kumimoji="0" lang="zh-TW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B7CB01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使用者名稱：</a:t>
            </a: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srgbClr val="B7CB01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“s”+</a:t>
            </a:r>
            <a:r>
              <a:rPr kumimoji="0" lang="zh-TW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B7CB01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學生証號碼的前七位數字</a:t>
            </a:r>
            <a:endParaRPr kumimoji="0" lang="en-US" altLang="zh-TW" sz="1800" b="0" i="0" u="none" strike="noStrike" kern="1200" cap="none" spc="0" normalizeH="0" baseline="0" noProof="0" dirty="0">
              <a:ln>
                <a:noFill/>
              </a:ln>
              <a:solidFill>
                <a:srgbClr val="B7CB01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/>
            </a:endParaRPr>
          </a:p>
          <a:p>
            <a:pPr marR="0" lvl="1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>
                <a:tab pos="361950" algn="l"/>
              </a:tabLst>
              <a:defRPr/>
            </a:pPr>
            <a:r>
              <a:rPr kumimoji="0" lang="zh-TW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B7CB01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密碼：你的</a:t>
            </a:r>
            <a:r>
              <a:rPr kumimoji="0" lang="zh-TW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B7CB01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統一密碼</a:t>
            </a:r>
            <a:endParaRPr kumimoji="0" lang="en-US" altLang="zh-TW" sz="1800" b="1" i="0" u="none" strike="noStrike" kern="1200" cap="none" spc="0" normalizeH="0" baseline="0" noProof="0" dirty="0">
              <a:ln>
                <a:noFill/>
              </a:ln>
              <a:solidFill>
                <a:srgbClr val="B7CB01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/>
            </a:endParaRPr>
          </a:p>
          <a:p>
            <a:pPr marR="0" lvl="1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tabLst>
                <a:tab pos="361950" algn="l"/>
              </a:tabLst>
              <a:defRPr/>
            </a:pPr>
            <a:endParaRPr lang="en-US" altLang="zh-TW" sz="1800" b="1" dirty="0">
              <a:solidFill>
                <a:srgbClr val="B7CB01">
                  <a:lumMod val="75000"/>
                </a:srgbClr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</a:endParaRPr>
          </a:p>
          <a:p>
            <a:pPr marR="0" lvl="1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>
                <a:tab pos="361950" algn="l"/>
              </a:tabLst>
              <a:defRPr/>
            </a:pPr>
            <a:r>
              <a:rPr lang="en-US" altLang="zh-TW" sz="1800" dirty="0">
                <a:solidFill>
                  <a:srgbClr val="B7CB01">
                    <a:lumMod val="75000"/>
                  </a:srgbClr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Username</a:t>
            </a:r>
            <a:r>
              <a:rPr lang="zh-TW" altLang="en-US" sz="1800" dirty="0">
                <a:solidFill>
                  <a:srgbClr val="B7CB01">
                    <a:lumMod val="75000"/>
                  </a:srgbClr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：</a:t>
            </a:r>
            <a:r>
              <a:rPr lang="en-US" altLang="zh-TW" sz="1800" dirty="0">
                <a:solidFill>
                  <a:srgbClr val="B7CB01">
                    <a:lumMod val="75000"/>
                  </a:srgbClr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 “s” + first 7 digits of your student</a:t>
            </a:r>
            <a:br>
              <a:rPr lang="en-US" altLang="zh-TW" sz="1800" dirty="0">
                <a:solidFill>
                  <a:srgbClr val="B7CB01">
                    <a:lumMod val="75000"/>
                  </a:srgbClr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</a:br>
            <a:r>
              <a:rPr lang="zh-TW" altLang="en-US" sz="1800" dirty="0">
                <a:solidFill>
                  <a:srgbClr val="B7CB01">
                    <a:lumMod val="75000"/>
                  </a:srgbClr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  </a:t>
            </a:r>
            <a:r>
              <a:rPr lang="en-US" altLang="zh-TW" sz="1800" dirty="0">
                <a:solidFill>
                  <a:srgbClr val="B7CB01">
                    <a:lumMod val="75000"/>
                  </a:srgbClr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 number</a:t>
            </a:r>
          </a:p>
          <a:p>
            <a:pPr marR="0" lvl="1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>
                <a:tab pos="361950" algn="l"/>
              </a:tabLst>
              <a:defRPr/>
            </a:pPr>
            <a:r>
              <a:rPr lang="en-US" altLang="zh-TW" sz="1800" dirty="0">
                <a:solidFill>
                  <a:srgbClr val="B7CB01">
                    <a:lumMod val="75000"/>
                  </a:srgbClr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Password</a:t>
            </a:r>
            <a:r>
              <a:rPr lang="zh-TW" altLang="en-US" sz="1800" dirty="0">
                <a:solidFill>
                  <a:srgbClr val="B7CB01">
                    <a:lumMod val="75000"/>
                  </a:srgbClr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：</a:t>
            </a:r>
            <a:r>
              <a:rPr lang="en-US" altLang="zh-TW" sz="1800" dirty="0">
                <a:solidFill>
                  <a:srgbClr val="B7CB01">
                    <a:lumMod val="75000"/>
                  </a:srgbClr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Your </a:t>
            </a:r>
            <a:r>
              <a:rPr lang="en-US" altLang="zh-TW" sz="1800" b="1" dirty="0">
                <a:solidFill>
                  <a:srgbClr val="B7CB01">
                    <a:lumMod val="75000"/>
                  </a:srgbClr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Single Password</a:t>
            </a:r>
          </a:p>
          <a:p>
            <a:pPr marR="0" lvl="1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>
                <a:tab pos="361950" algn="l"/>
              </a:tabLst>
              <a:defRPr/>
            </a:pPr>
            <a:endParaRPr kumimoji="0" lang="en-US" altLang="zh-TW" sz="1800" b="1" i="0" u="none" strike="noStrike" kern="1200" cap="none" spc="0" normalizeH="0" baseline="0" noProof="0" dirty="0">
              <a:ln>
                <a:noFill/>
              </a:ln>
              <a:solidFill>
                <a:srgbClr val="B7CB01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/>
            </a:endParaRPr>
          </a:p>
          <a:p>
            <a:pPr marR="0" lvl="1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>
                <a:tab pos="361950" algn="l"/>
              </a:tabLst>
              <a:defRPr/>
            </a:pPr>
            <a:endParaRPr kumimoji="0" lang="en-US" altLang="zh-TW" b="0" i="0" u="none" strike="noStrike" kern="1200" cap="none" spc="0" normalizeH="0" baseline="0" noProof="0" dirty="0">
              <a:ln>
                <a:noFill/>
              </a:ln>
              <a:solidFill>
                <a:srgbClr val="B7CB01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25425" y="5549980"/>
            <a:ext cx="112822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/>
                <a:sym typeface="Arial"/>
              </a:rPr>
              <a:t>(For download of course materials, e.g. PPT, course schedule, and student handbook)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455536"/>
            <a:ext cx="4413250" cy="2240371"/>
          </a:xfrm>
          <a:prstGeom prst="rect">
            <a:avLst/>
          </a:prstGeom>
        </p:spPr>
      </p:pic>
      <p:sp>
        <p:nvSpPr>
          <p:cNvPr id="9" name="向左箭號 8"/>
          <p:cNvSpPr/>
          <p:nvPr/>
        </p:nvSpPr>
        <p:spPr>
          <a:xfrm rot="10800000">
            <a:off x="2293511" y="2436285"/>
            <a:ext cx="1436108" cy="590550"/>
          </a:xfrm>
          <a:prstGeom prst="leftArrow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乘號 9"/>
          <p:cNvSpPr/>
          <p:nvPr/>
        </p:nvSpPr>
        <p:spPr>
          <a:xfrm>
            <a:off x="2153872" y="3112534"/>
            <a:ext cx="744881" cy="780448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68822" y="1476200"/>
            <a:ext cx="2976023" cy="349296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1" name="AutoShape 2" descr="File:Green tick.svg - Wikimedia Commons"/>
          <p:cNvSpPr>
            <a:spLocks noChangeAspect="1" noChangeArrowheads="1"/>
          </p:cNvSpPr>
          <p:nvPr/>
        </p:nvSpPr>
        <p:spPr bwMode="auto">
          <a:xfrm>
            <a:off x="73025" y="17938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1028" name="Picture 4" descr="File:Green tick.svg - Wikimedia Commons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59793" y="2363059"/>
            <a:ext cx="694514" cy="694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67219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" r="-750"/>
          <a:stretch/>
        </p:blipFill>
        <p:spPr>
          <a:xfrm>
            <a:off x="-1" y="1825624"/>
            <a:ext cx="11798301" cy="3015447"/>
          </a:xfrm>
          <a:prstGeom prst="rect">
            <a:avLst/>
          </a:prstGeom>
        </p:spPr>
      </p:pic>
      <p:sp>
        <p:nvSpPr>
          <p:cNvPr id="7" name="標題 1"/>
          <p:cNvSpPr txBox="1">
            <a:spLocks/>
          </p:cNvSpPr>
          <p:nvPr/>
        </p:nvSpPr>
        <p:spPr>
          <a:xfrm>
            <a:off x="201784" y="691142"/>
            <a:ext cx="10862300" cy="81951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20002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  <a:sym typeface="Arial"/>
              </a:rPr>
              <a:t>網上學習系統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020002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  <a:sym typeface="Arial"/>
              </a:rPr>
              <a:t>  </a:t>
            </a:r>
            <a:r>
              <a:rPr kumimoji="0" lang="en-US" altLang="zh-HK" sz="3200" b="1" i="0" u="none" strike="noStrike" kern="1200" cap="none" spc="0" normalizeH="0" baseline="0" noProof="0" dirty="0">
                <a:ln>
                  <a:noFill/>
                </a:ln>
                <a:solidFill>
                  <a:srgbClr val="020002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Online Learning Environment (</a:t>
            </a:r>
            <a:r>
              <a:rPr lang="en-US" altLang="zh-HK" sz="3200" b="1" dirty="0" err="1">
                <a:solidFill>
                  <a:srgbClr val="020002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elipace</a:t>
            </a:r>
            <a:r>
              <a:rPr kumimoji="0" lang="en-US" altLang="zh-HK" sz="3200" b="1" i="0" u="none" strike="noStrike" kern="1200" cap="none" spc="0" normalizeH="0" baseline="0" noProof="0" dirty="0">
                <a:ln>
                  <a:noFill/>
                </a:ln>
                <a:solidFill>
                  <a:srgbClr val="020002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)</a:t>
            </a:r>
            <a:endParaRPr kumimoji="0" lang="zh-TW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020002"/>
              </a:solidFill>
              <a:effectLst/>
              <a:uLnTx/>
              <a:uFillTx/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619326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2"/>
          <p:cNvSpPr txBox="1">
            <a:spLocks/>
          </p:cNvSpPr>
          <p:nvPr/>
        </p:nvSpPr>
        <p:spPr>
          <a:xfrm>
            <a:off x="276726" y="1973074"/>
            <a:ext cx="9060739" cy="25601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zh-HK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B7CB01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到以下連結，根據指示啟動</a:t>
            </a:r>
            <a:r>
              <a:rPr kumimoji="0" lang="en-US" altLang="zh-HK" sz="2800" b="0" i="0" u="none" strike="noStrike" kern="1200" cap="none" spc="0" normalizeH="0" baseline="0" noProof="0" dirty="0">
                <a:ln>
                  <a:noFill/>
                </a:ln>
                <a:solidFill>
                  <a:srgbClr val="B7CB01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O365</a:t>
            </a:r>
            <a:r>
              <a:rPr kumimoji="0" lang="zh-HK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B7CB01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戶口</a:t>
            </a:r>
            <a:endParaRPr kumimoji="0" lang="en-US" altLang="zh-HK" sz="2800" b="0" i="0" u="none" strike="noStrike" kern="1200" cap="none" spc="0" normalizeH="0" baseline="0" noProof="0" dirty="0">
              <a:ln>
                <a:noFill/>
              </a:ln>
              <a:solidFill>
                <a:srgbClr val="B7CB01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altLang="zh-TW" sz="2800" b="0" i="0" u="none" strike="noStrike" kern="1200" cap="none" spc="0" normalizeH="0" baseline="0" noProof="0" dirty="0">
                <a:ln>
                  <a:noFill/>
                </a:ln>
                <a:solidFill>
                  <a:srgbClr val="B7CB01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Go to the links below and follow the instructions to activate your O365 account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en-US" altLang="zh-TW" sz="28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/>
              <a:hlinkClick r:id="" action="ppaction://noaction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TW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  <a:hlinkClick r:id="" action="ppaction://noaction"/>
              </a:rPr>
              <a:t>https://student.intranet.hkmu.edu.hk/hkmu_o365/</a:t>
            </a:r>
            <a:r>
              <a:rPr kumimoji="0" lang="en-US" altLang="zh-TW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 </a:t>
            </a:r>
            <a:endParaRPr kumimoji="0" lang="en-US" altLang="zh-TW" sz="2800" b="0" i="0" u="none" strike="noStrike" kern="1200" cap="none" spc="0" normalizeH="0" baseline="0" noProof="0" dirty="0">
              <a:ln>
                <a:noFill/>
              </a:ln>
              <a:solidFill>
                <a:srgbClr val="B7CB01"/>
              </a:solidFill>
              <a:effectLst/>
              <a:uLnTx/>
              <a:uFillTx/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/>
            </a:endParaRPr>
          </a:p>
        </p:txBody>
      </p:sp>
      <p:pic>
        <p:nvPicPr>
          <p:cNvPr id="3" name="Picture 5" descr="Qr code&#10;&#10;Description automatically generated">
            <a:extLst>
              <a:ext uri="{FF2B5EF4-FFF2-40B4-BE49-F238E27FC236}">
                <a16:creationId xmlns:a16="http://schemas.microsoft.com/office/drawing/2014/main" id="{B21C8339-9DEF-F6C2-89F2-8045A0F106A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37466" y="1926452"/>
            <a:ext cx="2196426" cy="2196426"/>
          </a:xfrm>
          <a:prstGeom prst="rect">
            <a:avLst/>
          </a:prstGeom>
        </p:spPr>
      </p:pic>
      <p:sp>
        <p:nvSpPr>
          <p:cNvPr id="4" name="標題 1"/>
          <p:cNvSpPr txBox="1">
            <a:spLocks/>
          </p:cNvSpPr>
          <p:nvPr/>
        </p:nvSpPr>
        <p:spPr>
          <a:xfrm>
            <a:off x="276726" y="463826"/>
            <a:ext cx="11378241" cy="110233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20002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  <a:sym typeface="Arial"/>
              </a:rPr>
              <a:t>啟動 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020002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  <a:sym typeface="Arial"/>
              </a:rPr>
              <a:t>O365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20002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  <a:sym typeface="Arial"/>
              </a:rPr>
              <a:t> 戶口 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020002"/>
                </a:solidFill>
                <a:effectLst/>
                <a:uLnTx/>
                <a:uFillTx/>
                <a:latin typeface="新細明體" panose="02020500000000000000" pitchFamily="18" charset="-120"/>
                <a:ea typeface="新細明體" panose="02020500000000000000" pitchFamily="18" charset="-120"/>
                <a:cs typeface="+mj-cs"/>
                <a:sym typeface="Arial"/>
              </a:rPr>
              <a:t> </a:t>
            </a:r>
            <a:r>
              <a:rPr kumimoji="0" lang="en-US" altLang="zh-HK" sz="3200" b="1" i="0" u="none" strike="noStrike" kern="1200" cap="none" spc="0" normalizeH="0" baseline="0" noProof="0" dirty="0">
                <a:ln>
                  <a:noFill/>
                </a:ln>
                <a:solidFill>
                  <a:srgbClr val="020002"/>
                </a:solidFill>
                <a:effectLst/>
                <a:uLnTx/>
                <a:uFillTx/>
                <a:latin typeface="Arial Bold" panose="020B0704020202020204" pitchFamily="34" charset="0"/>
                <a:ea typeface="新細明體" panose="02020500000000000000" pitchFamily="18" charset="-120"/>
                <a:cs typeface="Arial Bold" panose="020B0704020202020204" pitchFamily="34" charset="0"/>
                <a:sym typeface="Arial"/>
              </a:rPr>
              <a:t>Activate Your 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020002"/>
                </a:solidFill>
                <a:effectLst/>
                <a:uLnTx/>
                <a:uFillTx/>
                <a:latin typeface="Arial Bold" panose="020B0704020202020204" pitchFamily="34" charset="0"/>
                <a:ea typeface="新細明體" panose="02020500000000000000" pitchFamily="18" charset="-120"/>
                <a:cs typeface="Arial Bold" panose="020B0704020202020204" pitchFamily="34" charset="0"/>
                <a:sym typeface="Arial"/>
              </a:rPr>
              <a:t>O365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20002"/>
                </a:solidFill>
                <a:effectLst/>
                <a:uLnTx/>
                <a:uFillTx/>
                <a:latin typeface="Arial Bold" panose="020B0704020202020204" pitchFamily="34" charset="0"/>
                <a:ea typeface="新細明體" panose="02020500000000000000" pitchFamily="18" charset="-120"/>
                <a:cs typeface="Arial Bold" panose="020B0704020202020204" pitchFamily="34" charset="0"/>
                <a:sym typeface="Arial"/>
              </a:rPr>
              <a:t> 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020002"/>
                </a:solidFill>
                <a:effectLst/>
                <a:uLnTx/>
                <a:uFillTx/>
                <a:latin typeface="Arial Bold" panose="020B0704020202020204" pitchFamily="34" charset="0"/>
                <a:ea typeface="新細明體" panose="02020500000000000000" pitchFamily="18" charset="-120"/>
                <a:cs typeface="Arial Bold" panose="020B0704020202020204" pitchFamily="34" charset="0"/>
                <a:sym typeface="Arial"/>
              </a:rPr>
              <a:t>Account</a:t>
            </a:r>
            <a:endParaRPr kumimoji="0" lang="zh-TW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020002"/>
              </a:solidFill>
              <a:effectLst/>
              <a:uLnTx/>
              <a:uFillTx/>
              <a:latin typeface="Arial Bold" panose="020B0704020202020204" pitchFamily="34" charset="0"/>
              <a:ea typeface="新細明體" panose="02020500000000000000" pitchFamily="18" charset="-120"/>
              <a:cs typeface="Arial Bold" panose="020B0704020202020204" pitchFamily="34" charset="0"/>
              <a:sym typeface="Arial"/>
            </a:endParaRP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5D7E498C-E297-9BB3-E4F8-467CBAA5F3B1}"/>
              </a:ext>
            </a:extLst>
          </p:cNvPr>
          <p:cNvSpPr txBox="1"/>
          <p:nvPr/>
        </p:nvSpPr>
        <p:spPr>
          <a:xfrm>
            <a:off x="348768" y="4764178"/>
            <a:ext cx="11378241" cy="959109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20002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  <a:sym typeface="Arial"/>
              </a:rPr>
              <a:t>重中之重</a:t>
            </a:r>
            <a:r>
              <a:rPr kumimoji="0" lang="en-US" altLang="zh-TW" sz="2000" b="1" i="0" u="none" strike="noStrike" kern="1200" cap="none" spc="0" normalizeH="0" baseline="0" noProof="0" dirty="0">
                <a:ln>
                  <a:noFill/>
                </a:ln>
                <a:solidFill>
                  <a:srgbClr val="020002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  <a:sym typeface="Arial"/>
              </a:rPr>
              <a:t>, </a:t>
            </a: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20002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  <a:sym typeface="Arial"/>
              </a:rPr>
              <a:t>你需要先啟動</a:t>
            </a:r>
            <a:r>
              <a:rPr lang="en-US" altLang="zh-TW" sz="2000" b="1" kern="1200" dirty="0">
                <a:solidFill>
                  <a:srgbClr val="020002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O365</a:t>
            </a:r>
            <a:r>
              <a:rPr lang="zh-TW" altLang="en-US" sz="2000" b="1" kern="1200" dirty="0">
                <a:solidFill>
                  <a:srgbClr val="020002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才能看到學校的電郵</a:t>
            </a:r>
            <a:endParaRPr lang="en-US" altLang="zh-TW" sz="2000" b="1" kern="1200" dirty="0">
              <a:solidFill>
                <a:srgbClr val="020002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2000" b="1" kern="1200" dirty="0">
                <a:solidFill>
                  <a:srgbClr val="020002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Very Important! You must activate the O365 Account in order to access your school email.</a:t>
            </a:r>
          </a:p>
        </p:txBody>
      </p:sp>
    </p:spTree>
    <p:extLst>
      <p:ext uri="{BB962C8B-B14F-4D97-AF65-F5344CB8AC3E}">
        <p14:creationId xmlns:p14="http://schemas.microsoft.com/office/powerpoint/2010/main" val="17013485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875" y="1359200"/>
            <a:ext cx="10813756" cy="430835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2643255" y="2899278"/>
            <a:ext cx="40671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“s”+</a:t>
            </a: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學員學生証號碼的前七位數字</a:t>
            </a:r>
            <a:endParaRPr kumimoji="0" lang="zh-HK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B7CB01"/>
              </a:solidFill>
              <a:effectLst/>
              <a:uLnTx/>
              <a:uFillTx/>
              <a:latin typeface="Arial"/>
              <a:ea typeface="新細明體" panose="02020500000000000000" pitchFamily="18" charset="-120"/>
              <a:cs typeface="Arial"/>
              <a:sym typeface="Arial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417917" y="4439356"/>
            <a:ext cx="218521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你的</a:t>
            </a: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統一密碼</a:t>
            </a:r>
            <a:endParaRPr kumimoji="0" lang="en-US" altLang="zh-TW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/>
            </a:endParaRPr>
          </a:p>
        </p:txBody>
      </p:sp>
      <p:cxnSp>
        <p:nvCxnSpPr>
          <p:cNvPr id="7" name="直線單箭頭接點 6"/>
          <p:cNvCxnSpPr/>
          <p:nvPr/>
        </p:nvCxnSpPr>
        <p:spPr>
          <a:xfrm>
            <a:off x="6603131" y="3147891"/>
            <a:ext cx="1246907" cy="259543"/>
          </a:xfrm>
          <a:prstGeom prst="straightConnector1">
            <a:avLst/>
          </a:prstGeom>
          <a:ln w="5715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單箭頭接點 9"/>
          <p:cNvCxnSpPr/>
          <p:nvPr/>
        </p:nvCxnSpPr>
        <p:spPr>
          <a:xfrm flipV="1">
            <a:off x="6506647" y="4166558"/>
            <a:ext cx="1343391" cy="472853"/>
          </a:xfrm>
          <a:prstGeom prst="straightConnector1">
            <a:avLst/>
          </a:prstGeom>
          <a:ln w="5715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>
            <a:off x="5860753" y="5459968"/>
            <a:ext cx="537358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登入後，</a:t>
            </a:r>
            <a:r>
              <a:rPr kumimoji="0" lang="zh-HK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根據指示啟動</a:t>
            </a:r>
            <a:r>
              <a:rPr kumimoji="0" lang="en-US" altLang="zh-HK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O365</a:t>
            </a:r>
            <a:r>
              <a:rPr kumimoji="0" lang="zh-HK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戶口</a:t>
            </a:r>
            <a:endParaRPr kumimoji="0" lang="en-US" altLang="zh-HK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/>
            </a:endParaRPr>
          </a:p>
        </p:txBody>
      </p:sp>
      <p:sp>
        <p:nvSpPr>
          <p:cNvPr id="13" name="橢圓 12"/>
          <p:cNvSpPr/>
          <p:nvPr/>
        </p:nvSpPr>
        <p:spPr>
          <a:xfrm>
            <a:off x="8691861" y="4477829"/>
            <a:ext cx="1314781" cy="71829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HK" altLang="en-US" sz="1800" b="0" i="0" u="none" strike="noStrike" kern="1200" cap="none" spc="0" normalizeH="0" baseline="0" noProof="0">
              <a:ln>
                <a:noFill/>
              </a:ln>
              <a:solidFill>
                <a:srgbClr val="020002"/>
              </a:solidFill>
              <a:effectLst/>
              <a:uLnTx/>
              <a:uFillTx/>
              <a:latin typeface="Arial"/>
              <a:ea typeface="新細明體" panose="02020500000000000000" pitchFamily="18" charset="-120"/>
              <a:cs typeface="+mn-cs"/>
              <a:sym typeface="Arial"/>
            </a:endParaRPr>
          </a:p>
        </p:txBody>
      </p:sp>
      <p:cxnSp>
        <p:nvCxnSpPr>
          <p:cNvPr id="14" name="直線單箭頭接點 13"/>
          <p:cNvCxnSpPr/>
          <p:nvPr/>
        </p:nvCxnSpPr>
        <p:spPr>
          <a:xfrm flipV="1">
            <a:off x="7063977" y="5029200"/>
            <a:ext cx="1691834" cy="501026"/>
          </a:xfrm>
          <a:prstGeom prst="straightConnector1">
            <a:avLst/>
          </a:prstGeom>
          <a:ln w="5715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53372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5990492"/>
          </a:xfrm>
          <a:prstGeom prst="rect">
            <a:avLst/>
          </a:prstGeom>
        </p:spPr>
      </p:pic>
      <p:sp>
        <p:nvSpPr>
          <p:cNvPr id="3" name="橢圓 2"/>
          <p:cNvSpPr/>
          <p:nvPr/>
        </p:nvSpPr>
        <p:spPr>
          <a:xfrm>
            <a:off x="5046454" y="1915064"/>
            <a:ext cx="2072256" cy="53483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20002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cxnSp>
        <p:nvCxnSpPr>
          <p:cNvPr id="4" name="直線單箭頭接點 3"/>
          <p:cNvCxnSpPr/>
          <p:nvPr/>
        </p:nvCxnSpPr>
        <p:spPr>
          <a:xfrm flipH="1">
            <a:off x="7064528" y="1752121"/>
            <a:ext cx="487679" cy="338666"/>
          </a:xfrm>
          <a:prstGeom prst="straightConnector1">
            <a:avLst/>
          </a:prstGeom>
          <a:ln w="5715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008883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398934" y="-65432"/>
            <a:ext cx="9052936" cy="3494432"/>
          </a:xfrm>
          <a:prstGeom prst="rect">
            <a:avLst/>
          </a:prstGeom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58FD6C17-7E84-580E-8943-1093319B5041}"/>
              </a:ext>
            </a:extLst>
          </p:cNvPr>
          <p:cNvSpPr txBox="1">
            <a:spLocks/>
          </p:cNvSpPr>
          <p:nvPr/>
        </p:nvSpPr>
        <p:spPr>
          <a:xfrm>
            <a:off x="903316" y="3253048"/>
            <a:ext cx="9795539" cy="3455476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2400" b="1" dirty="0">
                <a:solidFill>
                  <a:srgbClr val="02000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預設密碼 </a:t>
            </a:r>
            <a:r>
              <a:rPr lang="en-US" altLang="zh-TW" sz="2400" b="1" dirty="0">
                <a:solidFill>
                  <a:srgbClr val="02000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= </a:t>
            </a:r>
            <a:r>
              <a:rPr lang="en-US" altLang="zh-TW" sz="2400" b="1" dirty="0" err="1">
                <a:solidFill>
                  <a:srgbClr val="02000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HKmu</a:t>
            </a:r>
            <a:r>
              <a:rPr lang="en-US" altLang="zh-TW" sz="2400" b="1" dirty="0">
                <a:solidFill>
                  <a:srgbClr val="02000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+</a:t>
            </a:r>
            <a:r>
              <a:rPr lang="zh-TW" altLang="en-US" sz="2400" b="1" dirty="0">
                <a:solidFill>
                  <a:srgbClr val="02000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身份證尾四位</a:t>
            </a:r>
            <a:r>
              <a:rPr lang="en-US" altLang="zh-TW" sz="2400" b="1" dirty="0">
                <a:solidFill>
                  <a:srgbClr val="02000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+</a:t>
            </a:r>
            <a:r>
              <a:rPr lang="zh-TW" altLang="en-US" sz="2400" b="1" dirty="0">
                <a:solidFill>
                  <a:srgbClr val="02000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出生日子</a:t>
            </a:r>
            <a:r>
              <a:rPr lang="en-US" altLang="zh-TW" sz="2400" b="1" dirty="0">
                <a:solidFill>
                  <a:srgbClr val="02000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dd+</a:t>
            </a:r>
            <a:r>
              <a:rPr lang="zh-TW" altLang="en-US" sz="2400" b="1" dirty="0">
                <a:solidFill>
                  <a:srgbClr val="02000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出生月份</a:t>
            </a:r>
            <a:r>
              <a:rPr lang="en-US" altLang="zh-TW" sz="2400" b="1" dirty="0">
                <a:solidFill>
                  <a:srgbClr val="02000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mm</a:t>
            </a:r>
          </a:p>
          <a:p>
            <a:pPr marL="0" marR="0" lvl="0" indent="0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400" i="0" u="none" strike="noStrike" kern="1200" cap="none" spc="0" normalizeH="0" baseline="0" noProof="0" dirty="0">
                <a:ln>
                  <a:noFill/>
                </a:ln>
                <a:solidFill>
                  <a:srgbClr val="020002"/>
                </a:solidFill>
                <a:effectLst/>
                <a:uLnTx/>
                <a:uFillTx/>
                <a:latin typeface="Arial Bold" panose="020B0704020202020204" pitchFamily="34" charset="0"/>
                <a:ea typeface="新細明體" panose="02020500000000000000" pitchFamily="18" charset="-120"/>
                <a:cs typeface="Arial Bold" panose="020B0704020202020204" pitchFamily="34" charset="0"/>
                <a:sym typeface="Arial"/>
              </a:rPr>
              <a:t>HK </a:t>
            </a:r>
            <a:r>
              <a:rPr kumimoji="0" lang="zh-TW" alt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20002"/>
                </a:solidFill>
                <a:effectLst/>
                <a:uLnTx/>
                <a:uFillTx/>
                <a:latin typeface="Arial Bold" panose="020B0704020202020204" pitchFamily="34" charset="0"/>
                <a:ea typeface="新細明體" panose="02020500000000000000" pitchFamily="18" charset="-120"/>
                <a:cs typeface="Arial Bold" panose="020B0704020202020204" pitchFamily="34" charset="0"/>
                <a:sym typeface="Arial"/>
              </a:rPr>
              <a:t>大楷 </a:t>
            </a:r>
            <a:r>
              <a:rPr kumimoji="0" lang="en-US" altLang="zh-TW" sz="2400" i="0" u="none" strike="noStrike" kern="1200" cap="none" spc="0" normalizeH="0" baseline="0" noProof="0" dirty="0">
                <a:ln>
                  <a:noFill/>
                </a:ln>
                <a:solidFill>
                  <a:srgbClr val="020002"/>
                </a:solidFill>
                <a:effectLst/>
                <a:uLnTx/>
                <a:uFillTx/>
                <a:latin typeface="Arial Bold" panose="020B0704020202020204" pitchFamily="34" charset="0"/>
                <a:ea typeface="新細明體" panose="02020500000000000000" pitchFamily="18" charset="-120"/>
                <a:cs typeface="Arial Bold" panose="020B0704020202020204" pitchFamily="34" charset="0"/>
                <a:sym typeface="Arial"/>
              </a:rPr>
              <a:t>mu </a:t>
            </a:r>
            <a:r>
              <a:rPr kumimoji="0" lang="zh-TW" alt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20002"/>
                </a:solidFill>
                <a:effectLst/>
                <a:uLnTx/>
                <a:uFillTx/>
                <a:latin typeface="Arial Bold" panose="020B0704020202020204" pitchFamily="34" charset="0"/>
                <a:ea typeface="新細明體" panose="02020500000000000000" pitchFamily="18" charset="-120"/>
                <a:cs typeface="Arial Bold" panose="020B0704020202020204" pitchFamily="34" charset="0"/>
                <a:sym typeface="Arial"/>
              </a:rPr>
              <a:t>細楷</a:t>
            </a:r>
            <a:endParaRPr kumimoji="0" lang="en-US" altLang="zh-TW" sz="2400" i="0" u="none" strike="noStrike" kern="1200" cap="none" spc="0" normalizeH="0" baseline="0" noProof="0" dirty="0">
              <a:ln>
                <a:noFill/>
              </a:ln>
              <a:solidFill>
                <a:srgbClr val="020002"/>
              </a:solidFill>
              <a:effectLst/>
              <a:uLnTx/>
              <a:uFillTx/>
              <a:latin typeface="Arial Bold" panose="020B0704020202020204" pitchFamily="34" charset="0"/>
              <a:ea typeface="新細明體" panose="02020500000000000000" pitchFamily="18" charset="-120"/>
              <a:cs typeface="Arial Bold" panose="020B0704020202020204" pitchFamily="34" charset="0"/>
              <a:sym typeface="Arial"/>
            </a:endParaRPr>
          </a:p>
          <a:p>
            <a:pPr marL="0" marR="0" lvl="0" indent="0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2400" dirty="0">
                <a:solidFill>
                  <a:srgbClr val="020002"/>
                </a:solidFill>
                <a:latin typeface="Arial Bold" panose="020B0704020202020204" pitchFamily="34" charset="0"/>
                <a:ea typeface="新細明體" panose="02020500000000000000" pitchFamily="18" charset="-120"/>
                <a:cs typeface="Arial Bold" panose="020B0704020202020204" pitchFamily="34" charset="0"/>
              </a:rPr>
              <a:t>身份證尾四位 包括括號內的字</a:t>
            </a:r>
            <a:endParaRPr lang="en-US" altLang="zh-TW" sz="2400" dirty="0">
              <a:solidFill>
                <a:srgbClr val="020002"/>
              </a:solidFill>
              <a:latin typeface="Arial Bold" panose="020B0704020202020204" pitchFamily="34" charset="0"/>
              <a:ea typeface="新細明體" panose="02020500000000000000" pitchFamily="18" charset="-120"/>
              <a:cs typeface="Arial Bold" panose="020B0704020202020204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20002"/>
                </a:solidFill>
                <a:effectLst/>
                <a:uLnTx/>
                <a:uFillTx/>
                <a:latin typeface="Arial Bold" panose="020B0704020202020204" pitchFamily="34" charset="0"/>
                <a:ea typeface="新細明體" panose="02020500000000000000" pitchFamily="18" charset="-120"/>
                <a:cs typeface="Arial Bold" panose="020B0704020202020204" pitchFamily="34" charset="0"/>
                <a:sym typeface="Arial"/>
              </a:rPr>
              <a:t>日子及月份要兩個位</a:t>
            </a:r>
            <a:r>
              <a:rPr kumimoji="0" lang="en-US" altLang="zh-TW" sz="2400" i="0" u="none" strike="noStrike" kern="1200" cap="none" spc="0" normalizeH="0" baseline="0" noProof="0" dirty="0">
                <a:ln>
                  <a:noFill/>
                </a:ln>
                <a:solidFill>
                  <a:srgbClr val="020002"/>
                </a:solidFill>
                <a:effectLst/>
                <a:uLnTx/>
                <a:uFillTx/>
                <a:latin typeface="Arial Bold" panose="020B0704020202020204" pitchFamily="34" charset="0"/>
                <a:ea typeface="新細明體" panose="02020500000000000000" pitchFamily="18" charset="-120"/>
                <a:cs typeface="Arial Bold" panose="020B0704020202020204" pitchFamily="34" charset="0"/>
                <a:sym typeface="Arial"/>
              </a:rPr>
              <a:t>, 3</a:t>
            </a:r>
            <a:r>
              <a:rPr kumimoji="0" lang="zh-TW" alt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20002"/>
                </a:solidFill>
                <a:effectLst/>
                <a:uLnTx/>
                <a:uFillTx/>
                <a:latin typeface="Arial Bold" panose="020B0704020202020204" pitchFamily="34" charset="0"/>
                <a:ea typeface="新細明體" panose="02020500000000000000" pitchFamily="18" charset="-120"/>
                <a:cs typeface="Arial Bold" panose="020B0704020202020204" pitchFamily="34" charset="0"/>
                <a:sym typeface="Arial"/>
              </a:rPr>
              <a:t>月出世寫 </a:t>
            </a:r>
            <a:r>
              <a:rPr kumimoji="0" lang="en-US" altLang="zh-TW" sz="2400" i="0" u="none" strike="noStrike" kern="1200" cap="none" spc="0" normalizeH="0" baseline="0" noProof="0" dirty="0">
                <a:ln>
                  <a:noFill/>
                </a:ln>
                <a:solidFill>
                  <a:srgbClr val="020002"/>
                </a:solidFill>
                <a:effectLst/>
                <a:uLnTx/>
                <a:uFillTx/>
                <a:latin typeface="Arial Bold" panose="020B0704020202020204" pitchFamily="34" charset="0"/>
                <a:ea typeface="新細明體" panose="02020500000000000000" pitchFamily="18" charset="-120"/>
                <a:cs typeface="Arial Bold" panose="020B0704020202020204" pitchFamily="34" charset="0"/>
                <a:sym typeface="Arial"/>
              </a:rPr>
              <a:t>03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2400" b="1" dirty="0">
                <a:solidFill>
                  <a:srgbClr val="020002"/>
                </a:solidFill>
                <a:latin typeface="Arial Bold" panose="020B0704020202020204" pitchFamily="34" charset="0"/>
                <a:ea typeface="新細明體" panose="02020500000000000000" pitchFamily="18" charset="-120"/>
                <a:cs typeface="Arial Bold" panose="020B0704020202020204" pitchFamily="34" charset="0"/>
              </a:rPr>
              <a:t>例</a:t>
            </a:r>
            <a:r>
              <a:rPr lang="en-US" altLang="zh-TW" sz="2400" b="1" dirty="0">
                <a:solidFill>
                  <a:srgbClr val="020002"/>
                </a:solidFill>
                <a:latin typeface="Arial Bold" panose="020B0704020202020204" pitchFamily="34" charset="0"/>
                <a:ea typeface="新細明體" panose="02020500000000000000" pitchFamily="18" charset="-120"/>
                <a:cs typeface="Arial Bold" panose="020B0704020202020204" pitchFamily="34" charset="0"/>
              </a:rPr>
              <a:t>: </a:t>
            </a:r>
            <a:r>
              <a:rPr lang="en-US" altLang="zh-TW" sz="2400" b="1" dirty="0">
                <a:solidFill>
                  <a:srgbClr val="FF0000"/>
                </a:solidFill>
                <a:latin typeface="Arial Bold" panose="020B0704020202020204" pitchFamily="34" charset="0"/>
                <a:ea typeface="新細明體" panose="02020500000000000000" pitchFamily="18" charset="-120"/>
                <a:cs typeface="Arial Bold" panose="020B0704020202020204" pitchFamily="34" charset="0"/>
              </a:rPr>
              <a:t>8</a:t>
            </a:r>
            <a:r>
              <a:rPr lang="zh-TW" altLang="en-US" sz="2400" b="1" dirty="0">
                <a:solidFill>
                  <a:srgbClr val="020002"/>
                </a:solidFill>
                <a:latin typeface="Arial Bold" panose="020B0704020202020204" pitchFamily="34" charset="0"/>
                <a:ea typeface="新細明體" panose="02020500000000000000" pitchFamily="18" charset="-120"/>
                <a:cs typeface="Arial Bold" panose="020B0704020202020204" pitchFamily="34" charset="0"/>
              </a:rPr>
              <a:t>月</a:t>
            </a:r>
            <a:r>
              <a:rPr lang="en-US" altLang="zh-TW" sz="2400" b="1" dirty="0">
                <a:solidFill>
                  <a:srgbClr val="00B0F0"/>
                </a:solidFill>
                <a:latin typeface="Arial Bold" panose="020B0704020202020204" pitchFamily="34" charset="0"/>
                <a:ea typeface="新細明體" panose="02020500000000000000" pitchFamily="18" charset="-120"/>
                <a:cs typeface="Arial Bold" panose="020B0704020202020204" pitchFamily="34" charset="0"/>
              </a:rPr>
              <a:t>25</a:t>
            </a:r>
            <a:r>
              <a:rPr lang="zh-TW" altLang="en-US" sz="2400" b="1" dirty="0">
                <a:solidFill>
                  <a:srgbClr val="020002"/>
                </a:solidFill>
                <a:latin typeface="Arial Bold" panose="020B0704020202020204" pitchFamily="34" charset="0"/>
                <a:ea typeface="新細明體" panose="02020500000000000000" pitchFamily="18" charset="-120"/>
                <a:cs typeface="Arial Bold" panose="020B0704020202020204" pitchFamily="34" charset="0"/>
              </a:rPr>
              <a:t>日出世 身份證係</a:t>
            </a:r>
            <a:r>
              <a:rPr lang="en-US" altLang="zh-TW" sz="2400" b="1" dirty="0">
                <a:solidFill>
                  <a:srgbClr val="020002"/>
                </a:solidFill>
                <a:latin typeface="Arial Bold" panose="020B0704020202020204" pitchFamily="34" charset="0"/>
                <a:ea typeface="新細明體" panose="02020500000000000000" pitchFamily="18" charset="-120"/>
                <a:cs typeface="Arial Bold" panose="020B0704020202020204" pitchFamily="34" charset="0"/>
              </a:rPr>
              <a:t>A123</a:t>
            </a:r>
            <a:r>
              <a:rPr lang="en-US" altLang="zh-TW" sz="2400" b="1" dirty="0">
                <a:solidFill>
                  <a:schemeClr val="bg1">
                    <a:lumMod val="50000"/>
                    <a:lumOff val="50000"/>
                  </a:schemeClr>
                </a:solidFill>
                <a:latin typeface="Arial Bold" panose="020B0704020202020204" pitchFamily="34" charset="0"/>
                <a:ea typeface="新細明體" panose="02020500000000000000" pitchFamily="18" charset="-120"/>
                <a:cs typeface="Arial Bold" panose="020B0704020202020204" pitchFamily="34" charset="0"/>
              </a:rPr>
              <a:t>456(7)</a:t>
            </a:r>
            <a:r>
              <a:rPr lang="en-US" altLang="zh-TW" sz="2400" b="1" dirty="0">
                <a:solidFill>
                  <a:srgbClr val="020002"/>
                </a:solidFill>
                <a:latin typeface="Arial Bold" panose="020B0704020202020204" pitchFamily="34" charset="0"/>
                <a:ea typeface="新細明體" panose="02020500000000000000" pitchFamily="18" charset="-120"/>
                <a:cs typeface="Arial Bold" panose="020B0704020202020204" pitchFamily="34" charset="0"/>
              </a:rPr>
              <a:t>:</a:t>
            </a:r>
          </a:p>
          <a:p>
            <a:pPr marL="0" marR="0" lvl="0" indent="0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2400" b="1" dirty="0">
                <a:solidFill>
                  <a:srgbClr val="020002"/>
                </a:solidFill>
                <a:latin typeface="Arial Bold" panose="020B0704020202020204" pitchFamily="34" charset="0"/>
                <a:ea typeface="新細明體" panose="02020500000000000000" pitchFamily="18" charset="-120"/>
                <a:cs typeface="Arial Bold" panose="020B0704020202020204" pitchFamily="34" charset="0"/>
              </a:rPr>
              <a:t>預設密碼</a:t>
            </a:r>
            <a:r>
              <a:rPr lang="en-US" altLang="zh-TW" sz="2400" b="1" dirty="0">
                <a:solidFill>
                  <a:srgbClr val="020002"/>
                </a:solidFill>
                <a:latin typeface="Arial Bold" panose="020B0704020202020204" pitchFamily="34" charset="0"/>
                <a:ea typeface="新細明體" panose="02020500000000000000" pitchFamily="18" charset="-120"/>
                <a:cs typeface="Arial Bold" panose="020B0704020202020204" pitchFamily="34" charset="0"/>
              </a:rPr>
              <a:t>: HKmu</a:t>
            </a:r>
            <a:r>
              <a:rPr lang="en-US" altLang="zh-TW" sz="2400" b="1" dirty="0">
                <a:solidFill>
                  <a:schemeClr val="bg1">
                    <a:lumMod val="50000"/>
                    <a:lumOff val="50000"/>
                  </a:schemeClr>
                </a:solidFill>
                <a:latin typeface="Arial Bold" panose="020B0704020202020204" pitchFamily="34" charset="0"/>
                <a:ea typeface="新細明體" panose="02020500000000000000" pitchFamily="18" charset="-120"/>
                <a:cs typeface="Arial Bold" panose="020B0704020202020204" pitchFamily="34" charset="0"/>
              </a:rPr>
              <a:t>4567</a:t>
            </a:r>
            <a:r>
              <a:rPr lang="en-US" altLang="zh-TW" sz="2400" b="1" dirty="0">
                <a:solidFill>
                  <a:srgbClr val="00B0F0"/>
                </a:solidFill>
                <a:latin typeface="Arial Bold" panose="020B0704020202020204" pitchFamily="34" charset="0"/>
                <a:ea typeface="新細明體" panose="02020500000000000000" pitchFamily="18" charset="-120"/>
                <a:cs typeface="Arial Bold" panose="020B0704020202020204" pitchFamily="34" charset="0"/>
              </a:rPr>
              <a:t>25</a:t>
            </a:r>
            <a:r>
              <a:rPr lang="en-US" altLang="zh-TW" sz="2400" b="1" dirty="0">
                <a:solidFill>
                  <a:srgbClr val="FF0000"/>
                </a:solidFill>
                <a:latin typeface="Arial Bold" panose="020B0704020202020204" pitchFamily="34" charset="0"/>
                <a:ea typeface="新細明體" panose="02020500000000000000" pitchFamily="18" charset="-120"/>
                <a:cs typeface="Arial Bold" panose="020B0704020202020204" pitchFamily="34" charset="0"/>
              </a:rPr>
              <a:t>08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8B1F3FDC-1146-5D32-AC80-AC1FA64E5E20}"/>
              </a:ext>
            </a:extLst>
          </p:cNvPr>
          <p:cNvSpPr/>
          <p:nvPr/>
        </p:nvSpPr>
        <p:spPr>
          <a:xfrm>
            <a:off x="1740130" y="1668085"/>
            <a:ext cx="8229600" cy="744745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52429391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 txBox="1">
            <a:spLocks/>
          </p:cNvSpPr>
          <p:nvPr/>
        </p:nvSpPr>
        <p:spPr>
          <a:xfrm>
            <a:off x="467909" y="516834"/>
            <a:ext cx="11378241" cy="74474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20002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  <a:sym typeface="Arial"/>
              </a:rPr>
              <a:t>登入 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020002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  <a:sym typeface="Arial"/>
              </a:rPr>
              <a:t>O365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20002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  <a:sym typeface="Arial"/>
              </a:rPr>
              <a:t> 電郵帳戶 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020002"/>
                </a:solidFill>
                <a:effectLst/>
                <a:uLnTx/>
                <a:uFillTx/>
                <a:latin typeface="新細明體" panose="02020500000000000000" pitchFamily="18" charset="-120"/>
                <a:ea typeface="新細明體" panose="02020500000000000000" pitchFamily="18" charset="-120"/>
                <a:cs typeface="+mj-cs"/>
                <a:sym typeface="Arial"/>
              </a:rPr>
              <a:t> 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020002"/>
                </a:solidFill>
                <a:effectLst/>
                <a:uLnTx/>
                <a:uFillTx/>
                <a:latin typeface="Arial Bold" panose="020B0704020202020204" pitchFamily="34" charset="0"/>
                <a:ea typeface="新細明體" panose="02020500000000000000" pitchFamily="18" charset="-120"/>
                <a:cs typeface="Arial Bold" panose="020B0704020202020204" pitchFamily="34" charset="0"/>
                <a:sym typeface="Arial"/>
              </a:rPr>
              <a:t>Login</a:t>
            </a:r>
            <a:r>
              <a:rPr kumimoji="0" lang="en-US" altLang="zh-HK" sz="3200" b="1" i="0" u="none" strike="noStrike" kern="1200" cap="none" spc="0" normalizeH="0" baseline="0" noProof="0" dirty="0">
                <a:ln>
                  <a:noFill/>
                </a:ln>
                <a:solidFill>
                  <a:srgbClr val="020002"/>
                </a:solidFill>
                <a:effectLst/>
                <a:uLnTx/>
                <a:uFillTx/>
                <a:latin typeface="Arial Bold" panose="020B0704020202020204" pitchFamily="34" charset="0"/>
                <a:ea typeface="新細明體" panose="02020500000000000000" pitchFamily="18" charset="-120"/>
                <a:cs typeface="Arial Bold" panose="020B0704020202020204" pitchFamily="34" charset="0"/>
                <a:sym typeface="Arial"/>
              </a:rPr>
              <a:t> Your 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020002"/>
                </a:solidFill>
                <a:effectLst/>
                <a:uLnTx/>
                <a:uFillTx/>
                <a:latin typeface="Arial Bold" panose="020B0704020202020204" pitchFamily="34" charset="0"/>
                <a:ea typeface="新細明體" panose="02020500000000000000" pitchFamily="18" charset="-120"/>
                <a:cs typeface="Arial Bold" panose="020B0704020202020204" pitchFamily="34" charset="0"/>
                <a:sym typeface="Arial"/>
              </a:rPr>
              <a:t>O365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20002"/>
                </a:solidFill>
                <a:effectLst/>
                <a:uLnTx/>
                <a:uFillTx/>
                <a:latin typeface="Arial Bold" panose="020B0704020202020204" pitchFamily="34" charset="0"/>
                <a:ea typeface="新細明體" panose="02020500000000000000" pitchFamily="18" charset="-120"/>
                <a:cs typeface="Arial Bold" panose="020B0704020202020204" pitchFamily="34" charset="0"/>
                <a:sym typeface="Arial"/>
              </a:rPr>
              <a:t> 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020002"/>
                </a:solidFill>
                <a:effectLst/>
                <a:uLnTx/>
                <a:uFillTx/>
                <a:latin typeface="Arial Bold" panose="020B0704020202020204" pitchFamily="34" charset="0"/>
                <a:ea typeface="新細明體" panose="02020500000000000000" pitchFamily="18" charset="-120"/>
                <a:cs typeface="Arial Bold" panose="020B0704020202020204" pitchFamily="34" charset="0"/>
                <a:sym typeface="Arial"/>
              </a:rPr>
              <a:t>Email Account</a:t>
            </a:r>
            <a:endParaRPr kumimoji="0" lang="zh-TW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020002"/>
              </a:solidFill>
              <a:effectLst/>
              <a:uLnTx/>
              <a:uFillTx/>
              <a:latin typeface="Arial Bold" panose="020B0704020202020204" pitchFamily="34" charset="0"/>
              <a:ea typeface="新細明體" panose="02020500000000000000" pitchFamily="18" charset="-120"/>
              <a:cs typeface="Arial Bold" panose="020B0704020202020204" pitchFamily="34" charset="0"/>
              <a:sym typeface="Arial"/>
            </a:endParaRPr>
          </a:p>
        </p:txBody>
      </p:sp>
      <p:sp>
        <p:nvSpPr>
          <p:cNvPr id="5" name="內容版面配置區 2"/>
          <p:cNvSpPr txBox="1">
            <a:spLocks/>
          </p:cNvSpPr>
          <p:nvPr/>
        </p:nvSpPr>
        <p:spPr>
          <a:xfrm>
            <a:off x="175615" y="5374648"/>
            <a:ext cx="4887791" cy="63031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altLang="zh-TW" b="0" i="0" u="none" strike="noStrike" kern="1200" cap="none" spc="0" normalizeH="0" baseline="0" noProof="0" dirty="0">
                <a:ln>
                  <a:noFill/>
                </a:ln>
                <a:solidFill>
                  <a:srgbClr val="B7CB01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  <a:hlinkClick r:id="rId2"/>
              </a:rPr>
              <a:t>https://</a:t>
            </a:r>
            <a:r>
              <a:rPr kumimoji="0" lang="zh-HK" altLang="en-US" b="0" i="0" u="none" strike="noStrike" kern="1200" cap="none" spc="0" normalizeH="0" baseline="0" noProof="0" dirty="0">
                <a:ln>
                  <a:noFill/>
                </a:ln>
                <a:solidFill>
                  <a:srgbClr val="B7CB01">
                    <a:lumMod val="75000"/>
                  </a:srgbClr>
                </a:solidFill>
                <a:effectLst/>
                <a:uLnTx/>
                <a:uFillTx/>
                <a:latin typeface="Arial"/>
                <a:ea typeface="新細明體" panose="02020500000000000000" pitchFamily="18" charset="-120"/>
                <a:sym typeface="Arial"/>
                <a:hlinkClick r:id="rId2"/>
              </a:rPr>
              <a:t>login.microsoftonline.co</a:t>
            </a:r>
            <a:r>
              <a:rPr kumimoji="0" lang="en-US" altLang="zh-HK" b="0" i="0" u="none" strike="noStrike" kern="1200" cap="none" spc="0" normalizeH="0" baseline="0" noProof="0" dirty="0">
                <a:ln>
                  <a:noFill/>
                </a:ln>
                <a:solidFill>
                  <a:srgbClr val="B7CB01">
                    <a:lumMod val="75000"/>
                  </a:srgbClr>
                </a:solidFill>
                <a:effectLst/>
                <a:uLnTx/>
                <a:uFillTx/>
                <a:latin typeface="Arial"/>
                <a:ea typeface="新細明體" panose="02020500000000000000" pitchFamily="18" charset="-120"/>
                <a:sym typeface="Arial"/>
                <a:hlinkClick r:id="rId2"/>
              </a:rPr>
              <a:t>m</a:t>
            </a:r>
            <a:r>
              <a:rPr kumimoji="0" lang="en-US" altLang="zh-HK" sz="2000" b="0" i="0" u="none" strike="noStrike" kern="1200" cap="none" spc="0" normalizeH="0" baseline="0" noProof="0" dirty="0">
                <a:ln>
                  <a:noFill/>
                </a:ln>
                <a:solidFill>
                  <a:srgbClr val="B7CB01">
                    <a:lumMod val="75000"/>
                  </a:srgbClr>
                </a:solidFill>
                <a:effectLst/>
                <a:uLnTx/>
                <a:uFillTx/>
                <a:latin typeface="Arial"/>
                <a:ea typeface="新細明體" panose="02020500000000000000" pitchFamily="18" charset="-120"/>
                <a:sym typeface="Arial"/>
              </a:rPr>
              <a:t> </a:t>
            </a:r>
          </a:p>
        </p:txBody>
      </p:sp>
      <p:sp>
        <p:nvSpPr>
          <p:cNvPr id="3" name="矩形 2"/>
          <p:cNvSpPr/>
          <p:nvPr/>
        </p:nvSpPr>
        <p:spPr>
          <a:xfrm>
            <a:off x="5647113" y="2083724"/>
            <a:ext cx="6369272" cy="30315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你的</a:t>
            </a:r>
            <a:r>
              <a:rPr kumimoji="0" lang="zh-TW" altLang="en-US" sz="2000" b="1" i="0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登入名稱及電郵地址是</a:t>
            </a:r>
            <a:r>
              <a:rPr kumimoji="0" lang="en-US" altLang="zh-TW" sz="2000" b="1" i="0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000" b="1" i="0" u="sng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altLang="zh-TW" sz="2000" b="1" i="0" u="sng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s+</a:t>
            </a:r>
            <a:r>
              <a:rPr kumimoji="0" lang="zh-TW" altLang="en-US" sz="2000" b="1" i="0" u="sng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學員學生証號碼的前七位數</a:t>
            </a:r>
            <a:r>
              <a:rPr kumimoji="0" lang="en-US" altLang="zh-TW" sz="2000" b="1" i="0" u="sng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@live.hkmu.edu.hk’</a:t>
            </a:r>
            <a:endParaRPr kumimoji="0" lang="zh-HK" altLang="en-US" sz="2000" b="1" i="0" u="sng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rial"/>
              <a:ea typeface="新細明體" panose="02020500000000000000" pitchFamily="18" charset="-12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例如</a:t>
            </a:r>
            <a:r>
              <a:rPr kumimoji="0" lang="en-US" altLang="zh-TW" sz="2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:</a:t>
            </a: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 學生証號碼是 </a:t>
            </a:r>
            <a:r>
              <a:rPr kumimoji="0" lang="en-US" altLang="zh-TW" sz="2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12345678</a:t>
            </a: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altLang="zh-TW" sz="2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Wingdings" panose="05000000000000000000" pitchFamily="2" charset="2"/>
              </a:rPr>
              <a:t></a:t>
            </a: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kumimoji="0" lang="en-US" altLang="zh-TW" sz="2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Wingdings" panose="05000000000000000000" pitchFamily="2" charset="2"/>
              </a:rPr>
              <a:t>s1234567@live.hkmu.edu.hk</a:t>
            </a:r>
            <a:endParaRPr kumimoji="0" lang="en-US" altLang="zh-TW" sz="20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4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Your Logon ID and Email Address will be  </a:t>
            </a:r>
            <a:b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</a:br>
            <a:r>
              <a:rPr kumimoji="0" lang="en-US" altLang="zh-TW" sz="1800" b="0" i="0" u="sng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s + first 7 digits of your HKMU student ID@live.hkmu.edu.hk </a:t>
            </a:r>
            <a:r>
              <a:rPr kumimoji="0" lang="en-US" altLang="zh-HK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If your student ID is </a:t>
            </a: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12345678</a:t>
            </a:r>
            <a:r>
              <a:rPr kumimoji="0" lang="zh-TW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Wingdings" panose="05000000000000000000" pitchFamily="2" charset="2"/>
              </a:rPr>
              <a:t></a:t>
            </a:r>
            <a:r>
              <a:rPr kumimoji="0" lang="zh-TW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Wingdings" panose="05000000000000000000" pitchFamily="2" charset="2"/>
              </a:rPr>
              <a:t>s1234567@live.hkmu.edu.hk</a:t>
            </a:r>
            <a:endParaRPr kumimoji="0" lang="zh-HK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rial"/>
              <a:ea typeface="新細明體" panose="02020500000000000000" pitchFamily="18" charset="-120"/>
              <a:cs typeface="Arial"/>
              <a:sym typeface="Arial"/>
            </a:endParaRP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8A9048F3-2435-7F60-0B79-CA9D0230A56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9115" y="1483352"/>
            <a:ext cx="4887791" cy="3803543"/>
          </a:xfrm>
          <a:prstGeom prst="rect">
            <a:avLst/>
          </a:prstGeom>
        </p:spPr>
      </p:pic>
      <p:sp>
        <p:nvSpPr>
          <p:cNvPr id="7" name="箭號: 向左 6">
            <a:extLst>
              <a:ext uri="{FF2B5EF4-FFF2-40B4-BE49-F238E27FC236}">
                <a16:creationId xmlns:a16="http://schemas.microsoft.com/office/drawing/2014/main" id="{06233BB5-8C46-F199-0100-CA0146F1B2B1}"/>
              </a:ext>
            </a:extLst>
          </p:cNvPr>
          <p:cNvSpPr/>
          <p:nvPr/>
        </p:nvSpPr>
        <p:spPr>
          <a:xfrm>
            <a:off x="2804759" y="2742284"/>
            <a:ext cx="853440" cy="266007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8" name="箭號: 向左 7">
            <a:extLst>
              <a:ext uri="{FF2B5EF4-FFF2-40B4-BE49-F238E27FC236}">
                <a16:creationId xmlns:a16="http://schemas.microsoft.com/office/drawing/2014/main" id="{8969EC47-0F33-64D3-E0B0-E6EC5A62AB7A}"/>
              </a:ext>
            </a:extLst>
          </p:cNvPr>
          <p:cNvSpPr/>
          <p:nvPr/>
        </p:nvSpPr>
        <p:spPr>
          <a:xfrm>
            <a:off x="4087689" y="3764749"/>
            <a:ext cx="853440" cy="266007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9" name="箭號: 向左 8">
            <a:extLst>
              <a:ext uri="{FF2B5EF4-FFF2-40B4-BE49-F238E27FC236}">
                <a16:creationId xmlns:a16="http://schemas.microsoft.com/office/drawing/2014/main" id="{49D0ED9C-BC33-EF09-37BE-E3F8A04AB87B}"/>
              </a:ext>
            </a:extLst>
          </p:cNvPr>
          <p:cNvSpPr/>
          <p:nvPr/>
        </p:nvSpPr>
        <p:spPr>
          <a:xfrm>
            <a:off x="2330934" y="4849316"/>
            <a:ext cx="853440" cy="266007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43611217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圖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198" y="423433"/>
            <a:ext cx="5334000" cy="4933950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8864" y="1594606"/>
            <a:ext cx="5381625" cy="4238625"/>
          </a:xfrm>
          <a:prstGeom prst="rect">
            <a:avLst/>
          </a:prstGeom>
        </p:spPr>
      </p:pic>
      <p:sp>
        <p:nvSpPr>
          <p:cNvPr id="4" name="向右箭號 3"/>
          <p:cNvSpPr/>
          <p:nvPr/>
        </p:nvSpPr>
        <p:spPr>
          <a:xfrm>
            <a:off x="5745192" y="2587925"/>
            <a:ext cx="707366" cy="664233"/>
          </a:xfrm>
          <a:prstGeom prst="rightArrow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HK" altLang="en-US" sz="1800" b="0" i="0" u="none" strike="noStrike" kern="1200" cap="none" spc="0" normalizeH="0" baseline="0" noProof="0">
              <a:ln>
                <a:noFill/>
              </a:ln>
              <a:solidFill>
                <a:srgbClr val="020002"/>
              </a:solidFill>
              <a:effectLst/>
              <a:uLnTx/>
              <a:uFillTx/>
              <a:latin typeface="Arial"/>
              <a:ea typeface="新細明體" panose="02020500000000000000" pitchFamily="18" charset="-120"/>
              <a:cs typeface="+mn-cs"/>
              <a:sym typeface="Arial"/>
            </a:endParaRPr>
          </a:p>
        </p:txBody>
      </p:sp>
      <p:sp>
        <p:nvSpPr>
          <p:cNvPr id="14" name="文字方塊 13"/>
          <p:cNvSpPr txBox="1"/>
          <p:nvPr/>
        </p:nvSpPr>
        <p:spPr>
          <a:xfrm>
            <a:off x="6977050" y="2710488"/>
            <a:ext cx="2807105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HK" sz="1600" b="0" i="0" u="none" strike="noStrike" kern="1200" cap="none" spc="0" normalizeH="0" baseline="0" noProof="0" dirty="0">
                <a:ln>
                  <a:noFill/>
                </a:ln>
                <a:solidFill>
                  <a:srgbClr val="B7CB01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/>
                <a:ea typeface="新細明體" panose="02020500000000000000" pitchFamily="18" charset="-120"/>
                <a:cs typeface="Arial"/>
                <a:sym typeface="Arial"/>
              </a:rPr>
              <a:t>s1234567@live.hkmu.edu.hk</a:t>
            </a:r>
            <a:endParaRPr kumimoji="0" lang="zh-HK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B7CB01">
                  <a:lumMod val="50000"/>
                  <a:lumOff val="50000"/>
                </a:srgbClr>
              </a:solidFill>
              <a:effectLst/>
              <a:uLnTx/>
              <a:uFillTx/>
              <a:latin typeface="Arial"/>
              <a:ea typeface="新細明體" panose="02020500000000000000" pitchFamily="18" charset="-12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7419884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64968" y="1107154"/>
            <a:ext cx="3640348" cy="4803806"/>
          </a:xfrm>
          <a:prstGeom prst="rect">
            <a:avLst/>
          </a:prstGeom>
        </p:spPr>
      </p:pic>
      <p:sp>
        <p:nvSpPr>
          <p:cNvPr id="4" name="橢圓 3"/>
          <p:cNvSpPr/>
          <p:nvPr/>
        </p:nvSpPr>
        <p:spPr>
          <a:xfrm>
            <a:off x="3604794" y="2888390"/>
            <a:ext cx="761788" cy="46055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20002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cxnSp>
        <p:nvCxnSpPr>
          <p:cNvPr id="5" name="直線單箭頭接點 4"/>
          <p:cNvCxnSpPr/>
          <p:nvPr/>
        </p:nvCxnSpPr>
        <p:spPr>
          <a:xfrm flipH="1">
            <a:off x="4306408" y="2644411"/>
            <a:ext cx="487679" cy="338666"/>
          </a:xfrm>
          <a:prstGeom prst="straightConnector1">
            <a:avLst/>
          </a:prstGeom>
          <a:ln w="5715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圖片 5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781549" y="1027097"/>
            <a:ext cx="4233114" cy="480380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向右箭號 6"/>
          <p:cNvSpPr/>
          <p:nvPr/>
        </p:nvSpPr>
        <p:spPr>
          <a:xfrm>
            <a:off x="7029760" y="3118667"/>
            <a:ext cx="707366" cy="664233"/>
          </a:xfrm>
          <a:prstGeom prst="rightArrow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HK" altLang="en-US" sz="1800" b="0" i="0" u="none" strike="noStrike" kern="1200" cap="none" spc="0" normalizeH="0" baseline="0" noProof="0">
              <a:ln>
                <a:noFill/>
              </a:ln>
              <a:solidFill>
                <a:srgbClr val="020002"/>
              </a:solidFill>
              <a:effectLst/>
              <a:uLnTx/>
              <a:uFillTx/>
              <a:latin typeface="Arial"/>
              <a:ea typeface="新細明體" panose="02020500000000000000" pitchFamily="18" charset="-120"/>
              <a:cs typeface="+mn-cs"/>
              <a:sym typeface="Arial"/>
            </a:endParaRPr>
          </a:p>
        </p:txBody>
      </p:sp>
      <p:sp>
        <p:nvSpPr>
          <p:cNvPr id="2" name="內容版面配置區 2">
            <a:extLst>
              <a:ext uri="{FF2B5EF4-FFF2-40B4-BE49-F238E27FC236}">
                <a16:creationId xmlns:a16="http://schemas.microsoft.com/office/drawing/2014/main" id="{CEC98036-F34C-67D5-4782-3831EC35F6CC}"/>
              </a:ext>
            </a:extLst>
          </p:cNvPr>
          <p:cNvSpPr txBox="1">
            <a:spLocks/>
          </p:cNvSpPr>
          <p:nvPr/>
        </p:nvSpPr>
        <p:spPr>
          <a:xfrm>
            <a:off x="59236" y="1304641"/>
            <a:ext cx="3545558" cy="133977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新細明體" panose="02020500000000000000" pitchFamily="18" charset="-120"/>
                <a:sym typeface="Arial"/>
              </a:rPr>
              <a:t>登入後找 </a:t>
            </a:r>
            <a:r>
              <a:rPr lang="zh-TW" altLang="en-US" sz="2800" dirty="0">
                <a:solidFill>
                  <a:schemeClr val="bg1"/>
                </a:solidFill>
                <a:latin typeface="Arial"/>
                <a:ea typeface="新細明體" panose="02020500000000000000" pitchFamily="18" charset="-120"/>
              </a:rPr>
              <a:t>「</a:t>
            </a:r>
            <a:r>
              <a:rPr lang="en-US" altLang="zh-TW" sz="2800" dirty="0">
                <a:solidFill>
                  <a:schemeClr val="bg1"/>
                </a:solidFill>
                <a:latin typeface="Arial"/>
                <a:ea typeface="新細明體" panose="02020500000000000000" pitchFamily="18" charset="-120"/>
              </a:rPr>
              <a:t>Outlook</a:t>
            </a:r>
            <a:r>
              <a:rPr lang="zh-TW" altLang="en-US" sz="2800" dirty="0">
                <a:solidFill>
                  <a:schemeClr val="bg1"/>
                </a:solidFill>
                <a:latin typeface="Arial"/>
                <a:ea typeface="新細明體" panose="02020500000000000000" pitchFamily="18" charset="-120"/>
              </a:rPr>
              <a:t>」</a:t>
            </a:r>
            <a:endParaRPr lang="en-US" altLang="zh-TW" sz="2800" dirty="0">
              <a:solidFill>
                <a:schemeClr val="bg1"/>
              </a:solidFill>
              <a:latin typeface="Arial"/>
              <a:ea typeface="新細明體" panose="02020500000000000000" pitchFamily="18" charset="-12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altLang="zh-TW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新細明體" panose="02020500000000000000" pitchFamily="18" charset="-120"/>
                <a:sym typeface="Arial"/>
              </a:rPr>
              <a:t>Click Outlook</a:t>
            </a:r>
            <a:endParaRPr kumimoji="0" lang="en-US" altLang="zh-HK" sz="2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新細明體" panose="02020500000000000000" pitchFamily="18" charset="-120"/>
              <a:sym typeface="Arial"/>
            </a:endParaRPr>
          </a:p>
        </p:txBody>
      </p:sp>
      <p:sp>
        <p:nvSpPr>
          <p:cNvPr id="9" name="標題 1">
            <a:extLst>
              <a:ext uri="{FF2B5EF4-FFF2-40B4-BE49-F238E27FC236}">
                <a16:creationId xmlns:a16="http://schemas.microsoft.com/office/drawing/2014/main" id="{6A69DC9F-C2B9-584C-58AE-B9B837C15C4B}"/>
              </a:ext>
            </a:extLst>
          </p:cNvPr>
          <p:cNvSpPr txBox="1">
            <a:spLocks/>
          </p:cNvSpPr>
          <p:nvPr/>
        </p:nvSpPr>
        <p:spPr>
          <a:xfrm>
            <a:off x="881149" y="4203512"/>
            <a:ext cx="10632671" cy="1237167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2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 Bold" panose="020B0704020202020204" pitchFamily="34" charset="0"/>
              </a:rPr>
              <a:t>不要相信這個介面</a:t>
            </a:r>
            <a:r>
              <a:rPr lang="en-US" altLang="zh-TW" sz="2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 Bold" panose="020B0704020202020204" pitchFamily="34" charset="0"/>
              </a:rPr>
              <a:t>, </a:t>
            </a:r>
            <a:r>
              <a:rPr lang="zh-TW" altLang="en-US" sz="2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 Bold" panose="020B0704020202020204" pitchFamily="34" charset="0"/>
              </a:rPr>
              <a:t>介面會轉的</a:t>
            </a:r>
            <a:r>
              <a:rPr lang="en-US" altLang="zh-TW" sz="2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 Bold" panose="020B0704020202020204" pitchFamily="34" charset="0"/>
              </a:rPr>
              <a:t>, </a:t>
            </a:r>
            <a:r>
              <a:rPr lang="zh-TW" altLang="en-US" sz="2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 Bold" panose="020B0704020202020204" pitchFamily="34" charset="0"/>
              </a:rPr>
              <a:t>找</a:t>
            </a:r>
            <a:r>
              <a:rPr lang="en-US" altLang="zh-TW" sz="2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 Bold" panose="020B0704020202020204" pitchFamily="34" charset="0"/>
              </a:rPr>
              <a:t>outlook</a:t>
            </a:r>
            <a:r>
              <a:rPr lang="zh-TW" altLang="en-US" sz="2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 Bold" panose="020B0704020202020204" pitchFamily="34" charset="0"/>
              </a:rPr>
              <a:t>就對了。</a:t>
            </a:r>
            <a:endParaRPr lang="en-US" altLang="zh-TW" sz="24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Arial Bold" panose="020B0704020202020204" pitchFamily="34" charset="0"/>
            </a:endParaRPr>
          </a:p>
          <a:p>
            <a:pPr lvl="0">
              <a:lnSpc>
                <a:spcPct val="100000"/>
              </a:lnSpc>
              <a:buClrTx/>
              <a:defRPr/>
            </a:pPr>
            <a:r>
              <a:rPr lang="en-US" altLang="zh-HK" sz="2400" dirty="0">
                <a:solidFill>
                  <a:schemeClr val="bg1"/>
                </a:solidFill>
              </a:rPr>
              <a:t>Don't believe this interface, the interface will change, just look for outlook.</a:t>
            </a:r>
            <a:endParaRPr lang="en-US" altLang="zh-TW" sz="24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Arial Bold" panose="020B07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828074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765862-98A9-9CAE-A32B-4F4E0E6080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021125C6-B112-764A-8BAE-992C656440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3489006"/>
              </p:ext>
            </p:extLst>
          </p:nvPr>
        </p:nvGraphicFramePr>
        <p:xfrm>
          <a:off x="540656" y="1133792"/>
          <a:ext cx="10940144" cy="4175022"/>
        </p:xfrm>
        <a:graphic>
          <a:graphicData uri="http://schemas.openxmlformats.org/drawingml/2006/table">
            <a:tbl>
              <a:tblPr firstRow="1" bandRow="1">
                <a:tableStyleId>{88F03135-74A5-4267-A433-6338CDBE4B8F}</a:tableStyleId>
              </a:tblPr>
              <a:tblGrid>
                <a:gridCol w="3859774">
                  <a:extLst>
                    <a:ext uri="{9D8B030D-6E8A-4147-A177-3AD203B41FA5}">
                      <a16:colId xmlns:a16="http://schemas.microsoft.com/office/drawing/2014/main" val="909974465"/>
                    </a:ext>
                  </a:extLst>
                </a:gridCol>
                <a:gridCol w="7080370">
                  <a:extLst>
                    <a:ext uri="{9D8B030D-6E8A-4147-A177-3AD203B41FA5}">
                      <a16:colId xmlns:a16="http://schemas.microsoft.com/office/drawing/2014/main" val="2999329411"/>
                    </a:ext>
                  </a:extLst>
                </a:gridCol>
              </a:tblGrid>
              <a:tr h="668926">
                <a:tc>
                  <a:txBody>
                    <a:bodyPr/>
                    <a:lstStyle/>
                    <a:p>
                      <a:r>
                        <a:rPr lang="zh-TW" altLang="en-US" dirty="0"/>
                        <a:t>學生號碼 </a:t>
                      </a:r>
                      <a:r>
                        <a:rPr lang="en-US" altLang="zh-TW" dirty="0"/>
                        <a:t>Student number</a:t>
                      </a:r>
                      <a:endParaRPr lang="zh-HK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HK" dirty="0"/>
                        <a:t>8 </a:t>
                      </a:r>
                      <a:r>
                        <a:rPr lang="zh-TW" altLang="en-US" dirty="0"/>
                        <a:t>個數字</a:t>
                      </a:r>
                      <a:r>
                        <a:rPr lang="en-US" altLang="zh-TW" dirty="0"/>
                        <a:t>, </a:t>
                      </a:r>
                      <a:r>
                        <a:rPr lang="zh-TW" altLang="en-US" dirty="0"/>
                        <a:t>沒有</a:t>
                      </a:r>
                      <a:r>
                        <a:rPr lang="en-US" altLang="zh-TW" dirty="0"/>
                        <a:t>s</a:t>
                      </a:r>
                      <a:r>
                        <a:rPr lang="zh-TW" altLang="en-US" dirty="0"/>
                        <a:t> </a:t>
                      </a:r>
                      <a:endParaRPr lang="en-US" altLang="zh-TW" dirty="0"/>
                    </a:p>
                    <a:p>
                      <a:r>
                        <a:rPr lang="en-US" altLang="zh-TW" dirty="0"/>
                        <a:t>8 Number, with no s</a:t>
                      </a:r>
                      <a:endParaRPr lang="zh-HK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0512755"/>
                  </a:ext>
                </a:extLst>
              </a:tr>
              <a:tr h="853675">
                <a:tc>
                  <a:txBody>
                    <a:bodyPr/>
                    <a:lstStyle/>
                    <a:p>
                      <a:endParaRPr lang="en-US" altLang="zh-HK" dirty="0"/>
                    </a:p>
                    <a:p>
                      <a:r>
                        <a:rPr lang="en-US" altLang="zh-HK" b="1" u="sng" dirty="0"/>
                        <a:t>Username</a:t>
                      </a:r>
                      <a:r>
                        <a:rPr lang="en-US" altLang="zh-HK" dirty="0"/>
                        <a:t> of </a:t>
                      </a:r>
                      <a:r>
                        <a:rPr lang="en-US" altLang="zh-HK" dirty="0" err="1"/>
                        <a:t>MyHKMU</a:t>
                      </a:r>
                      <a:r>
                        <a:rPr lang="en-US" altLang="zh-HK" dirty="0"/>
                        <a:t>, </a:t>
                      </a:r>
                      <a:r>
                        <a:rPr lang="en-US" altLang="zh-HK" dirty="0" err="1"/>
                        <a:t>elipace</a:t>
                      </a:r>
                      <a:r>
                        <a:rPr lang="en-US" altLang="zh-HK" dirty="0"/>
                        <a:t> and student intranet</a:t>
                      </a:r>
                      <a:endParaRPr lang="zh-HK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altLang="zh-HK" dirty="0"/>
                    </a:p>
                    <a:p>
                      <a:r>
                        <a:rPr lang="en-US" altLang="zh-HK" dirty="0"/>
                        <a:t>s +</a:t>
                      </a:r>
                      <a:r>
                        <a:rPr lang="zh-TW" altLang="en-US" dirty="0"/>
                        <a:t>學生證號碼頭</a:t>
                      </a:r>
                      <a:r>
                        <a:rPr lang="en-US" altLang="zh-TW" dirty="0"/>
                        <a:t>7</a:t>
                      </a:r>
                      <a:r>
                        <a:rPr lang="zh-TW" altLang="en-US" dirty="0"/>
                        <a:t>個數字</a:t>
                      </a:r>
                      <a:endParaRPr lang="en-US" altLang="zh-TW" dirty="0"/>
                    </a:p>
                    <a:p>
                      <a:r>
                        <a:rPr lang="en-US" altLang="zh-HK" dirty="0"/>
                        <a:t>s +first 7 numbers of student number</a:t>
                      </a:r>
                      <a:endParaRPr lang="zh-HK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86692594"/>
                  </a:ext>
                </a:extLst>
              </a:tr>
              <a:tr h="853675">
                <a:tc>
                  <a:txBody>
                    <a:bodyPr/>
                    <a:lstStyle/>
                    <a:p>
                      <a:r>
                        <a:rPr lang="en-US" altLang="zh-HK" b="1" u="sng" dirty="0"/>
                        <a:t>Password</a:t>
                      </a:r>
                      <a:r>
                        <a:rPr lang="en-US" altLang="zh-HK" dirty="0"/>
                        <a:t> of </a:t>
                      </a:r>
                      <a:r>
                        <a:rPr lang="en-US" altLang="zh-HK" dirty="0" err="1"/>
                        <a:t>MyHKMU</a:t>
                      </a:r>
                      <a:r>
                        <a:rPr lang="en-US" altLang="zh-HK" dirty="0"/>
                        <a:t>, </a:t>
                      </a:r>
                      <a:r>
                        <a:rPr lang="en-US" altLang="zh-HK" dirty="0" err="1"/>
                        <a:t>elipace</a:t>
                      </a:r>
                      <a:r>
                        <a:rPr lang="en-US" altLang="zh-HK" dirty="0"/>
                        <a:t> and student intranet</a:t>
                      </a:r>
                      <a:endParaRPr lang="zh-HK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TW" altLang="en-US" dirty="0"/>
                        <a:t>統一密碼</a:t>
                      </a:r>
                      <a:endParaRPr lang="en-US" altLang="zh-TW" dirty="0"/>
                    </a:p>
                    <a:p>
                      <a:r>
                        <a:rPr lang="en-US" altLang="zh-TW" dirty="0"/>
                        <a:t>Single Password</a:t>
                      </a:r>
                      <a:endParaRPr lang="zh-HK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11550531"/>
                  </a:ext>
                </a:extLst>
              </a:tr>
              <a:tr h="853675">
                <a:tc>
                  <a:txBody>
                    <a:bodyPr/>
                    <a:lstStyle/>
                    <a:p>
                      <a:r>
                        <a:rPr lang="en-US" altLang="zh-HK" b="1" u="sng" dirty="0"/>
                        <a:t>Username</a:t>
                      </a:r>
                      <a:r>
                        <a:rPr lang="en-US" altLang="zh-HK" dirty="0"/>
                        <a:t> of O365</a:t>
                      </a:r>
                      <a:endParaRPr lang="zh-HK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HK" dirty="0"/>
                        <a:t>s +</a:t>
                      </a:r>
                      <a:r>
                        <a:rPr lang="zh-TW" altLang="en-US" dirty="0"/>
                        <a:t>學生證號碼頭</a:t>
                      </a:r>
                      <a:r>
                        <a:rPr lang="en-US" altLang="zh-TW" dirty="0"/>
                        <a:t>7</a:t>
                      </a:r>
                      <a:r>
                        <a:rPr lang="zh-TW" altLang="en-US" dirty="0"/>
                        <a:t>個數字</a:t>
                      </a:r>
                      <a:r>
                        <a:rPr lang="en-US" altLang="zh-TW" dirty="0"/>
                        <a:t>@live.hkmu.edu.hk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altLang="zh-HK" dirty="0"/>
                        <a:t>s +first 7 numbers of student number</a:t>
                      </a:r>
                      <a:r>
                        <a:rPr lang="en-US" altLang="zh-TW" dirty="0"/>
                        <a:t>@live.hkmu.edu.hk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40393255"/>
                  </a:ext>
                </a:extLst>
              </a:tr>
              <a:tr h="853675">
                <a:tc>
                  <a:txBody>
                    <a:bodyPr/>
                    <a:lstStyle/>
                    <a:p>
                      <a:r>
                        <a:rPr lang="en-US" altLang="zh-HK" b="1" dirty="0"/>
                        <a:t>Default Password</a:t>
                      </a:r>
                      <a:r>
                        <a:rPr lang="en-US" altLang="zh-HK" dirty="0"/>
                        <a:t> of O365</a:t>
                      </a:r>
                      <a:endParaRPr lang="zh-HK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altLang="zh-TW" sz="2000" b="1" dirty="0" err="1">
                          <a:solidFill>
                            <a:srgbClr val="020002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HKmu</a:t>
                      </a:r>
                      <a:r>
                        <a:rPr lang="en-US" altLang="zh-TW" sz="2000" b="1" dirty="0">
                          <a:solidFill>
                            <a:srgbClr val="020002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+</a:t>
                      </a:r>
                      <a:r>
                        <a:rPr lang="zh-TW" altLang="en-US" sz="2000" b="1" dirty="0">
                          <a:solidFill>
                            <a:srgbClr val="020002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身份證尾四位</a:t>
                      </a:r>
                      <a:r>
                        <a:rPr lang="en-US" altLang="zh-TW" sz="2000" b="1" dirty="0">
                          <a:solidFill>
                            <a:srgbClr val="020002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+</a:t>
                      </a:r>
                      <a:r>
                        <a:rPr lang="zh-TW" altLang="en-US" sz="2000" b="1" dirty="0">
                          <a:solidFill>
                            <a:srgbClr val="020002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出生日子</a:t>
                      </a:r>
                      <a:r>
                        <a:rPr lang="en-US" altLang="zh-TW" sz="2000" b="1" dirty="0">
                          <a:solidFill>
                            <a:srgbClr val="020002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dd+</a:t>
                      </a:r>
                      <a:r>
                        <a:rPr lang="zh-TW" altLang="en-US" sz="2000" b="1" dirty="0">
                          <a:solidFill>
                            <a:srgbClr val="020002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出生月份</a:t>
                      </a:r>
                      <a:r>
                        <a:rPr lang="en-US" altLang="zh-TW" sz="2000" b="1" dirty="0">
                          <a:solidFill>
                            <a:srgbClr val="020002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mm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598574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341177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A18640-FEE3-9145-5640-3FD719DEDB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73C4223-00CC-0437-8652-4DF3BE7764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4989" y="1972889"/>
            <a:ext cx="10307782" cy="3519054"/>
          </a:xfrm>
        </p:spPr>
        <p:txBody>
          <a:bodyPr>
            <a:noAutofit/>
          </a:bodyPr>
          <a:lstStyle/>
          <a:p>
            <a:r>
              <a:rPr lang="en-US" altLang="zh-TW" b="1" dirty="0">
                <a:solidFill>
                  <a:schemeClr val="bg1"/>
                </a:solidFill>
                <a:latin typeface="+mn-lt"/>
                <a:ea typeface="微軟正黑體" panose="020B0604030504040204" pitchFamily="34" charset="-120"/>
                <a:cs typeface="Arial" panose="020B0604020202020204" pitchFamily="34" charset="0"/>
              </a:rPr>
              <a:t>O365  </a:t>
            </a:r>
            <a:r>
              <a:rPr lang="zh-TW" altLang="en-US" b="1" dirty="0">
                <a:solidFill>
                  <a:schemeClr val="bg1"/>
                </a:solidFill>
                <a:latin typeface="+mn-lt"/>
                <a:ea typeface="微軟正黑體" panose="020B0604030504040204" pitchFamily="34" charset="-120"/>
                <a:cs typeface="Arial" panose="020B0604020202020204" pitchFamily="34" charset="0"/>
              </a:rPr>
              <a:t>睇  </a:t>
            </a:r>
            <a:r>
              <a:rPr lang="en-US" altLang="zh-TW" b="1" dirty="0">
                <a:solidFill>
                  <a:schemeClr val="bg1"/>
                </a:solidFill>
                <a:latin typeface="+mn-lt"/>
                <a:ea typeface="微軟正黑體" panose="020B0604030504040204" pitchFamily="34" charset="-120"/>
                <a:cs typeface="Arial" panose="020B0604020202020204" pitchFamily="34" charset="0"/>
              </a:rPr>
              <a:t>email</a:t>
            </a:r>
            <a:br>
              <a:rPr lang="en-US" altLang="zh-TW" b="1" dirty="0">
                <a:solidFill>
                  <a:schemeClr val="bg1"/>
                </a:solidFill>
                <a:latin typeface="+mn-lt"/>
                <a:ea typeface="微軟正黑體" panose="020B0604030504040204" pitchFamily="34" charset="-120"/>
                <a:cs typeface="Arial" panose="020B0604020202020204" pitchFamily="34" charset="0"/>
              </a:rPr>
            </a:br>
            <a:br>
              <a:rPr lang="en-US" altLang="zh-TW" b="1" dirty="0">
                <a:solidFill>
                  <a:schemeClr val="bg1"/>
                </a:solidFill>
                <a:latin typeface="+mn-lt"/>
                <a:ea typeface="微軟正黑體" panose="020B0604030504040204" pitchFamily="34" charset="-120"/>
                <a:cs typeface="Arial" panose="020B0604020202020204" pitchFamily="34" charset="0"/>
              </a:rPr>
            </a:br>
            <a:r>
              <a:rPr lang="en-US" altLang="zh-TW" b="1" dirty="0" err="1">
                <a:solidFill>
                  <a:schemeClr val="bg1"/>
                </a:solidFill>
                <a:latin typeface="+mn-lt"/>
                <a:ea typeface="微軟正黑體" panose="020B0604030504040204" pitchFamily="34" charset="-120"/>
                <a:cs typeface="Arial" panose="020B0604020202020204" pitchFamily="34" charset="0"/>
              </a:rPr>
              <a:t>elipace</a:t>
            </a:r>
            <a:r>
              <a:rPr lang="en-US" altLang="zh-TW" b="1" dirty="0">
                <a:solidFill>
                  <a:schemeClr val="bg1"/>
                </a:solidFill>
                <a:latin typeface="+mn-lt"/>
                <a:ea typeface="微軟正黑體" panose="020B0604030504040204" pitchFamily="34" charset="-120"/>
                <a:cs typeface="Arial" panose="020B0604020202020204" pitchFamily="34" charset="0"/>
              </a:rPr>
              <a:t>  </a:t>
            </a:r>
            <a:r>
              <a:rPr lang="zh-TW" altLang="en-US" b="1" dirty="0">
                <a:solidFill>
                  <a:schemeClr val="bg1"/>
                </a:solidFill>
                <a:latin typeface="+mn-lt"/>
                <a:ea typeface="微軟正黑體" panose="020B0604030504040204" pitchFamily="34" charset="-120"/>
                <a:cs typeface="Arial" panose="020B0604020202020204" pitchFamily="34" charset="0"/>
              </a:rPr>
              <a:t>睇  </a:t>
            </a:r>
            <a:r>
              <a:rPr lang="en-US" altLang="zh-TW" b="1" dirty="0">
                <a:solidFill>
                  <a:schemeClr val="bg1"/>
                </a:solidFill>
                <a:latin typeface="+mn-lt"/>
                <a:ea typeface="微軟正黑體" panose="020B0604030504040204" pitchFamily="34" charset="-120"/>
                <a:cs typeface="Arial" panose="020B0604020202020204" pitchFamily="34" charset="0"/>
              </a:rPr>
              <a:t>lecture notes</a:t>
            </a:r>
            <a:br>
              <a:rPr lang="en-US" altLang="zh-TW" b="1" dirty="0">
                <a:solidFill>
                  <a:schemeClr val="bg1"/>
                </a:solidFill>
                <a:latin typeface="+mn-lt"/>
                <a:ea typeface="微軟正黑體" panose="020B0604030504040204" pitchFamily="34" charset="-120"/>
                <a:cs typeface="Arial" panose="020B0604020202020204" pitchFamily="34" charset="0"/>
              </a:rPr>
            </a:br>
            <a:br>
              <a:rPr lang="en-US" altLang="zh-TW" b="1" dirty="0">
                <a:solidFill>
                  <a:schemeClr val="bg1"/>
                </a:solidFill>
                <a:latin typeface="+mn-lt"/>
                <a:ea typeface="微軟正黑體" panose="020B0604030504040204" pitchFamily="34" charset="-120"/>
                <a:cs typeface="Arial" panose="020B0604020202020204" pitchFamily="34" charset="0"/>
              </a:rPr>
            </a:br>
            <a:r>
              <a:rPr lang="en-US" altLang="zh-TW" b="1" dirty="0" err="1">
                <a:solidFill>
                  <a:schemeClr val="bg1"/>
                </a:solidFill>
                <a:latin typeface="+mn-lt"/>
                <a:ea typeface="微軟正黑體" panose="020B0604030504040204" pitchFamily="34" charset="-120"/>
                <a:cs typeface="Arial" panose="020B0604020202020204" pitchFamily="34" charset="0"/>
              </a:rPr>
              <a:t>myHKMU</a:t>
            </a:r>
            <a:r>
              <a:rPr lang="zh-TW" altLang="en-US" b="1" dirty="0">
                <a:solidFill>
                  <a:schemeClr val="bg1"/>
                </a:solidFill>
                <a:latin typeface="+mn-lt"/>
                <a:ea typeface="微軟正黑體" panose="020B0604030504040204" pitchFamily="34" charset="-120"/>
                <a:cs typeface="Arial" panose="020B0604020202020204" pitchFamily="34" charset="0"/>
              </a:rPr>
              <a:t>做其他</a:t>
            </a:r>
            <a:endParaRPr lang="zh-TW" altLang="en-US" b="1" dirty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F3EE9E21-56AE-9779-E4ED-C5C5235BEB78}"/>
              </a:ext>
            </a:extLst>
          </p:cNvPr>
          <p:cNvSpPr/>
          <p:nvPr/>
        </p:nvSpPr>
        <p:spPr>
          <a:xfrm>
            <a:off x="288175" y="5026429"/>
            <a:ext cx="1485207" cy="642849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70814404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556BA9-2DBF-462B-381A-FED01FE663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3272270-7A95-C4B8-EE1F-E8E12BC6C7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5451" y="2553395"/>
            <a:ext cx="7401098" cy="2003365"/>
          </a:xfrm>
        </p:spPr>
        <p:txBody>
          <a:bodyPr>
            <a:noAutofit/>
          </a:bodyPr>
          <a:lstStyle/>
          <a:p>
            <a:r>
              <a:rPr lang="zh-TW" altLang="en-US" dirty="0">
                <a:solidFill>
                  <a:schemeClr val="bg1"/>
                </a:solidFill>
                <a:latin typeface="+mn-lt"/>
                <a:ea typeface="微軟正黑體" panose="020B0604030504040204" pitchFamily="34" charset="-120"/>
                <a:cs typeface="Arial" panose="020B0604020202020204" pitchFamily="34" charset="0"/>
              </a:rPr>
              <a:t>接下來</a:t>
            </a:r>
            <a:r>
              <a:rPr lang="en-US" altLang="zh-TW" dirty="0">
                <a:solidFill>
                  <a:schemeClr val="bg1"/>
                </a:solidFill>
                <a:latin typeface="+mn-lt"/>
                <a:ea typeface="微軟正黑體" panose="020B0604030504040204" pitchFamily="34" charset="-120"/>
                <a:cs typeface="Arial" panose="020B0604020202020204" pitchFamily="34" charset="0"/>
              </a:rPr>
              <a:t>, </a:t>
            </a:r>
            <a:r>
              <a:rPr lang="zh-TW" altLang="en-US" dirty="0">
                <a:solidFill>
                  <a:schemeClr val="bg1"/>
                </a:solidFill>
                <a:latin typeface="+mn-lt"/>
                <a:ea typeface="微軟正黑體" panose="020B0604030504040204" pitchFamily="34" charset="-120"/>
                <a:cs typeface="Arial" panose="020B0604020202020204" pitchFamily="34" charset="0"/>
              </a:rPr>
              <a:t>是有關語文科目的資訊</a:t>
            </a:r>
            <a:br>
              <a:rPr lang="en-US" altLang="zh-TW" dirty="0">
                <a:solidFill>
                  <a:schemeClr val="bg1"/>
                </a:solidFill>
                <a:latin typeface="+mn-lt"/>
                <a:ea typeface="微軟正黑體" panose="020B0604030504040204" pitchFamily="34" charset="-120"/>
                <a:cs typeface="Arial" panose="020B0604020202020204" pitchFamily="34" charset="0"/>
              </a:rPr>
            </a:br>
            <a:r>
              <a:rPr lang="en-US" altLang="zh-HK" b="0" dirty="0">
                <a:solidFill>
                  <a:schemeClr val="bg1"/>
                </a:solidFill>
                <a:latin typeface="+mn-lt"/>
              </a:rPr>
              <a:t>Next, there is information about the language subject</a:t>
            </a:r>
            <a:endParaRPr lang="zh-TW" altLang="en-US" b="1" dirty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301398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37555" y="-91465"/>
            <a:ext cx="12503739" cy="7032591"/>
          </a:xfrm>
          <a:prstGeom prst="rect">
            <a:avLst/>
          </a:prstGeom>
        </p:spPr>
      </p:pic>
      <p:sp>
        <p:nvSpPr>
          <p:cNvPr id="4" name="標題 3">
            <a:extLst>
              <a:ext uri="{FF2B5EF4-FFF2-40B4-BE49-F238E27FC236}">
                <a16:creationId xmlns:a16="http://schemas.microsoft.com/office/drawing/2014/main" id="{F3238AAC-D480-0316-FD10-BE5656C7D3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14314" y="2379133"/>
            <a:ext cx="6270183" cy="2390994"/>
          </a:xfrm>
        </p:spPr>
        <p:txBody>
          <a:bodyPr/>
          <a:lstStyle/>
          <a:p>
            <a:r>
              <a:rPr lang="zh-TW" altLang="en-US" sz="36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語文科目豁免政策</a:t>
            </a:r>
            <a:br>
              <a:rPr lang="zh-TW" altLang="en-US" sz="36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GB" altLang="zh-HK" sz="36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Language Course Exemption (FHDECE)</a:t>
            </a:r>
            <a:endParaRPr lang="zh-HK" altLang="en-US" sz="3500" dirty="0">
              <a:latin typeface="Candara" panose="020E0502030303020204" pitchFamily="34" charset="0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3117;p45"/>
          <p:cNvSpPr txBox="1">
            <a:spLocks/>
          </p:cNvSpPr>
          <p:nvPr/>
        </p:nvSpPr>
        <p:spPr>
          <a:xfrm>
            <a:off x="283502" y="808233"/>
            <a:ext cx="102656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pPr algn="l"/>
            <a:r>
              <a:rPr lang="en-US" sz="32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Chinese/English courses – QF Level 3 &amp; 4</a:t>
            </a:r>
          </a:p>
        </p:txBody>
      </p:sp>
      <p:sp>
        <p:nvSpPr>
          <p:cNvPr id="7" name="副標題 4">
            <a:extLst>
              <a:ext uri="{FF2B5EF4-FFF2-40B4-BE49-F238E27FC236}">
                <a16:creationId xmlns:a16="http://schemas.microsoft.com/office/drawing/2014/main" id="{B7A2E843-0FCA-4081-A05F-864B8CF79786}"/>
              </a:ext>
            </a:extLst>
          </p:cNvPr>
          <p:cNvSpPr txBox="1">
            <a:spLocks/>
          </p:cNvSpPr>
          <p:nvPr/>
        </p:nvSpPr>
        <p:spPr>
          <a:xfrm>
            <a:off x="283502" y="1622633"/>
            <a:ext cx="11347745" cy="410213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 algn="just">
              <a:buAutoNum type="arabicPeriod"/>
            </a:pPr>
            <a:r>
              <a:rPr lang="en-US" dirty="0">
                <a:solidFill>
                  <a:srgbClr val="008E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Holders of any qualifications mentioned below:</a:t>
            </a:r>
          </a:p>
          <a:p>
            <a:pPr marL="514350" indent="-514350" algn="just">
              <a:buAutoNum type="alphaLcParenBoth"/>
            </a:pPr>
            <a:r>
              <a:rPr lang="en-US" dirty="0">
                <a:solidFill>
                  <a:srgbClr val="008E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locally accredited </a:t>
            </a:r>
            <a:r>
              <a:rPr lang="en-US" b="1" dirty="0">
                <a:solidFill>
                  <a:srgbClr val="008E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sub-degree (at QF Level 4) or a post-secondary diploma</a:t>
            </a:r>
            <a:r>
              <a:rPr lang="en-US" dirty="0">
                <a:solidFill>
                  <a:srgbClr val="008E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offer by a recognized university or higher education institute overseas, or</a:t>
            </a:r>
          </a:p>
          <a:p>
            <a:pPr marL="514350" indent="-514350" algn="just">
              <a:buAutoNum type="alphaLcParenBoth"/>
            </a:pPr>
            <a:r>
              <a:rPr lang="en-US" dirty="0">
                <a:solidFill>
                  <a:srgbClr val="008E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locally accredited </a:t>
            </a:r>
            <a:r>
              <a:rPr lang="en-US" b="1" dirty="0">
                <a:solidFill>
                  <a:srgbClr val="008E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Bachelor’s degree or above (at QF Level 5 or above)</a:t>
            </a:r>
            <a:r>
              <a:rPr lang="en-US" dirty="0">
                <a:solidFill>
                  <a:srgbClr val="008E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or a Bachelor’s degree or above offered by a recognized university overseas.</a:t>
            </a:r>
          </a:p>
          <a:p>
            <a:pPr marL="514350" indent="-514350" algn="just">
              <a:buAutoNum type="alphaLcParenBoth"/>
            </a:pPr>
            <a:endParaRPr lang="en-US" dirty="0">
              <a:solidFill>
                <a:srgbClr val="00A65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00000"/>
              </a:lnSpc>
            </a:pP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qualification should be awarded by a university or institute where the </a:t>
            </a:r>
            <a:r>
              <a:rPr lang="en-US" u="sng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medium of instruction and assessments of this qualification must be in English</a:t>
            </a: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This includes UK and colonies, US (mainland and territories), Canada, Australia, New Zealand, South Africa (must be in English speaking, not Afrikaans), Ireland and Singapore. Other English-medium universities in the British Commonwealth will be considered on a case-by-case basis.</a:t>
            </a:r>
          </a:p>
          <a:p>
            <a:pPr algn="l"/>
            <a:endParaRPr lang="en-US"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en-US"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en-US"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en-US"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en-US"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>
              <a:solidFill>
                <a:srgbClr val="00A65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>
              <a:solidFill>
                <a:srgbClr val="00A65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>
              <a:solidFill>
                <a:srgbClr val="00A65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907022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3117;p45"/>
          <p:cNvSpPr txBox="1">
            <a:spLocks/>
          </p:cNvSpPr>
          <p:nvPr/>
        </p:nvSpPr>
        <p:spPr>
          <a:xfrm>
            <a:off x="228021" y="1170183"/>
            <a:ext cx="102656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pPr algn="l"/>
            <a:r>
              <a:rPr lang="en-US" sz="32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Chinese/English courses – QF Level 3 &amp; 4</a:t>
            </a:r>
          </a:p>
        </p:txBody>
      </p:sp>
      <p:sp>
        <p:nvSpPr>
          <p:cNvPr id="4" name="副標題 4"/>
          <p:cNvSpPr txBox="1">
            <a:spLocks/>
          </p:cNvSpPr>
          <p:nvPr/>
        </p:nvSpPr>
        <p:spPr>
          <a:xfrm>
            <a:off x="228021" y="2244880"/>
            <a:ext cx="11782816" cy="46131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 algn="just">
              <a:buFont typeface="+mj-lt"/>
              <a:buAutoNum type="arabicPeriod" startAt="2"/>
            </a:pPr>
            <a:r>
              <a:rPr lang="en-US" sz="2800" dirty="0">
                <a:solidFill>
                  <a:srgbClr val="00A6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Completion of a prior English course at QF Level 3/4 or above</a:t>
            </a:r>
          </a:p>
          <a:p>
            <a:pPr marL="514350" indent="-514350" algn="just">
              <a:buFont typeface="+mj-lt"/>
              <a:buAutoNum type="arabicPeriod" startAt="2"/>
            </a:pPr>
            <a:endParaRPr lang="en-US" sz="2800" dirty="0">
              <a:solidFill>
                <a:srgbClr val="00A65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en-US" sz="2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course should be non-career specific.</a:t>
            </a:r>
          </a:p>
          <a:p>
            <a:pPr algn="l"/>
            <a:r>
              <a:rPr lang="en-US" sz="2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(e.g. Business English courses and English courses for Tourism will </a:t>
            </a:r>
            <a:r>
              <a:rPr lang="en-US" sz="2600" b="1" u="sng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not</a:t>
            </a:r>
            <a:r>
              <a:rPr lang="en-US" sz="2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be considered.)</a:t>
            </a:r>
          </a:p>
          <a:p>
            <a:pPr algn="l"/>
            <a:endParaRPr lang="en-US" sz="2600" dirty="0"/>
          </a:p>
          <a:p>
            <a:pPr algn="l"/>
            <a:endParaRPr lang="en-US" sz="1400" dirty="0"/>
          </a:p>
          <a:p>
            <a:endParaRPr lang="en-US" sz="2800" dirty="0">
              <a:solidFill>
                <a:srgbClr val="00A651"/>
              </a:solidFill>
            </a:endParaRPr>
          </a:p>
          <a:p>
            <a:pPr marL="457200" indent="-457200" algn="just">
              <a:buFont typeface="+mj-lt"/>
              <a:buAutoNum type="arabicPeriod" startAt="2"/>
            </a:pPr>
            <a:endParaRPr lang="en-US" altLang="zh-HK" sz="2800" dirty="0">
              <a:solidFill>
                <a:srgbClr val="00A651"/>
              </a:solidFill>
            </a:endParaRPr>
          </a:p>
          <a:p>
            <a:pPr marL="457200" indent="-457200" algn="just">
              <a:buFont typeface="+mj-lt"/>
              <a:buAutoNum type="arabicPeriod" startAt="2"/>
            </a:pPr>
            <a:endParaRPr lang="en-US" altLang="zh-HK" sz="2800" dirty="0">
              <a:solidFill>
                <a:srgbClr val="00A651"/>
              </a:solidFill>
            </a:endParaRPr>
          </a:p>
          <a:p>
            <a:pPr marL="457200" indent="-457200" algn="just">
              <a:buFont typeface="+mj-lt"/>
              <a:buAutoNum type="arabicPeriod" startAt="2"/>
            </a:pPr>
            <a:endParaRPr lang="en-US" altLang="zh-HK" sz="2800" dirty="0">
              <a:solidFill>
                <a:srgbClr val="00A651"/>
              </a:solidFill>
            </a:endParaRPr>
          </a:p>
          <a:p>
            <a:pPr marL="457200" indent="-457200" algn="just">
              <a:buFont typeface="+mj-lt"/>
              <a:buAutoNum type="arabicPeriod" startAt="2"/>
            </a:pPr>
            <a:endParaRPr lang="en-US" altLang="zh-HK" sz="2800" dirty="0">
              <a:solidFill>
                <a:srgbClr val="00A651"/>
              </a:solidFill>
            </a:endParaRPr>
          </a:p>
          <a:p>
            <a:pPr marL="457200" indent="-457200" algn="just">
              <a:buFont typeface="+mj-lt"/>
              <a:buAutoNum type="arabicPeriod" startAt="2"/>
            </a:pPr>
            <a:endParaRPr lang="en-US" altLang="zh-HK" sz="2800" dirty="0">
              <a:solidFill>
                <a:srgbClr val="00A651"/>
              </a:solidFill>
            </a:endParaRPr>
          </a:p>
          <a:p>
            <a:pPr marL="457200" indent="-457200" algn="just">
              <a:buFont typeface="+mj-lt"/>
              <a:buAutoNum type="arabicPeriod" startAt="2"/>
            </a:pPr>
            <a:endParaRPr lang="en-US" altLang="zh-HK" sz="2800" dirty="0">
              <a:solidFill>
                <a:srgbClr val="00A651"/>
              </a:solidFill>
            </a:endParaRPr>
          </a:p>
          <a:p>
            <a:pPr marL="457200" indent="-457200" algn="just">
              <a:buFont typeface="+mj-lt"/>
              <a:buAutoNum type="arabicPeriod" startAt="2"/>
            </a:pPr>
            <a:endParaRPr lang="en-US" altLang="zh-HK" sz="2800" dirty="0">
              <a:solidFill>
                <a:srgbClr val="00A651"/>
              </a:solidFill>
            </a:endParaRPr>
          </a:p>
          <a:p>
            <a:pPr algn="just"/>
            <a:endParaRPr lang="en-US" altLang="zh-HK" sz="2800" dirty="0">
              <a:solidFill>
                <a:srgbClr val="00A651"/>
              </a:solidFill>
            </a:endParaRPr>
          </a:p>
          <a:p>
            <a:pPr algn="just"/>
            <a:endParaRPr lang="en-US" altLang="zh-HK" sz="2800" dirty="0">
              <a:solidFill>
                <a:srgbClr val="00A651"/>
              </a:solidFill>
            </a:endParaRPr>
          </a:p>
          <a:p>
            <a:pPr algn="just"/>
            <a:endParaRPr lang="en-US" altLang="zh-HK" sz="2800" dirty="0">
              <a:solidFill>
                <a:srgbClr val="00A651"/>
              </a:solidFill>
            </a:endParaRPr>
          </a:p>
          <a:p>
            <a:pPr algn="just"/>
            <a:endParaRPr lang="en-US" altLang="zh-HK" sz="2800" dirty="0">
              <a:solidFill>
                <a:srgbClr val="00A651"/>
              </a:solidFill>
            </a:endParaRPr>
          </a:p>
          <a:p>
            <a:endParaRPr lang="en-US" sz="2800" dirty="0">
              <a:solidFill>
                <a:srgbClr val="00A651"/>
              </a:solidFill>
            </a:endParaRPr>
          </a:p>
          <a:p>
            <a:endParaRPr lang="en-US" sz="2800" dirty="0">
              <a:solidFill>
                <a:srgbClr val="00A65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528018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3117;p45"/>
          <p:cNvSpPr txBox="1">
            <a:spLocks/>
          </p:cNvSpPr>
          <p:nvPr/>
        </p:nvSpPr>
        <p:spPr>
          <a:xfrm>
            <a:off x="228021" y="747041"/>
            <a:ext cx="102656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pPr algn="l"/>
            <a:r>
              <a:rPr lang="en-US" sz="32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English courses – QF Level 3 &amp; 4</a:t>
            </a:r>
          </a:p>
        </p:txBody>
      </p:sp>
      <p:sp>
        <p:nvSpPr>
          <p:cNvPr id="4" name="副標題 4"/>
          <p:cNvSpPr txBox="1">
            <a:spLocks/>
          </p:cNvSpPr>
          <p:nvPr/>
        </p:nvSpPr>
        <p:spPr>
          <a:xfrm>
            <a:off x="272471" y="1510641"/>
            <a:ext cx="11782816" cy="46131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buFont typeface="+mj-lt"/>
              <a:buAutoNum type="arabicPeriod" startAt="3"/>
            </a:pPr>
            <a:r>
              <a:rPr lang="en-US" sz="2200" dirty="0">
                <a:solidFill>
                  <a:srgbClr val="00A6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Holders of a </a:t>
            </a:r>
            <a:r>
              <a:rPr lang="en-US" sz="2200" b="1" dirty="0">
                <a:solidFill>
                  <a:srgbClr val="00A6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public examination qualification</a:t>
            </a:r>
            <a:r>
              <a:rPr lang="en-US" sz="2200" dirty="0">
                <a:solidFill>
                  <a:srgbClr val="00A6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from a recognized examination body</a:t>
            </a:r>
            <a:endParaRPr lang="en-US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14350" indent="-514350" algn="just">
              <a:buFont typeface="+mj-lt"/>
              <a:buAutoNum type="arabicPeriod" startAt="2"/>
            </a:pPr>
            <a:endParaRPr lang="en-US" sz="2800" dirty="0">
              <a:solidFill>
                <a:srgbClr val="00A65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en-US" sz="1400" dirty="0"/>
          </a:p>
          <a:p>
            <a:endParaRPr lang="en-US" sz="2800" dirty="0">
              <a:solidFill>
                <a:srgbClr val="00A651"/>
              </a:solidFill>
            </a:endParaRPr>
          </a:p>
          <a:p>
            <a:pPr marL="457200" indent="-457200" algn="just">
              <a:buFont typeface="+mj-lt"/>
              <a:buAutoNum type="arabicPeriod" startAt="2"/>
            </a:pPr>
            <a:endParaRPr lang="en-US" altLang="zh-HK" sz="2800" dirty="0">
              <a:solidFill>
                <a:srgbClr val="00A651"/>
              </a:solidFill>
            </a:endParaRPr>
          </a:p>
          <a:p>
            <a:pPr marL="457200" indent="-457200" algn="just">
              <a:buFont typeface="+mj-lt"/>
              <a:buAutoNum type="arabicPeriod" startAt="2"/>
            </a:pPr>
            <a:endParaRPr lang="en-US" altLang="zh-HK" sz="2800" dirty="0">
              <a:solidFill>
                <a:srgbClr val="00A651"/>
              </a:solidFill>
            </a:endParaRPr>
          </a:p>
          <a:p>
            <a:pPr marL="457200" indent="-457200" algn="just">
              <a:buFont typeface="+mj-lt"/>
              <a:buAutoNum type="arabicPeriod" startAt="2"/>
            </a:pPr>
            <a:endParaRPr lang="en-US" altLang="zh-HK" sz="2800" dirty="0">
              <a:solidFill>
                <a:srgbClr val="00A651"/>
              </a:solidFill>
            </a:endParaRPr>
          </a:p>
          <a:p>
            <a:pPr marL="457200" indent="-457200" algn="just">
              <a:buFont typeface="+mj-lt"/>
              <a:buAutoNum type="arabicPeriod" startAt="2"/>
            </a:pPr>
            <a:endParaRPr lang="en-US" altLang="zh-HK" sz="2800" dirty="0">
              <a:solidFill>
                <a:srgbClr val="00A651"/>
              </a:solidFill>
            </a:endParaRPr>
          </a:p>
          <a:p>
            <a:pPr marL="457200" indent="-457200" algn="just">
              <a:buFont typeface="+mj-lt"/>
              <a:buAutoNum type="arabicPeriod" startAt="2"/>
            </a:pPr>
            <a:endParaRPr lang="en-US" altLang="zh-HK" sz="2800" dirty="0">
              <a:solidFill>
                <a:srgbClr val="00A651"/>
              </a:solidFill>
            </a:endParaRPr>
          </a:p>
          <a:p>
            <a:pPr marL="457200" indent="-457200" algn="just">
              <a:buFont typeface="+mj-lt"/>
              <a:buAutoNum type="arabicPeriod" startAt="2"/>
            </a:pPr>
            <a:endParaRPr lang="en-US" altLang="zh-HK" sz="2800" dirty="0">
              <a:solidFill>
                <a:srgbClr val="00A651"/>
              </a:solidFill>
            </a:endParaRPr>
          </a:p>
          <a:p>
            <a:pPr marL="457200" indent="-457200" algn="just">
              <a:buFont typeface="+mj-lt"/>
              <a:buAutoNum type="arabicPeriod" startAt="2"/>
            </a:pPr>
            <a:endParaRPr lang="en-US" altLang="zh-HK" sz="2800" dirty="0">
              <a:solidFill>
                <a:srgbClr val="00A651"/>
              </a:solidFill>
            </a:endParaRPr>
          </a:p>
          <a:p>
            <a:pPr algn="just"/>
            <a:endParaRPr lang="en-US" altLang="zh-HK" sz="2800" dirty="0">
              <a:solidFill>
                <a:srgbClr val="00A651"/>
              </a:solidFill>
            </a:endParaRPr>
          </a:p>
          <a:p>
            <a:pPr algn="just"/>
            <a:endParaRPr lang="en-US" altLang="zh-HK" sz="2800" dirty="0">
              <a:solidFill>
                <a:srgbClr val="00A651"/>
              </a:solidFill>
            </a:endParaRPr>
          </a:p>
          <a:p>
            <a:pPr algn="just"/>
            <a:endParaRPr lang="en-US" altLang="zh-HK" sz="2800" dirty="0">
              <a:solidFill>
                <a:srgbClr val="00A651"/>
              </a:solidFill>
            </a:endParaRPr>
          </a:p>
          <a:p>
            <a:pPr algn="just"/>
            <a:endParaRPr lang="en-US" altLang="zh-HK" sz="2800" dirty="0">
              <a:solidFill>
                <a:srgbClr val="00A651"/>
              </a:solidFill>
            </a:endParaRPr>
          </a:p>
          <a:p>
            <a:endParaRPr lang="en-US" sz="2800" dirty="0">
              <a:solidFill>
                <a:srgbClr val="00A651"/>
              </a:solidFill>
            </a:endParaRPr>
          </a:p>
          <a:p>
            <a:endParaRPr lang="en-US" sz="2800" dirty="0">
              <a:solidFill>
                <a:srgbClr val="00A651"/>
              </a:solidFill>
            </a:endParaRPr>
          </a:p>
        </p:txBody>
      </p:sp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0E2364B6-8F36-443D-B7C9-C4C02A834197}"/>
              </a:ext>
            </a:extLst>
          </p:cNvPr>
          <p:cNvGraphicFramePr>
            <a:graphicFrameLocks noGrp="1"/>
          </p:cNvGraphicFramePr>
          <p:nvPr/>
        </p:nvGraphicFramePr>
        <p:xfrm>
          <a:off x="355021" y="2010936"/>
          <a:ext cx="10702380" cy="380068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28102">
                  <a:extLst>
                    <a:ext uri="{9D8B030D-6E8A-4147-A177-3AD203B41FA5}">
                      <a16:colId xmlns:a16="http://schemas.microsoft.com/office/drawing/2014/main" val="1872776063"/>
                    </a:ext>
                  </a:extLst>
                </a:gridCol>
                <a:gridCol w="2623088">
                  <a:extLst>
                    <a:ext uri="{9D8B030D-6E8A-4147-A177-3AD203B41FA5}">
                      <a16:colId xmlns:a16="http://schemas.microsoft.com/office/drawing/2014/main" val="4236519230"/>
                    </a:ext>
                  </a:extLst>
                </a:gridCol>
                <a:gridCol w="2675595">
                  <a:extLst>
                    <a:ext uri="{9D8B030D-6E8A-4147-A177-3AD203B41FA5}">
                      <a16:colId xmlns:a16="http://schemas.microsoft.com/office/drawing/2014/main" val="300308780"/>
                    </a:ext>
                  </a:extLst>
                </a:gridCol>
                <a:gridCol w="2675595">
                  <a:extLst>
                    <a:ext uri="{9D8B030D-6E8A-4147-A177-3AD203B41FA5}">
                      <a16:colId xmlns:a16="http://schemas.microsoft.com/office/drawing/2014/main" val="175932614"/>
                    </a:ext>
                  </a:extLst>
                </a:gridCol>
              </a:tblGrid>
              <a:tr h="760564">
                <a:tc>
                  <a:txBody>
                    <a:bodyPr/>
                    <a:lstStyle/>
                    <a:p>
                      <a:endParaRPr lang="zh-HK" altLang="en-US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HK" sz="1600" b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QF Level 3</a:t>
                      </a:r>
                    </a:p>
                    <a:p>
                      <a:r>
                        <a:rPr lang="en-US" altLang="zh-HK" sz="1600" b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English for Communication I</a:t>
                      </a:r>
                      <a:endParaRPr lang="zh-HK" altLang="en-US" sz="1600" b="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HK" sz="1600" b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QF Level 4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1600" b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English for Communication II</a:t>
                      </a:r>
                      <a:endParaRPr lang="zh-HK" altLang="en-US" sz="1600" b="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HK" sz="1600" b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QF Level 4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1600" b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English for Communication III</a:t>
                      </a:r>
                      <a:endParaRPr lang="zh-HK" altLang="en-US" sz="1600" b="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76073694"/>
                  </a:ext>
                </a:extLst>
              </a:tr>
              <a:tr h="369166">
                <a:tc>
                  <a:txBody>
                    <a:bodyPr/>
                    <a:lstStyle/>
                    <a:p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HKDSE Level 3 or above</a:t>
                      </a:r>
                      <a:endParaRPr lang="zh-HK" altLang="en-US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HK" altLang="en-US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 </a:t>
                      </a:r>
                      <a:endParaRPr kumimoji="0" lang="en-US" altLang="zh-HK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新細明體" panose="02020500000000000000" pitchFamily="18" charset="-120"/>
                        <a:cs typeface="Calibri" panose="020F0502020204030204" pitchFamily="34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 sz="160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43449594"/>
                  </a:ext>
                </a:extLst>
              </a:tr>
              <a:tr h="561848">
                <a:tc>
                  <a:txBody>
                    <a:bodyPr/>
                    <a:lstStyle/>
                    <a:p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HKALE/GCE A-level Grade D or above</a:t>
                      </a:r>
                      <a:endParaRPr lang="zh-HK" altLang="en-US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HK" altLang="en-US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</a:t>
                      </a:r>
                      <a:endParaRPr kumimoji="0" lang="zh-HK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新細明體" panose="02020500000000000000" pitchFamily="18" charset="-12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 sz="160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871889341"/>
                  </a:ext>
                </a:extLst>
              </a:tr>
              <a:tr h="1045917">
                <a:tc>
                  <a:txBody>
                    <a:bodyPr/>
                    <a:lstStyle/>
                    <a:p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IELTS </a:t>
                      </a:r>
                      <a:r>
                        <a:rPr lang="en-US" altLang="zh-HK" sz="16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6.0</a:t>
                      </a:r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or above </a:t>
                      </a:r>
                      <a:r>
                        <a:rPr lang="en-US" altLang="zh-HK" sz="16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overall</a:t>
                      </a:r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altLang="zh-HK" sz="1600" u="sng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and</a:t>
                      </a:r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a minimum of </a:t>
                      </a:r>
                      <a:r>
                        <a:rPr lang="en-US" altLang="zh-HK" sz="16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5.5</a:t>
                      </a:r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for each </a:t>
                      </a:r>
                      <a:r>
                        <a:rPr lang="en-US" altLang="zh-HK" sz="16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individual</a:t>
                      </a:r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component</a:t>
                      </a:r>
                      <a:endParaRPr lang="zh-HK" altLang="en-US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HK" alt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</a:t>
                      </a:r>
                      <a:endParaRPr kumimoji="0" lang="zh-HK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新細明體" panose="02020500000000000000" pitchFamily="18" charset="-12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37830478"/>
                  </a:ext>
                </a:extLst>
              </a:tr>
              <a:tr h="1045917">
                <a:tc>
                  <a:txBody>
                    <a:bodyPr/>
                    <a:lstStyle/>
                    <a:p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IELTS </a:t>
                      </a:r>
                      <a:r>
                        <a:rPr lang="en-US" altLang="zh-HK" sz="16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6.5</a:t>
                      </a:r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or above </a:t>
                      </a:r>
                      <a:r>
                        <a:rPr lang="en-US" altLang="zh-HK" sz="16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overall</a:t>
                      </a:r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altLang="zh-HK" sz="1600" u="sng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and</a:t>
                      </a:r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altLang="zh-HK" sz="16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</a:t>
                      </a:r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in </a:t>
                      </a:r>
                      <a:r>
                        <a:rPr lang="en-US" altLang="zh-HK" sz="16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listening</a:t>
                      </a:r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and </a:t>
                      </a:r>
                      <a:r>
                        <a:rPr lang="en-US" altLang="zh-HK" sz="16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speaking</a:t>
                      </a:r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component</a:t>
                      </a:r>
                      <a:endParaRPr lang="zh-HK" altLang="en-US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HK" alt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</a:t>
                      </a:r>
                      <a:endParaRPr kumimoji="0" lang="zh-HK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新細明體" panose="02020500000000000000" pitchFamily="18" charset="-12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HK" alt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</a:t>
                      </a:r>
                      <a:endParaRPr lang="zh-HK" altLang="en-US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4581833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4270927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3117;p45"/>
          <p:cNvSpPr txBox="1">
            <a:spLocks/>
          </p:cNvSpPr>
          <p:nvPr/>
        </p:nvSpPr>
        <p:spPr>
          <a:xfrm>
            <a:off x="228021" y="747041"/>
            <a:ext cx="102656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pPr algn="l"/>
            <a:r>
              <a:rPr lang="en-US" sz="32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English courses – QF Level 3 &amp; 4</a:t>
            </a:r>
          </a:p>
        </p:txBody>
      </p:sp>
      <p:sp>
        <p:nvSpPr>
          <p:cNvPr id="4" name="副標題 4"/>
          <p:cNvSpPr txBox="1">
            <a:spLocks/>
          </p:cNvSpPr>
          <p:nvPr/>
        </p:nvSpPr>
        <p:spPr>
          <a:xfrm>
            <a:off x="278821" y="1409041"/>
            <a:ext cx="11176579" cy="46131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buFont typeface="+mj-lt"/>
              <a:buAutoNum type="arabicPeriod" startAt="3"/>
            </a:pPr>
            <a:r>
              <a:rPr lang="en-US" sz="2200" dirty="0">
                <a:solidFill>
                  <a:srgbClr val="00A6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Holders of a </a:t>
            </a:r>
            <a:r>
              <a:rPr lang="en-US" sz="2200" b="1" dirty="0">
                <a:solidFill>
                  <a:srgbClr val="00A6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public examination qualification</a:t>
            </a:r>
            <a:r>
              <a:rPr lang="en-US" sz="2200" dirty="0">
                <a:solidFill>
                  <a:srgbClr val="00A6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from a recognized examination body (cont.)</a:t>
            </a:r>
          </a:p>
          <a:p>
            <a:pPr marL="457200" indent="-457200" algn="just">
              <a:buFont typeface="+mj-lt"/>
              <a:buAutoNum type="arabicPeriod" startAt="3"/>
            </a:pPr>
            <a:endParaRPr lang="en-US" sz="2200" dirty="0">
              <a:solidFill>
                <a:srgbClr val="00A65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 algn="just">
              <a:buFont typeface="+mj-lt"/>
              <a:buAutoNum type="arabicPeriod" startAt="3"/>
            </a:pPr>
            <a:endParaRPr lang="en-US" sz="2200" dirty="0">
              <a:solidFill>
                <a:srgbClr val="00A65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 algn="just">
              <a:buFont typeface="+mj-lt"/>
              <a:buAutoNum type="arabicPeriod" startAt="3"/>
            </a:pPr>
            <a:endParaRPr lang="en-US" sz="2200" dirty="0">
              <a:solidFill>
                <a:srgbClr val="00A65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 algn="just">
              <a:buFont typeface="+mj-lt"/>
              <a:buAutoNum type="arabicPeriod" startAt="3"/>
            </a:pPr>
            <a:endParaRPr lang="en-US" sz="2200" dirty="0">
              <a:solidFill>
                <a:srgbClr val="00A65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 algn="just">
              <a:buFont typeface="+mj-lt"/>
              <a:buAutoNum type="arabicPeriod" startAt="3"/>
            </a:pPr>
            <a:endParaRPr lang="en-US" sz="2200" dirty="0">
              <a:solidFill>
                <a:srgbClr val="00A65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 algn="just">
              <a:buFont typeface="+mj-lt"/>
              <a:buAutoNum type="arabicPeriod" startAt="3"/>
            </a:pPr>
            <a:endParaRPr lang="en-US" sz="2200" dirty="0">
              <a:solidFill>
                <a:srgbClr val="00A65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 algn="just">
              <a:buFont typeface="+mj-lt"/>
              <a:buAutoNum type="arabicPeriod" startAt="3"/>
            </a:pPr>
            <a:endParaRPr lang="en-US" sz="2200" dirty="0">
              <a:solidFill>
                <a:srgbClr val="00A65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 algn="just">
              <a:buFont typeface="+mj-lt"/>
              <a:buAutoNum type="arabicPeriod" startAt="3"/>
            </a:pPr>
            <a:endParaRPr lang="en-US" sz="2200" dirty="0">
              <a:solidFill>
                <a:srgbClr val="00A65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en-US" sz="2200" dirty="0">
                <a:solidFill>
                  <a:srgbClr val="00A6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results of IELTS and TOEFL </a:t>
            </a:r>
            <a:r>
              <a:rPr lang="en-US" sz="2200" b="1" u="sng" dirty="0">
                <a:solidFill>
                  <a:srgbClr val="00A6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must not be more than 2 years</a:t>
            </a:r>
            <a:r>
              <a:rPr lang="en-US" sz="2200" dirty="0">
                <a:solidFill>
                  <a:srgbClr val="00A6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from the date of the test or final examination to the date of commencement of study at LiPACE.</a:t>
            </a:r>
          </a:p>
          <a:p>
            <a:pPr algn="just"/>
            <a:endParaRPr lang="en-US" sz="1800" dirty="0">
              <a:solidFill>
                <a:srgbClr val="00A65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en-US" sz="1400" dirty="0"/>
          </a:p>
          <a:p>
            <a:endParaRPr lang="en-US" sz="2800" dirty="0">
              <a:solidFill>
                <a:srgbClr val="00A651"/>
              </a:solidFill>
            </a:endParaRPr>
          </a:p>
          <a:p>
            <a:pPr marL="457200" indent="-457200" algn="just">
              <a:buFont typeface="+mj-lt"/>
              <a:buAutoNum type="arabicPeriod" startAt="2"/>
            </a:pPr>
            <a:endParaRPr lang="en-US" altLang="zh-HK" sz="2800" dirty="0">
              <a:solidFill>
                <a:srgbClr val="00A651"/>
              </a:solidFill>
            </a:endParaRPr>
          </a:p>
          <a:p>
            <a:pPr marL="457200" indent="-457200" algn="just">
              <a:buFont typeface="+mj-lt"/>
              <a:buAutoNum type="arabicPeriod" startAt="2"/>
            </a:pPr>
            <a:endParaRPr lang="en-US" altLang="zh-HK" sz="2800" dirty="0">
              <a:solidFill>
                <a:srgbClr val="00A651"/>
              </a:solidFill>
            </a:endParaRPr>
          </a:p>
          <a:p>
            <a:pPr marL="457200" indent="-457200" algn="just">
              <a:buFont typeface="+mj-lt"/>
              <a:buAutoNum type="arabicPeriod" startAt="2"/>
            </a:pPr>
            <a:endParaRPr lang="en-US" altLang="zh-HK" sz="2800" dirty="0">
              <a:solidFill>
                <a:srgbClr val="00A651"/>
              </a:solidFill>
            </a:endParaRPr>
          </a:p>
          <a:p>
            <a:pPr marL="457200" indent="-457200" algn="just">
              <a:buFont typeface="+mj-lt"/>
              <a:buAutoNum type="arabicPeriod" startAt="2"/>
            </a:pPr>
            <a:endParaRPr lang="en-US" altLang="zh-HK" sz="2800" dirty="0">
              <a:solidFill>
                <a:srgbClr val="00A651"/>
              </a:solidFill>
            </a:endParaRPr>
          </a:p>
          <a:p>
            <a:pPr marL="457200" indent="-457200" algn="just">
              <a:buFont typeface="+mj-lt"/>
              <a:buAutoNum type="arabicPeriod" startAt="2"/>
            </a:pPr>
            <a:endParaRPr lang="en-US" altLang="zh-HK" sz="2800" dirty="0">
              <a:solidFill>
                <a:srgbClr val="00A651"/>
              </a:solidFill>
            </a:endParaRPr>
          </a:p>
          <a:p>
            <a:pPr marL="457200" indent="-457200" algn="just">
              <a:buFont typeface="+mj-lt"/>
              <a:buAutoNum type="arabicPeriod" startAt="2"/>
            </a:pPr>
            <a:endParaRPr lang="en-US" altLang="zh-HK" sz="2800" dirty="0">
              <a:solidFill>
                <a:srgbClr val="00A651"/>
              </a:solidFill>
            </a:endParaRPr>
          </a:p>
          <a:p>
            <a:pPr marL="457200" indent="-457200" algn="just">
              <a:buFont typeface="+mj-lt"/>
              <a:buAutoNum type="arabicPeriod" startAt="2"/>
            </a:pPr>
            <a:endParaRPr lang="en-US" altLang="zh-HK" sz="2800" dirty="0">
              <a:solidFill>
                <a:srgbClr val="00A651"/>
              </a:solidFill>
            </a:endParaRPr>
          </a:p>
          <a:p>
            <a:pPr algn="just"/>
            <a:endParaRPr lang="en-US" altLang="zh-HK" sz="2800" dirty="0">
              <a:solidFill>
                <a:srgbClr val="00A651"/>
              </a:solidFill>
            </a:endParaRPr>
          </a:p>
          <a:p>
            <a:pPr algn="just"/>
            <a:endParaRPr lang="en-US" altLang="zh-HK" sz="2800" dirty="0">
              <a:solidFill>
                <a:srgbClr val="00A651"/>
              </a:solidFill>
            </a:endParaRPr>
          </a:p>
          <a:p>
            <a:pPr algn="just"/>
            <a:endParaRPr lang="en-US" altLang="zh-HK" sz="2800" dirty="0">
              <a:solidFill>
                <a:srgbClr val="00A651"/>
              </a:solidFill>
            </a:endParaRPr>
          </a:p>
          <a:p>
            <a:pPr algn="just"/>
            <a:endParaRPr lang="en-US" altLang="zh-HK" sz="2800" dirty="0">
              <a:solidFill>
                <a:srgbClr val="00A651"/>
              </a:solidFill>
            </a:endParaRPr>
          </a:p>
          <a:p>
            <a:endParaRPr lang="en-US" sz="2800" dirty="0">
              <a:solidFill>
                <a:srgbClr val="00A651"/>
              </a:solidFill>
            </a:endParaRPr>
          </a:p>
          <a:p>
            <a:endParaRPr lang="en-US" sz="2800" dirty="0">
              <a:solidFill>
                <a:srgbClr val="00A651"/>
              </a:solidFill>
            </a:endParaRPr>
          </a:p>
        </p:txBody>
      </p:sp>
      <p:graphicFrame>
        <p:nvGraphicFramePr>
          <p:cNvPr id="7" name="表格 4">
            <a:extLst>
              <a:ext uri="{FF2B5EF4-FFF2-40B4-BE49-F238E27FC236}">
                <a16:creationId xmlns:a16="http://schemas.microsoft.com/office/drawing/2014/main" id="{0E2364B6-8F36-443D-B7C9-C4C02A834197}"/>
              </a:ext>
            </a:extLst>
          </p:cNvPr>
          <p:cNvGraphicFramePr>
            <a:graphicFrameLocks noGrp="1"/>
          </p:cNvGraphicFramePr>
          <p:nvPr/>
        </p:nvGraphicFramePr>
        <p:xfrm>
          <a:off x="379308" y="1953593"/>
          <a:ext cx="11155868" cy="31394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43699">
                  <a:extLst>
                    <a:ext uri="{9D8B030D-6E8A-4147-A177-3AD203B41FA5}">
                      <a16:colId xmlns:a16="http://schemas.microsoft.com/office/drawing/2014/main" val="1872776063"/>
                    </a:ext>
                  </a:extLst>
                </a:gridCol>
                <a:gridCol w="2734235">
                  <a:extLst>
                    <a:ext uri="{9D8B030D-6E8A-4147-A177-3AD203B41FA5}">
                      <a16:colId xmlns:a16="http://schemas.microsoft.com/office/drawing/2014/main" val="4236519230"/>
                    </a:ext>
                  </a:extLst>
                </a:gridCol>
                <a:gridCol w="2788967">
                  <a:extLst>
                    <a:ext uri="{9D8B030D-6E8A-4147-A177-3AD203B41FA5}">
                      <a16:colId xmlns:a16="http://schemas.microsoft.com/office/drawing/2014/main" val="300308780"/>
                    </a:ext>
                  </a:extLst>
                </a:gridCol>
                <a:gridCol w="2788967">
                  <a:extLst>
                    <a:ext uri="{9D8B030D-6E8A-4147-A177-3AD203B41FA5}">
                      <a16:colId xmlns:a16="http://schemas.microsoft.com/office/drawing/2014/main" val="175932614"/>
                    </a:ext>
                  </a:extLst>
                </a:gridCol>
              </a:tblGrid>
              <a:tr h="434004">
                <a:tc>
                  <a:txBody>
                    <a:bodyPr/>
                    <a:lstStyle/>
                    <a:p>
                      <a:endParaRPr lang="zh-HK" altLang="en-US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QF Level 3</a:t>
                      </a:r>
                    </a:p>
                    <a:p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English for Communication I</a:t>
                      </a:r>
                      <a:endParaRPr lang="zh-HK" altLang="en-US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QF Level 4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English for Communication II</a:t>
                      </a:r>
                      <a:endParaRPr lang="zh-HK" altLang="en-US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QF Level 4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English for Communication III</a:t>
                      </a:r>
                      <a:endParaRPr lang="zh-HK" altLang="en-US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76073694"/>
                  </a:ext>
                </a:extLst>
              </a:tr>
              <a:tr h="434004">
                <a:tc>
                  <a:txBody>
                    <a:bodyPr/>
                    <a:lstStyle/>
                    <a:p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IELTS </a:t>
                      </a:r>
                      <a:r>
                        <a:rPr lang="en-US" altLang="zh-HK" sz="16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6.5</a:t>
                      </a:r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or above </a:t>
                      </a:r>
                      <a:r>
                        <a:rPr lang="en-US" altLang="zh-HK" sz="16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overall</a:t>
                      </a:r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altLang="zh-HK" sz="1600" u="sng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and</a:t>
                      </a:r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altLang="zh-HK" sz="16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</a:t>
                      </a:r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in </a:t>
                      </a:r>
                      <a:r>
                        <a:rPr lang="en-US" altLang="zh-HK" sz="16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reading</a:t>
                      </a:r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and </a:t>
                      </a:r>
                      <a:r>
                        <a:rPr lang="en-US" altLang="zh-HK" sz="16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writing</a:t>
                      </a:r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component</a:t>
                      </a:r>
                      <a:endParaRPr lang="zh-HK" altLang="en-US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HK" alt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</a:t>
                      </a:r>
                      <a:endParaRPr kumimoji="0" lang="zh-HK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新細明體" panose="02020500000000000000" pitchFamily="18" charset="-12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HK" alt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</a:t>
                      </a:r>
                      <a:endParaRPr kumimoji="0" lang="zh-HK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ctr"/>
                      <a:endParaRPr lang="zh-HK" altLang="en-US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43449594"/>
                  </a:ext>
                </a:extLst>
              </a:tr>
              <a:tr h="434004">
                <a:tc>
                  <a:txBody>
                    <a:bodyPr/>
                    <a:lstStyle/>
                    <a:p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TOEFL scored</a:t>
                      </a:r>
                    </a:p>
                    <a:p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-60 (</a:t>
                      </a:r>
                      <a:r>
                        <a:rPr lang="en-US" altLang="zh-HK" sz="1600" dirty="0" err="1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iBT</a:t>
                      </a:r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)</a:t>
                      </a:r>
                      <a:endParaRPr lang="zh-HK" altLang="en-US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HK" alt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</a:t>
                      </a:r>
                      <a:endParaRPr kumimoji="0" lang="zh-HK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新細明體" panose="02020500000000000000" pitchFamily="18" charset="-12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HK" altLang="en-US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871889341"/>
                  </a:ext>
                </a:extLst>
              </a:tr>
              <a:tr h="434004">
                <a:tc>
                  <a:txBody>
                    <a:bodyPr/>
                    <a:lstStyle/>
                    <a:p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TOEFL score</a:t>
                      </a:r>
                    </a:p>
                    <a:p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-79 (</a:t>
                      </a:r>
                      <a:r>
                        <a:rPr lang="en-US" altLang="zh-HK" sz="1600" dirty="0" err="1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iBT</a:t>
                      </a:r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)</a:t>
                      </a:r>
                      <a:endParaRPr lang="zh-HK" altLang="en-US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HK" altLang="en-US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</a:t>
                      </a:r>
                      <a:endParaRPr kumimoji="0" lang="zh-HK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新細明體" panose="02020500000000000000" pitchFamily="18" charset="-12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HK" alt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</a:t>
                      </a:r>
                      <a:endParaRPr kumimoji="0" lang="zh-HK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新細明體" panose="02020500000000000000" pitchFamily="18" charset="-12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HK" altLang="en-US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</a:t>
                      </a:r>
                      <a:endParaRPr kumimoji="0" lang="zh-HK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新細明體" panose="02020500000000000000" pitchFamily="18" charset="-12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37830478"/>
                  </a:ext>
                </a:extLst>
              </a:tr>
              <a:tr h="434004">
                <a:tc>
                  <a:txBody>
                    <a:bodyPr/>
                    <a:lstStyle/>
                    <a:p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TEFL/TESOL certification,</a:t>
                      </a:r>
                    </a:p>
                    <a:p>
                      <a:r>
                        <a:rPr lang="en-US" altLang="zh-HK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Or CELTA holder</a:t>
                      </a:r>
                      <a:endParaRPr lang="zh-HK" altLang="en-US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HK" alt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</a:t>
                      </a:r>
                      <a:endParaRPr kumimoji="0" lang="zh-HK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新細明體" panose="02020500000000000000" pitchFamily="18" charset="-12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HK" alt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</a:t>
                      </a:r>
                      <a:endParaRPr kumimoji="0" lang="zh-HK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新細明體" panose="02020500000000000000" pitchFamily="18" charset="-12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HK" alt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</a:t>
                      </a:r>
                      <a:endParaRPr kumimoji="0" lang="zh-HK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新細明體" panose="02020500000000000000" pitchFamily="18" charset="-12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4581833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0955886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3117;p45"/>
          <p:cNvSpPr txBox="1">
            <a:spLocks/>
          </p:cNvSpPr>
          <p:nvPr/>
        </p:nvSpPr>
        <p:spPr>
          <a:xfrm>
            <a:off x="279244" y="1529169"/>
            <a:ext cx="102656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pPr algn="l"/>
            <a:r>
              <a:rPr lang="en-US" sz="32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Putonghua </a:t>
            </a:r>
            <a:r>
              <a:rPr lang="zh-TW" altLang="en-US" sz="32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普通話</a:t>
            </a:r>
            <a:endParaRPr lang="en-US" sz="32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副標題 4"/>
          <p:cNvSpPr txBox="1">
            <a:spLocks/>
          </p:cNvSpPr>
          <p:nvPr/>
        </p:nvSpPr>
        <p:spPr>
          <a:xfrm>
            <a:off x="279244" y="2292769"/>
            <a:ext cx="10986079" cy="46131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lnSpc>
                <a:spcPct val="150000"/>
              </a:lnSpc>
              <a:buAutoNum type="arabicPeriod"/>
            </a:pPr>
            <a:r>
              <a:rPr lang="zh-TW" altLang="en-US" sz="2200" dirty="0">
                <a:solidFill>
                  <a:srgbClr val="00A651"/>
                </a:solidFill>
              </a:rPr>
              <a:t>普通話水平測試 </a:t>
            </a:r>
            <a:r>
              <a:rPr lang="en-US" altLang="zh-TW" sz="2200" dirty="0">
                <a:solidFill>
                  <a:srgbClr val="00A651"/>
                </a:solidFill>
              </a:rPr>
              <a:t>60 </a:t>
            </a:r>
            <a:r>
              <a:rPr lang="zh-TW" altLang="en-US" sz="2200" dirty="0">
                <a:solidFill>
                  <a:srgbClr val="00A651"/>
                </a:solidFill>
              </a:rPr>
              <a:t>分或以上（三級乙等）及相關修讀證明 或</a:t>
            </a:r>
            <a:endParaRPr lang="en-US" altLang="zh-TW" sz="2200" dirty="0">
              <a:solidFill>
                <a:srgbClr val="00A651"/>
              </a:solidFill>
            </a:endParaRPr>
          </a:p>
          <a:p>
            <a:pPr marL="457200" indent="-457200" algn="just">
              <a:lnSpc>
                <a:spcPct val="150000"/>
              </a:lnSpc>
              <a:buAutoNum type="arabicPeriod"/>
            </a:pPr>
            <a:r>
              <a:rPr lang="zh-TW" altLang="en-US" sz="2200" dirty="0">
                <a:solidFill>
                  <a:srgbClr val="00A651"/>
                </a:solidFill>
              </a:rPr>
              <a:t>教師普通話基準試達標成績 或</a:t>
            </a:r>
            <a:endParaRPr lang="en-US" altLang="zh-TW" sz="2200" dirty="0">
              <a:solidFill>
                <a:srgbClr val="00A651"/>
              </a:solidFill>
            </a:endParaRPr>
          </a:p>
          <a:p>
            <a:pPr marL="457200" indent="-457200" algn="just">
              <a:lnSpc>
                <a:spcPct val="150000"/>
              </a:lnSpc>
              <a:buAutoNum type="arabicPeriod"/>
            </a:pPr>
            <a:r>
              <a:rPr lang="zh-TW" altLang="en-US" sz="2200" dirty="0">
                <a:solidFill>
                  <a:srgbClr val="00A651"/>
                </a:solidFill>
              </a:rPr>
              <a:t>曾修讀與「 </a:t>
            </a:r>
            <a:r>
              <a:rPr lang="en-US" altLang="zh-TW" sz="2200" dirty="0">
                <a:solidFill>
                  <a:srgbClr val="00A651"/>
                </a:solidFill>
              </a:rPr>
              <a:t>PTH3026CF/P - </a:t>
            </a:r>
            <a:r>
              <a:rPr lang="en-GB" altLang="zh-TW" sz="2200" dirty="0">
                <a:solidFill>
                  <a:srgbClr val="00A651"/>
                </a:solidFill>
              </a:rPr>
              <a:t>Putonghua in Use </a:t>
            </a:r>
            <a:r>
              <a:rPr lang="zh-TW" altLang="en-US" sz="2200" dirty="0">
                <a:solidFill>
                  <a:srgbClr val="00A651"/>
                </a:solidFill>
              </a:rPr>
              <a:t>普通話運用」相似的課程，需達</a:t>
            </a:r>
            <a:r>
              <a:rPr lang="zh-HK" altLang="en-US" sz="2200" dirty="0">
                <a:solidFill>
                  <a:srgbClr val="00A651"/>
                </a:solidFill>
              </a:rPr>
              <a:t>資歷架構級別三級或以上，並</a:t>
            </a:r>
            <a:r>
              <a:rPr lang="zh-TW" altLang="en-US" sz="2200" dirty="0">
                <a:solidFill>
                  <a:srgbClr val="00A651"/>
                </a:solidFill>
              </a:rPr>
              <a:t>提供已修讀課程的課程大綱、成績表及畢業證書</a:t>
            </a:r>
            <a:endParaRPr lang="en-US" sz="2200" dirty="0">
              <a:solidFill>
                <a:srgbClr val="00A651"/>
              </a:solidFill>
            </a:endParaRPr>
          </a:p>
          <a:p>
            <a:pPr algn="l"/>
            <a:endParaRPr lang="en-US" sz="2600" dirty="0"/>
          </a:p>
          <a:p>
            <a:pPr algn="l"/>
            <a:endParaRPr lang="en-US" sz="1400" dirty="0"/>
          </a:p>
          <a:p>
            <a:endParaRPr lang="en-US" sz="2800" dirty="0">
              <a:solidFill>
                <a:srgbClr val="00A651"/>
              </a:solidFill>
            </a:endParaRPr>
          </a:p>
          <a:p>
            <a:pPr marL="457200" indent="-457200" algn="just">
              <a:buFont typeface="+mj-lt"/>
              <a:buAutoNum type="arabicPeriod" startAt="2"/>
            </a:pPr>
            <a:endParaRPr lang="en-US" altLang="zh-HK" sz="2800" dirty="0">
              <a:solidFill>
                <a:srgbClr val="00A651"/>
              </a:solidFill>
            </a:endParaRPr>
          </a:p>
          <a:p>
            <a:pPr marL="457200" indent="-457200" algn="just">
              <a:buFont typeface="+mj-lt"/>
              <a:buAutoNum type="arabicPeriod" startAt="2"/>
            </a:pPr>
            <a:endParaRPr lang="en-US" altLang="zh-HK" sz="2800" dirty="0">
              <a:solidFill>
                <a:srgbClr val="00A651"/>
              </a:solidFill>
            </a:endParaRPr>
          </a:p>
          <a:p>
            <a:pPr marL="457200" indent="-457200" algn="just">
              <a:buFont typeface="+mj-lt"/>
              <a:buAutoNum type="arabicPeriod" startAt="2"/>
            </a:pPr>
            <a:endParaRPr lang="en-US" altLang="zh-HK" sz="2800" dirty="0">
              <a:solidFill>
                <a:srgbClr val="00A651"/>
              </a:solidFill>
            </a:endParaRPr>
          </a:p>
          <a:p>
            <a:pPr marL="457200" indent="-457200" algn="just">
              <a:buFont typeface="+mj-lt"/>
              <a:buAutoNum type="arabicPeriod" startAt="2"/>
            </a:pPr>
            <a:endParaRPr lang="en-US" altLang="zh-HK" sz="2800" dirty="0">
              <a:solidFill>
                <a:srgbClr val="00A651"/>
              </a:solidFill>
            </a:endParaRPr>
          </a:p>
          <a:p>
            <a:pPr marL="457200" indent="-457200" algn="just">
              <a:buFont typeface="+mj-lt"/>
              <a:buAutoNum type="arabicPeriod" startAt="2"/>
            </a:pPr>
            <a:endParaRPr lang="en-US" altLang="zh-HK" sz="2800" dirty="0">
              <a:solidFill>
                <a:srgbClr val="00A651"/>
              </a:solidFill>
            </a:endParaRPr>
          </a:p>
          <a:p>
            <a:pPr marL="457200" indent="-457200" algn="just">
              <a:buFont typeface="+mj-lt"/>
              <a:buAutoNum type="arabicPeriod" startAt="2"/>
            </a:pPr>
            <a:endParaRPr lang="en-US" altLang="zh-HK" sz="2800" dirty="0">
              <a:solidFill>
                <a:srgbClr val="00A651"/>
              </a:solidFill>
            </a:endParaRPr>
          </a:p>
          <a:p>
            <a:pPr marL="457200" indent="-457200" algn="just">
              <a:buFont typeface="+mj-lt"/>
              <a:buAutoNum type="arabicPeriod" startAt="2"/>
            </a:pPr>
            <a:endParaRPr lang="en-US" altLang="zh-HK" sz="2800" dirty="0">
              <a:solidFill>
                <a:srgbClr val="00A651"/>
              </a:solidFill>
            </a:endParaRPr>
          </a:p>
          <a:p>
            <a:pPr algn="just"/>
            <a:endParaRPr lang="en-US" altLang="zh-HK" sz="2800" dirty="0">
              <a:solidFill>
                <a:srgbClr val="00A651"/>
              </a:solidFill>
            </a:endParaRPr>
          </a:p>
          <a:p>
            <a:pPr algn="just"/>
            <a:endParaRPr lang="en-US" altLang="zh-HK" sz="2800" dirty="0">
              <a:solidFill>
                <a:srgbClr val="00A651"/>
              </a:solidFill>
            </a:endParaRPr>
          </a:p>
          <a:p>
            <a:pPr algn="just"/>
            <a:endParaRPr lang="en-US" altLang="zh-HK" sz="2800" dirty="0">
              <a:solidFill>
                <a:srgbClr val="00A651"/>
              </a:solidFill>
            </a:endParaRPr>
          </a:p>
          <a:p>
            <a:pPr algn="just"/>
            <a:endParaRPr lang="en-US" altLang="zh-HK" sz="2800" dirty="0">
              <a:solidFill>
                <a:srgbClr val="00A651"/>
              </a:solidFill>
            </a:endParaRPr>
          </a:p>
          <a:p>
            <a:endParaRPr lang="en-US" sz="2800" dirty="0">
              <a:solidFill>
                <a:srgbClr val="00A651"/>
              </a:solidFill>
            </a:endParaRPr>
          </a:p>
          <a:p>
            <a:endParaRPr lang="en-US" sz="2800" dirty="0">
              <a:solidFill>
                <a:srgbClr val="00A651"/>
              </a:solidFill>
            </a:endParaRPr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F1920A2B-3741-4119-ACA8-1865D455FA4F}"/>
              </a:ext>
            </a:extLst>
          </p:cNvPr>
          <p:cNvSpPr txBox="1"/>
          <p:nvPr/>
        </p:nvSpPr>
        <p:spPr>
          <a:xfrm>
            <a:off x="5168204" y="1326194"/>
            <a:ext cx="56557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600" dirty="0">
                <a:highlight>
                  <a:srgbClr val="FFFF00"/>
                </a:highlight>
              </a:rPr>
              <a:t>只適用於</a:t>
            </a:r>
            <a:r>
              <a:rPr lang="zh-TW" altLang="en-US" sz="3600" b="1" dirty="0">
                <a:solidFill>
                  <a:srgbClr val="FF0000"/>
                </a:solidFill>
                <a:highlight>
                  <a:srgbClr val="FFFF00"/>
                </a:highlight>
              </a:rPr>
              <a:t>幼兒教育</a:t>
            </a:r>
            <a:r>
              <a:rPr lang="zh-TW" altLang="en-US" sz="3600" dirty="0">
                <a:highlight>
                  <a:srgbClr val="FFFF00"/>
                </a:highlight>
              </a:rPr>
              <a:t>課程</a:t>
            </a:r>
          </a:p>
        </p:txBody>
      </p:sp>
    </p:spTree>
    <p:extLst>
      <p:ext uri="{BB962C8B-B14F-4D97-AF65-F5344CB8AC3E}">
        <p14:creationId xmlns:p14="http://schemas.microsoft.com/office/powerpoint/2010/main" val="55254432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Important Images – Browse 444,775 Stock Photos, Vectors, and Video | Adobe  Stock">
            <a:extLst>
              <a:ext uri="{FF2B5EF4-FFF2-40B4-BE49-F238E27FC236}">
                <a16:creationId xmlns:a16="http://schemas.microsoft.com/office/drawing/2014/main" id="{10AF2F40-6686-4801-9895-3B1EEB0D65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2276" y="1092420"/>
            <a:ext cx="3739460" cy="1335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副標題 4"/>
          <p:cNvSpPr txBox="1">
            <a:spLocks/>
          </p:cNvSpPr>
          <p:nvPr/>
        </p:nvSpPr>
        <p:spPr>
          <a:xfrm>
            <a:off x="609226" y="2755868"/>
            <a:ext cx="11385177" cy="41021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50000"/>
              </a:lnSpc>
            </a:pPr>
            <a:r>
              <a:rPr lang="en-US" sz="3200">
                <a:solidFill>
                  <a:srgbClr val="00A6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 FHDECE </a:t>
            </a:r>
            <a:r>
              <a:rPr lang="en-US" sz="320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Higher </a:t>
            </a:r>
            <a:r>
              <a:rPr lang="en-US" sz="32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Diploma </a:t>
            </a:r>
            <a:r>
              <a:rPr lang="en-US" sz="3200" dirty="0">
                <a:solidFill>
                  <a:srgbClr val="00A6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 Early Childhood Education</a:t>
            </a:r>
          </a:p>
          <a:p>
            <a:pPr algn="just">
              <a:lnSpc>
                <a:spcPct val="50000"/>
              </a:lnSpc>
            </a:pPr>
            <a:endParaRPr lang="en-US" sz="3600" dirty="0">
              <a:solidFill>
                <a:srgbClr val="00A65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50000"/>
              </a:lnSpc>
            </a:pPr>
            <a:r>
              <a:rPr lang="en-US" sz="32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Maximum </a:t>
            </a:r>
            <a:r>
              <a:rPr lang="en-US" sz="3200" dirty="0">
                <a:solidFill>
                  <a:srgbClr val="00A6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no. of courses to be exempted: </a:t>
            </a:r>
            <a:r>
              <a:rPr lang="en-US" sz="4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en-US" sz="32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Picture 6">
            <a:extLst>
              <a:ext uri="{FF2B5EF4-FFF2-40B4-BE49-F238E27FC236}">
                <a16:creationId xmlns:a16="http://schemas.microsoft.com/office/drawing/2014/main" id="{0B2233CE-3ECE-4EDD-AC1C-215FE69C54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60221" y="3756211"/>
            <a:ext cx="1515035" cy="1515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文字方塊 5">
            <a:extLst>
              <a:ext uri="{FF2B5EF4-FFF2-40B4-BE49-F238E27FC236}">
                <a16:creationId xmlns:a16="http://schemas.microsoft.com/office/drawing/2014/main" id="{745113B1-F0CB-4399-9374-BFB225CC2476}"/>
              </a:ext>
            </a:extLst>
          </p:cNvPr>
          <p:cNvSpPr txBox="1"/>
          <p:nvPr/>
        </p:nvSpPr>
        <p:spPr>
          <a:xfrm>
            <a:off x="5472854" y="1523126"/>
            <a:ext cx="61366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3600" dirty="0">
                <a:highlight>
                  <a:srgbClr val="FFFF00"/>
                </a:highlight>
              </a:rPr>
              <a:t>只適用於</a:t>
            </a:r>
            <a:r>
              <a:rPr lang="zh-TW" altLang="en-US" sz="3600" b="1" dirty="0">
                <a:solidFill>
                  <a:srgbClr val="FF0000"/>
                </a:solidFill>
                <a:highlight>
                  <a:srgbClr val="FFFF00"/>
                </a:highlight>
              </a:rPr>
              <a:t>幼兒教育</a:t>
            </a:r>
            <a:r>
              <a:rPr lang="zh-TW" altLang="en-US" sz="3600" dirty="0">
                <a:highlight>
                  <a:srgbClr val="FFFF00"/>
                </a:highlight>
              </a:rPr>
              <a:t>課程</a:t>
            </a:r>
          </a:p>
        </p:txBody>
      </p:sp>
    </p:spTree>
    <p:extLst>
      <p:ext uri="{BB962C8B-B14F-4D97-AF65-F5344CB8AC3E}">
        <p14:creationId xmlns:p14="http://schemas.microsoft.com/office/powerpoint/2010/main" val="158718413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7" name="Google Shape;2717;p31"/>
          <p:cNvSpPr/>
          <p:nvPr/>
        </p:nvSpPr>
        <p:spPr>
          <a:xfrm>
            <a:off x="826972" y="2748560"/>
            <a:ext cx="824014" cy="781746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89">
              <a:latin typeface="Century Gothic" panose="020B0502020202020204" pitchFamily="34" charset="0"/>
            </a:endParaRPr>
          </a:p>
        </p:txBody>
      </p:sp>
      <p:sp>
        <p:nvSpPr>
          <p:cNvPr id="2718" name="Google Shape;2718;p31"/>
          <p:cNvSpPr/>
          <p:nvPr/>
        </p:nvSpPr>
        <p:spPr>
          <a:xfrm>
            <a:off x="826972" y="1743073"/>
            <a:ext cx="824014" cy="781746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89">
              <a:latin typeface="Century Gothic" panose="020B0502020202020204" pitchFamily="34" charset="0"/>
            </a:endParaRPr>
          </a:p>
        </p:txBody>
      </p:sp>
      <p:sp>
        <p:nvSpPr>
          <p:cNvPr id="2719" name="Google Shape;2719;p31"/>
          <p:cNvSpPr txBox="1">
            <a:spLocks noGrp="1"/>
          </p:cNvSpPr>
          <p:nvPr>
            <p:ph type="title"/>
          </p:nvPr>
        </p:nvSpPr>
        <p:spPr>
          <a:xfrm>
            <a:off x="963167" y="840176"/>
            <a:ext cx="10265600" cy="763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l"/>
            <a:r>
              <a:rPr lang="en-US" sz="32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Documents required for exemption application</a:t>
            </a:r>
            <a:endParaRPr sz="32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20" name="Google Shape;2720;p31"/>
          <p:cNvSpPr txBox="1">
            <a:spLocks noGrp="1"/>
          </p:cNvSpPr>
          <p:nvPr>
            <p:ph type="title" idx="2"/>
          </p:nvPr>
        </p:nvSpPr>
        <p:spPr>
          <a:xfrm>
            <a:off x="826972" y="1882703"/>
            <a:ext cx="824014" cy="502816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en" sz="3200" dirty="0">
                <a:latin typeface="Century Gothic" panose="020B0502020202020204" pitchFamily="34" charset="0"/>
              </a:rPr>
              <a:t>01</a:t>
            </a:r>
            <a:endParaRPr sz="3200" dirty="0">
              <a:latin typeface="Century Gothic" panose="020B0502020202020204" pitchFamily="34" charset="0"/>
            </a:endParaRPr>
          </a:p>
        </p:txBody>
      </p:sp>
      <p:sp>
        <p:nvSpPr>
          <p:cNvPr id="2722" name="Google Shape;2722;p31"/>
          <p:cNvSpPr txBox="1">
            <a:spLocks noGrp="1"/>
          </p:cNvSpPr>
          <p:nvPr>
            <p:ph type="title" idx="4"/>
          </p:nvPr>
        </p:nvSpPr>
        <p:spPr>
          <a:xfrm>
            <a:off x="805166" y="2873884"/>
            <a:ext cx="824014" cy="502816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en" sz="3200" dirty="0">
                <a:latin typeface="Century Gothic" panose="020B0502020202020204" pitchFamily="34" charset="0"/>
              </a:rPr>
              <a:t>02</a:t>
            </a:r>
            <a:endParaRPr sz="3200" dirty="0">
              <a:latin typeface="Century Gothic" panose="020B0502020202020204" pitchFamily="34" charset="0"/>
            </a:endParaRPr>
          </a:p>
        </p:txBody>
      </p:sp>
      <p:sp>
        <p:nvSpPr>
          <p:cNvPr id="2724" name="Google Shape;2724;p31"/>
          <p:cNvSpPr txBox="1">
            <a:spLocks noGrp="1"/>
          </p:cNvSpPr>
          <p:nvPr>
            <p:ph type="subTitle" idx="1"/>
          </p:nvPr>
        </p:nvSpPr>
        <p:spPr>
          <a:xfrm>
            <a:off x="1717453" y="1799373"/>
            <a:ext cx="7788497" cy="1089536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marL="0" indent="0"/>
            <a:r>
              <a:rPr lang="en-US" sz="2000" b="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Course Issues Application Form</a:t>
            </a:r>
          </a:p>
          <a:p>
            <a:pPr marL="0" indent="0"/>
            <a:r>
              <a:rPr lang="en-US" sz="2000" b="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https://www.hkmu.edu.hk/lipace/tc/admission/enrollment-form/</a:t>
            </a:r>
            <a:endParaRPr lang="en-US" sz="2000" b="0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/>
            <a:endParaRPr lang="en-US" sz="2000" b="0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25" name="Google Shape;2725;p31"/>
          <p:cNvSpPr txBox="1">
            <a:spLocks noGrp="1"/>
          </p:cNvSpPr>
          <p:nvPr>
            <p:ph type="subTitle" idx="6"/>
          </p:nvPr>
        </p:nvSpPr>
        <p:spPr>
          <a:xfrm>
            <a:off x="2539944" y="4608106"/>
            <a:ext cx="4792823" cy="5772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marL="0" indent="0"/>
            <a:r>
              <a:rPr lang="en-US" sz="2400" b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Application deadline:</a:t>
            </a:r>
          </a:p>
          <a:p>
            <a:pPr marL="0" indent="0"/>
            <a:r>
              <a:rPr lang="en-US" sz="2400" b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15 September 2025 (Monday) </a:t>
            </a:r>
          </a:p>
        </p:txBody>
      </p:sp>
      <p:sp>
        <p:nvSpPr>
          <p:cNvPr id="2726" name="Google Shape;2726;p31"/>
          <p:cNvSpPr txBox="1">
            <a:spLocks noGrp="1"/>
          </p:cNvSpPr>
          <p:nvPr>
            <p:ph type="subTitle" idx="7"/>
          </p:nvPr>
        </p:nvSpPr>
        <p:spPr>
          <a:xfrm>
            <a:off x="1717453" y="2698107"/>
            <a:ext cx="9610946" cy="1608863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marL="0" indent="0">
              <a:buClr>
                <a:schemeClr val="dk1"/>
              </a:buClr>
              <a:buSzPts val="1100"/>
            </a:pPr>
            <a:r>
              <a:rPr lang="en-US" sz="2000" b="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Qualification certificate awarded by a recognized university/institute/examination body; or</a:t>
            </a:r>
          </a:p>
          <a:p>
            <a:pPr marL="0" indent="0">
              <a:buClr>
                <a:schemeClr val="dk1"/>
              </a:buClr>
              <a:buSzPts val="1100"/>
            </a:pPr>
            <a:r>
              <a:rPr lang="en-US" sz="2000" b="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Syllabus from a prior course providing information on learning outcomes, academic standard, coverage, duration and assessment criteria</a:t>
            </a:r>
          </a:p>
          <a:p>
            <a:pPr marL="0" indent="0">
              <a:buClr>
                <a:schemeClr val="dk1"/>
              </a:buClr>
              <a:buSzPts val="1100"/>
            </a:pPr>
            <a:endParaRPr lang="en-US" sz="2000" b="0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1" name="圖片 20">
            <a:extLst>
              <a:ext uri="{FF2B5EF4-FFF2-40B4-BE49-F238E27FC236}">
                <a16:creationId xmlns:a16="http://schemas.microsoft.com/office/drawing/2014/main" id="{0DE970D1-B8B2-4C3F-B888-17E8B2F4625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14141" y="813331"/>
            <a:ext cx="934759" cy="1047817"/>
          </a:xfrm>
          <a:prstGeom prst="rect">
            <a:avLst/>
          </a:prstGeom>
        </p:spPr>
      </p:pic>
      <p:pic>
        <p:nvPicPr>
          <p:cNvPr id="28" name="圖片 27">
            <a:extLst>
              <a:ext uri="{FF2B5EF4-FFF2-40B4-BE49-F238E27FC236}">
                <a16:creationId xmlns:a16="http://schemas.microsoft.com/office/drawing/2014/main" id="{62548591-91F4-4963-895C-3726DFF0605A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0122" y="4104716"/>
            <a:ext cx="1889822" cy="1573607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3117;p45"/>
          <p:cNvSpPr txBox="1">
            <a:spLocks/>
          </p:cNvSpPr>
          <p:nvPr/>
        </p:nvSpPr>
        <p:spPr>
          <a:xfrm>
            <a:off x="1879021" y="744733"/>
            <a:ext cx="102656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pPr algn="l"/>
            <a:r>
              <a:rPr lang="en-US" sz="30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Course Issues Application Form </a:t>
            </a:r>
            <a:r>
              <a:rPr lang="zh-TW" altLang="en-US" sz="30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課程事項申請表</a:t>
            </a:r>
            <a:endParaRPr lang="en-US" sz="30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AB2445C2-B926-4965-9940-A8566EB2D0E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52572" y="1361891"/>
            <a:ext cx="6220121" cy="4669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51356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49" name="Google Shape;3149;p48"/>
          <p:cNvPicPr preferRelativeResize="0"/>
          <p:nvPr/>
        </p:nvPicPr>
        <p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0217980" y="-2313435"/>
            <a:ext cx="3948039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3154" name="Google Shape;3154;p48"/>
          <p:cNvSpPr txBox="1">
            <a:spLocks noGrp="1"/>
          </p:cNvSpPr>
          <p:nvPr>
            <p:ph type="ctrTitle"/>
          </p:nvPr>
        </p:nvSpPr>
        <p:spPr>
          <a:xfrm>
            <a:off x="3045060" y="724728"/>
            <a:ext cx="5928800" cy="12144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r>
              <a:rPr lang="en" dirty="0">
                <a:latin typeface="Century Gothic" panose="020B0502020202020204" pitchFamily="34" charset="0"/>
              </a:rPr>
              <a:t>THANKS</a:t>
            </a:r>
            <a:endParaRPr dirty="0">
              <a:latin typeface="Century Gothic" panose="020B0502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800940" y="1597100"/>
            <a:ext cx="222368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Staff contacts</a:t>
            </a:r>
          </a:p>
        </p:txBody>
      </p:sp>
      <p:graphicFrame>
        <p:nvGraphicFramePr>
          <p:cNvPr id="26" name="表格 8">
            <a:extLst>
              <a:ext uri="{FF2B5EF4-FFF2-40B4-BE49-F238E27FC236}">
                <a16:creationId xmlns:a16="http://schemas.microsoft.com/office/drawing/2014/main" id="{D490786D-A359-4EBC-8DE8-2B16CFF4632E}"/>
              </a:ext>
            </a:extLst>
          </p:cNvPr>
          <p:cNvGraphicFramePr>
            <a:graphicFrameLocks noGrp="1"/>
          </p:cNvGraphicFramePr>
          <p:nvPr/>
        </p:nvGraphicFramePr>
        <p:xfrm>
          <a:off x="1849801" y="2120320"/>
          <a:ext cx="8319318" cy="2194560"/>
        </p:xfrm>
        <a:graphic>
          <a:graphicData uri="http://schemas.openxmlformats.org/drawingml/2006/table">
            <a:tbl>
              <a:tblPr firstRow="1" bandRow="1"/>
              <a:tblGrid>
                <a:gridCol w="2773106">
                  <a:extLst>
                    <a:ext uri="{9D8B030D-6E8A-4147-A177-3AD203B41FA5}">
                      <a16:colId xmlns:a16="http://schemas.microsoft.com/office/drawing/2014/main" val="2433385603"/>
                    </a:ext>
                  </a:extLst>
                </a:gridCol>
                <a:gridCol w="3645567">
                  <a:extLst>
                    <a:ext uri="{9D8B030D-6E8A-4147-A177-3AD203B41FA5}">
                      <a16:colId xmlns:a16="http://schemas.microsoft.com/office/drawing/2014/main" val="3697353222"/>
                    </a:ext>
                  </a:extLst>
                </a:gridCol>
                <a:gridCol w="1900645">
                  <a:extLst>
                    <a:ext uri="{9D8B030D-6E8A-4147-A177-3AD203B41FA5}">
                      <a16:colId xmlns:a16="http://schemas.microsoft.com/office/drawing/2014/main" val="1532619114"/>
                    </a:ext>
                  </a:extLst>
                </a:gridCol>
              </a:tblGrid>
              <a:tr h="136907">
                <a:tc gridSpan="3"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r>
                        <a:rPr lang="en-US" altLang="zh-HK" sz="18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Head of Languages, General Education &amp; Digital Literacy</a:t>
                      </a:r>
                      <a:endParaRPr lang="zh-HK" altLang="en-US" sz="18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lumMod val="40000"/>
                        <a:lumOff val="6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HK" altLang="en-US" dirty="0"/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5568333"/>
                  </a:ext>
                </a:extLst>
              </a:tr>
              <a:tr h="138219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r>
                        <a:rPr lang="en-US" altLang="zh-HK" sz="18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Dr. Sylvia SZE</a:t>
                      </a:r>
                      <a:endParaRPr lang="zh-HK" altLang="en-US" sz="18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r>
                        <a:rPr lang="en-US" altLang="zh-HK" sz="18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swsze@hkmu.edu.hk</a:t>
                      </a:r>
                      <a:endParaRPr lang="zh-HK" altLang="en-US" sz="18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HK" sz="18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3120 9715</a:t>
                      </a:r>
                      <a:endParaRPr lang="zh-HK" altLang="en-US" sz="18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0687180"/>
                  </a:ext>
                </a:extLst>
              </a:tr>
              <a:tr h="138219">
                <a:tc gridSpan="3"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altLang="zh-HK" sz="1800" b="0" i="0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Deputy Head of Languages</a:t>
                      </a:r>
                      <a:endParaRPr lang="zh-HK" altLang="en-US" sz="18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lumMod val="40000"/>
                        <a:lumOff val="6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HK" altLang="en-US" dirty="0"/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227767"/>
                  </a:ext>
                </a:extLst>
              </a:tr>
              <a:tr h="138219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altLang="zh-HK" sz="18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Ms. Melissa YEUNG</a:t>
                      </a:r>
                      <a:endParaRPr lang="zh-HK" altLang="en-US" sz="18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r>
                        <a:rPr lang="en-US" altLang="zh-HK" sz="18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mylyeung@hkmu.edu.hk</a:t>
                      </a:r>
                      <a:endParaRPr lang="zh-HK" altLang="en-US" sz="18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HK" sz="18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3120 9719</a:t>
                      </a:r>
                      <a:endParaRPr lang="zh-HK" altLang="en-US" sz="18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01942235"/>
                  </a:ext>
                </a:extLst>
              </a:tr>
              <a:tr h="138219">
                <a:tc gridSpan="3"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altLang="zh-HK" sz="1800" b="0" i="0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Effective Chinese Communication Skills </a:t>
                      </a:r>
                      <a:r>
                        <a:rPr lang="zh-TW" altLang="en-US" sz="1800" b="0" i="0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應用中文傳意技巧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lumMod val="40000"/>
                        <a:lumOff val="6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HK" altLang="en-US" dirty="0"/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2212210"/>
                  </a:ext>
                </a:extLst>
              </a:tr>
              <a:tr h="138219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r>
                        <a:rPr lang="en-US" altLang="zh-HK" sz="18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Ms. Konnie TANG</a:t>
                      </a:r>
                      <a:endParaRPr lang="zh-HK" altLang="en-US" sz="18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18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kyhtang@hkmu.edu.hk</a:t>
                      </a:r>
                      <a:endParaRPr lang="zh-HK" altLang="en-US" sz="18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18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3120 9822</a:t>
                      </a:r>
                      <a:endParaRPr lang="zh-HK" altLang="en-US" sz="18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34368389"/>
                  </a:ext>
                </a:extLst>
              </a:tr>
            </a:tbl>
          </a:graphicData>
        </a:graphic>
      </p:graphicFrame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DDF63E34-0A17-48E6-8FAB-8F1C34D3BBFD}"/>
              </a:ext>
            </a:extLst>
          </p:cNvPr>
          <p:cNvGraphicFramePr>
            <a:graphicFrameLocks noGrp="1"/>
          </p:cNvGraphicFramePr>
          <p:nvPr/>
        </p:nvGraphicFramePr>
        <p:xfrm>
          <a:off x="1849801" y="4314880"/>
          <a:ext cx="8319318" cy="731520"/>
        </p:xfrm>
        <a:graphic>
          <a:graphicData uri="http://schemas.openxmlformats.org/drawingml/2006/table">
            <a:tbl>
              <a:tblPr firstRow="1" bandRow="1"/>
              <a:tblGrid>
                <a:gridCol w="2773106">
                  <a:extLst>
                    <a:ext uri="{9D8B030D-6E8A-4147-A177-3AD203B41FA5}">
                      <a16:colId xmlns:a16="http://schemas.microsoft.com/office/drawing/2014/main" val="4052210095"/>
                    </a:ext>
                  </a:extLst>
                </a:gridCol>
                <a:gridCol w="3645567">
                  <a:extLst>
                    <a:ext uri="{9D8B030D-6E8A-4147-A177-3AD203B41FA5}">
                      <a16:colId xmlns:a16="http://schemas.microsoft.com/office/drawing/2014/main" val="3145140682"/>
                    </a:ext>
                  </a:extLst>
                </a:gridCol>
                <a:gridCol w="1900645">
                  <a:extLst>
                    <a:ext uri="{9D8B030D-6E8A-4147-A177-3AD203B41FA5}">
                      <a16:colId xmlns:a16="http://schemas.microsoft.com/office/drawing/2014/main" val="2601324993"/>
                    </a:ext>
                  </a:extLst>
                </a:gridCol>
              </a:tblGrid>
              <a:tr h="138219">
                <a:tc gridSpan="3"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altLang="zh-HK" sz="1800" b="0" i="0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Putonghua in Use </a:t>
                      </a:r>
                      <a:r>
                        <a:rPr lang="zh-TW" altLang="en-US" sz="1800" b="0" i="0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普通話運用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lumMod val="40000"/>
                        <a:lumOff val="6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HK" altLang="en-US" dirty="0"/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563257"/>
                  </a:ext>
                </a:extLst>
              </a:tr>
              <a:tr h="138219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r>
                        <a:rPr lang="en-US" altLang="zh-HK" sz="18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Ms. Ling LI</a:t>
                      </a:r>
                      <a:endParaRPr lang="zh-HK" altLang="en-US" sz="18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18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llcli@hkmu.edu.hk</a:t>
                      </a:r>
                      <a:endParaRPr lang="zh-HK" altLang="en-US" sz="18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180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3588 7907</a:t>
                      </a:r>
                      <a:endParaRPr lang="zh-HK" altLang="en-US" sz="18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749039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7723560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48">
          <a:extLst>
            <a:ext uri="{FF2B5EF4-FFF2-40B4-BE49-F238E27FC236}">
              <a16:creationId xmlns:a16="http://schemas.microsoft.com/office/drawing/2014/main" id="{A7D7103B-B8A2-BC07-F2FC-D9A54A3B5C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49" name="Google Shape;3149;p48">
            <a:extLst>
              <a:ext uri="{FF2B5EF4-FFF2-40B4-BE49-F238E27FC236}">
                <a16:creationId xmlns:a16="http://schemas.microsoft.com/office/drawing/2014/main" id="{8E0D3953-6248-81AE-15E9-DD8D32088AA8}"/>
              </a:ext>
            </a:extLst>
          </p:cNvPr>
          <p:cNvPicPr preferRelativeResize="0"/>
          <p:nvPr/>
        </p:nvPicPr>
        <p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0217980" y="-2313435"/>
            <a:ext cx="3948039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D0F980F3-8E45-E013-0E11-CDBAE2024A3A}"/>
              </a:ext>
            </a:extLst>
          </p:cNvPr>
          <p:cNvSpPr/>
          <p:nvPr/>
        </p:nvSpPr>
        <p:spPr>
          <a:xfrm>
            <a:off x="1762147" y="2474893"/>
            <a:ext cx="841704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記得要選擇你評核語言</a:t>
            </a:r>
            <a:endParaRPr lang="en-US" altLang="zh-TW" sz="2800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Remember to choose your language for assessment</a:t>
            </a:r>
          </a:p>
        </p:txBody>
      </p:sp>
    </p:spTree>
    <p:extLst>
      <p:ext uri="{BB962C8B-B14F-4D97-AF65-F5344CB8AC3E}">
        <p14:creationId xmlns:p14="http://schemas.microsoft.com/office/powerpoint/2010/main" val="146210135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55870" y="-87296"/>
            <a:ext cx="12503739" cy="7032591"/>
          </a:xfrm>
          <a:prstGeom prst="rect">
            <a:avLst/>
          </a:prstGeom>
        </p:spPr>
      </p:pic>
      <p:sp>
        <p:nvSpPr>
          <p:cNvPr id="4" name="標題 3">
            <a:extLst>
              <a:ext uri="{FF2B5EF4-FFF2-40B4-BE49-F238E27FC236}">
                <a16:creationId xmlns:a16="http://schemas.microsoft.com/office/drawing/2014/main" id="{F3238AAC-D480-0316-FD10-BE5656C7D3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66162" y="2050794"/>
            <a:ext cx="5216237" cy="29564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zh-CN" altLang="en-US" sz="3600" b="1" dirty="0">
                <a:latin typeface="微軟正黑體"/>
                <a:ea typeface="微軟正黑體"/>
              </a:rPr>
              <a:t>香港都會大學</a:t>
            </a:r>
            <a:br>
              <a:rPr lang="en-US" altLang="zh-CN" sz="3600" b="1" dirty="0">
                <a:latin typeface="微軟正黑體"/>
                <a:ea typeface="微軟正黑體"/>
              </a:rPr>
            </a:br>
            <a:r>
              <a:rPr lang="zh-TW" altLang="en-US" sz="3600" b="1" dirty="0">
                <a:latin typeface="微軟正黑體"/>
                <a:ea typeface="微軟正黑體"/>
              </a:rPr>
              <a:t>李嘉誠專業進修學院</a:t>
            </a:r>
            <a:br>
              <a:rPr lang="en-US" altLang="zh-TW" sz="4000" b="1" dirty="0">
                <a:latin typeface="微軟正黑體"/>
                <a:ea typeface="微軟正黑體"/>
              </a:rPr>
            </a:br>
            <a:r>
              <a:rPr lang="zh-TW" altLang="en-US" sz="2800" b="1" dirty="0">
                <a:solidFill>
                  <a:srgbClr val="6EB62F"/>
                </a:solidFill>
                <a:latin typeface="微軟正黑體"/>
                <a:ea typeface="微軟正黑體"/>
              </a:rPr>
              <a:t>課外活動、外藉英語老師及</a:t>
            </a:r>
            <a:br>
              <a:rPr lang="en-US" altLang="zh-TW" sz="2800" b="1" dirty="0">
                <a:solidFill>
                  <a:srgbClr val="6EB62F"/>
                </a:solidFill>
                <a:latin typeface="微軟正黑體"/>
                <a:ea typeface="微軟正黑體"/>
              </a:rPr>
            </a:br>
            <a:r>
              <a:rPr lang="zh-TW" altLang="en-US" sz="2800" b="1" dirty="0">
                <a:solidFill>
                  <a:srgbClr val="6EB62F"/>
                </a:solidFill>
                <a:latin typeface="微軟正黑體"/>
                <a:ea typeface="微軟正黑體"/>
              </a:rPr>
              <a:t>英語學習支援</a:t>
            </a:r>
            <a:br>
              <a:rPr lang="en-US" altLang="zh-TW" sz="1800" b="1" dirty="0">
                <a:latin typeface="微軟正黑體"/>
                <a:ea typeface="微軟正黑體"/>
              </a:rPr>
            </a:br>
            <a:br>
              <a:rPr lang="en-US" altLang="zh-TW" sz="1800" b="1" dirty="0">
                <a:latin typeface="微軟正黑體"/>
                <a:ea typeface="微軟正黑體"/>
              </a:rPr>
            </a:b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Heidi Cheng</a:t>
            </a:r>
            <a:br>
              <a:rPr lang="en-HK" sz="3600" dirty="0">
                <a:solidFill>
                  <a:schemeClr val="bg1"/>
                </a:solidFill>
              </a:rPr>
            </a:br>
            <a:br>
              <a:rPr lang="en-US" altLang="zh-TW" sz="3600" b="1" dirty="0">
                <a:solidFill>
                  <a:schemeClr val="bg1"/>
                </a:solidFill>
                <a:latin typeface="微軟正黑體"/>
                <a:ea typeface="微軟正黑體"/>
              </a:rPr>
            </a:br>
            <a:endParaRPr lang="zh-HK" altLang="en-US" sz="3600" dirty="0">
              <a:latin typeface="Candara" panose="020E0502030303020204" pitchFamily="34" charset="0"/>
            </a:endParaRPr>
          </a:p>
        </p:txBody>
      </p:sp>
      <p:pic>
        <p:nvPicPr>
          <p:cNvPr id="5" name="Picture 7"/>
          <p:cNvPicPr/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966176" y="5484464"/>
            <a:ext cx="1440180" cy="112141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標題 3">
            <a:extLst>
              <a:ext uri="{FF2B5EF4-FFF2-40B4-BE49-F238E27FC236}">
                <a16:creationId xmlns:a16="http://schemas.microsoft.com/office/drawing/2014/main" id="{F3238AAC-D480-0316-FD10-BE5656C7D3E8}"/>
              </a:ext>
            </a:extLst>
          </p:cNvPr>
          <p:cNvSpPr txBox="1">
            <a:spLocks/>
          </p:cNvSpPr>
          <p:nvPr/>
        </p:nvSpPr>
        <p:spPr>
          <a:xfrm>
            <a:off x="740270" y="5628845"/>
            <a:ext cx="5769946" cy="585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pPr algn="l"/>
            <a:r>
              <a:rPr lang="en-US" altLang="zh-HK" sz="1800" dirty="0">
                <a:solidFill>
                  <a:srgbClr val="0171B9"/>
                </a:solidFill>
                <a:latin typeface="Candara" panose="020E0502030303020204" pitchFamily="34" charset="0"/>
                <a:hlinkClick r:id="rId5"/>
              </a:rPr>
              <a:t>https://drive.google.com/file/d/1fRO0az-JW6hWbN3-tUWhKmDn5q70_epP/view?usp=sharing</a:t>
            </a:r>
            <a:r>
              <a:rPr lang="en-US" altLang="zh-HK" sz="1800" dirty="0">
                <a:solidFill>
                  <a:srgbClr val="0171B9"/>
                </a:solidFill>
                <a:latin typeface="Candara" panose="020E0502030303020204" pitchFamily="34" charset="0"/>
              </a:rPr>
              <a:t> </a:t>
            </a:r>
            <a:endParaRPr lang="zh-HK" altLang="en-US" sz="1800" dirty="0">
              <a:solidFill>
                <a:srgbClr val="0171B9"/>
              </a:solidFill>
              <a:latin typeface="Candara" panose="020E0502030303020204" pitchFamily="34" charset="0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85AFF0-0D09-74DD-E964-7442AD32AF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A867EA1-2FF8-2935-8A43-ABE8746981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7750" y="1791395"/>
            <a:ext cx="9791700" cy="311398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zh-TW" altLang="en-US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資訊有點多</a:t>
            </a:r>
            <a:r>
              <a:rPr lang="en-US" altLang="zh-TW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, </a:t>
            </a:r>
            <a:r>
              <a:rPr lang="zh-TW" altLang="en-US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消化一下</a:t>
            </a:r>
            <a:r>
              <a:rPr lang="en-US" altLang="zh-TW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, </a:t>
            </a:r>
            <a:r>
              <a:rPr lang="zh-TW" altLang="en-US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然後準備聽更多重要野</a:t>
            </a:r>
            <a:br>
              <a:rPr lang="en-US" altLang="zh-TW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</a:br>
            <a:r>
              <a:rPr lang="en-US" altLang="zh-TW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A little too much information maybe, </a:t>
            </a:r>
            <a:br>
              <a:rPr lang="en-US" altLang="zh-TW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</a:br>
            <a:r>
              <a:rPr lang="en-US" altLang="zh-TW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take some time to understand them and </a:t>
            </a:r>
            <a:br>
              <a:rPr lang="en-US" altLang="zh-TW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</a:br>
            <a:r>
              <a:rPr lang="en-US" altLang="zh-TW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get ready for the next part</a:t>
            </a:r>
            <a:endParaRPr lang="zh-TW" altLang="en-US" b="1" dirty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346829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10617" y="692331"/>
            <a:ext cx="3659544" cy="5288515"/>
          </a:xfrm>
          <a:prstGeom prst="rect">
            <a:avLst/>
          </a:prstGeom>
        </p:spPr>
      </p:pic>
      <p:sp>
        <p:nvSpPr>
          <p:cNvPr id="9" name="Google Shape;3117;p45"/>
          <p:cNvSpPr txBox="1">
            <a:spLocks noGrp="1"/>
          </p:cNvSpPr>
          <p:nvPr>
            <p:ph type="title"/>
          </p:nvPr>
        </p:nvSpPr>
        <p:spPr>
          <a:xfrm>
            <a:off x="375339" y="1054026"/>
            <a:ext cx="3870090" cy="763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l"/>
            <a:r>
              <a:rPr lang="en-US" altLang="zh-TW" sz="2400" dirty="0">
                <a:solidFill>
                  <a:schemeClr val="tx1">
                    <a:lumMod val="75000"/>
                  </a:schemeClr>
                </a:solidFill>
                <a:latin typeface="+mj-lt"/>
              </a:rPr>
              <a:t>Student handbook</a:t>
            </a:r>
            <a:endParaRPr sz="2400" dirty="0">
              <a:solidFill>
                <a:schemeClr val="tx1">
                  <a:lumMod val="75000"/>
                </a:schemeClr>
              </a:solidFill>
              <a:latin typeface="+mj-lt"/>
            </a:endParaRPr>
          </a:p>
        </p:txBody>
      </p:sp>
      <p:pic>
        <p:nvPicPr>
          <p:cNvPr id="11" name="圖片 10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59" y="1823168"/>
            <a:ext cx="7731329" cy="2770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303967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 9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338" y="836936"/>
            <a:ext cx="10893796" cy="5020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40726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8899" y="246738"/>
            <a:ext cx="9845355" cy="5714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696148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869950"/>
            <a:ext cx="6413501" cy="677496"/>
          </a:xfrm>
        </p:spPr>
        <p:txBody>
          <a:bodyPr anchor="b">
            <a:normAutofit/>
          </a:bodyPr>
          <a:lstStyle/>
          <a:p>
            <a:pPr algn="l"/>
            <a:r>
              <a:rPr lang="en-US" sz="2800" b="1" u="sng" dirty="0">
                <a:solidFill>
                  <a:schemeClr val="tx1">
                    <a:lumMod val="75000"/>
                  </a:schemeClr>
                </a:solidFill>
                <a:latin typeface="+mj-lt"/>
              </a:rPr>
              <a:t>Semester 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5262" y="1496704"/>
            <a:ext cx="9770788" cy="188784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HK" sz="2200" b="1" dirty="0"/>
              <a:t>1 September 2025 -  17 December 2025</a:t>
            </a:r>
          </a:p>
          <a:p>
            <a:pPr marL="0" indent="0">
              <a:buNone/>
            </a:pPr>
            <a:endParaRPr lang="en-US" altLang="zh-HK" sz="2200" b="1" dirty="0"/>
          </a:p>
          <a:p>
            <a:pPr marL="0" indent="0">
              <a:buNone/>
            </a:pPr>
            <a:r>
              <a:rPr lang="en-US" altLang="zh-HK" sz="2200" b="1" dirty="0"/>
              <a:t>Exam period: </a:t>
            </a:r>
          </a:p>
          <a:p>
            <a:pPr marL="0" indent="0">
              <a:buNone/>
            </a:pPr>
            <a:r>
              <a:rPr lang="en-US" altLang="zh-HK" sz="2200" b="1" dirty="0"/>
              <a:t>22 Dec 2024 - 2 Jan 2025</a:t>
            </a:r>
            <a:endParaRPr lang="en-US" sz="2200" b="1" dirty="0"/>
          </a:p>
          <a:p>
            <a:endParaRPr lang="en-US" sz="2200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535262" y="3384550"/>
            <a:ext cx="6870700" cy="556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 fontScale="900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pPr algn="l"/>
            <a:r>
              <a:rPr lang="en-US" sz="2800" u="sng" dirty="0">
                <a:solidFill>
                  <a:schemeClr val="tx1">
                    <a:lumMod val="75000"/>
                  </a:schemeClr>
                </a:solidFill>
                <a:latin typeface="+mj-lt"/>
              </a:rPr>
              <a:t>Semester B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535262" y="4011304"/>
            <a:ext cx="9770788" cy="188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○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■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○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■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○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■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indent="0">
              <a:buFont typeface="Poppins"/>
              <a:buNone/>
            </a:pPr>
            <a:r>
              <a:rPr lang="en-US" altLang="zh-HK" sz="2200" b="1" dirty="0"/>
              <a:t>5 January 2026 -  28 April 2026</a:t>
            </a:r>
          </a:p>
          <a:p>
            <a:pPr marL="0" indent="0">
              <a:buFont typeface="Poppins"/>
              <a:buNone/>
            </a:pPr>
            <a:endParaRPr lang="en-US" altLang="zh-HK" sz="2200" b="1" dirty="0"/>
          </a:p>
          <a:p>
            <a:pPr marL="0" indent="0">
              <a:buFont typeface="Poppins"/>
              <a:buNone/>
            </a:pPr>
            <a:r>
              <a:rPr lang="en-US" altLang="zh-HK" sz="2200" b="1" dirty="0"/>
              <a:t>Exam period: </a:t>
            </a:r>
          </a:p>
          <a:p>
            <a:pPr marL="0" indent="0">
              <a:buFont typeface="Poppins"/>
              <a:buNone/>
            </a:pPr>
            <a:r>
              <a:rPr lang="en-US" altLang="zh-HK" sz="2200" b="1" dirty="0"/>
              <a:t>4 May 2026 – 16 May 2026</a:t>
            </a:r>
            <a:endParaRPr lang="en-US" sz="2200" b="1" dirty="0"/>
          </a:p>
          <a:p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245826943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246780" y="1598714"/>
            <a:ext cx="9092929" cy="1200302"/>
          </a:xfrm>
          <a:prstGeom prst="rect">
            <a:avLst/>
          </a:prstGeom>
        </p:spPr>
        <p:txBody>
          <a:bodyPr wrap="square" lIns="91414" tIns="45707" rIns="91414" bIns="45707">
            <a:spAutoFit/>
          </a:bodyPr>
          <a:lstStyle/>
          <a:p>
            <a:pPr>
              <a:buClrTx/>
              <a:defRPr/>
            </a:pPr>
            <a:r>
              <a:rPr lang="en-US" altLang="zh-TW" sz="2400" kern="1200" dirty="0">
                <a:solidFill>
                  <a:srgbClr val="B7CB01">
                    <a:lumMod val="75000"/>
                  </a:srgbClr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Go to LiPACE Student Area</a:t>
            </a:r>
          </a:p>
          <a:p>
            <a:pPr>
              <a:buClrTx/>
              <a:defRPr/>
            </a:pP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B7CB01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到 「</a:t>
            </a:r>
            <a:r>
              <a:rPr kumimoji="0" lang="en-GB" altLang="zh-TW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B7CB01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LiPACE</a:t>
            </a: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B7CB01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學員專區」</a:t>
            </a:r>
            <a:endParaRPr lang="en-US" altLang="zh-TW" sz="2400" kern="1200" dirty="0">
              <a:solidFill>
                <a:srgbClr val="B7CB01">
                  <a:lumMod val="75000"/>
                </a:srgbClr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</a:endParaRPr>
          </a:p>
          <a:p>
            <a:pPr marL="457046" marR="0" lvl="0" indent="-457046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altLang="zh-TW" sz="2400" b="0" i="0" u="none" strike="noStrike" kern="1200" cap="none" spc="0" normalizeH="0" baseline="0" noProof="0" dirty="0">
                <a:ln>
                  <a:noFill/>
                </a:ln>
                <a:solidFill>
                  <a:srgbClr val="B7CB01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  <a:hlinkClick r:id="rId2"/>
              </a:rPr>
              <a:t>https://www.hkmu.edu.hk/lipace/tc/ftp-student-area/</a:t>
            </a:r>
            <a:r>
              <a:rPr kumimoji="0" lang="en-US" altLang="zh-TW" sz="2400" b="0" i="0" u="none" strike="noStrike" kern="1200" cap="none" spc="0" normalizeH="0" baseline="0" noProof="0" dirty="0">
                <a:ln>
                  <a:noFill/>
                </a:ln>
                <a:solidFill>
                  <a:srgbClr val="B7CB01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/>
              </a:rPr>
              <a:t>  </a:t>
            </a:r>
          </a:p>
        </p:txBody>
      </p:sp>
      <p:pic>
        <p:nvPicPr>
          <p:cNvPr id="7" name="Picture 6" descr="Qr code&#10;&#10;Description automatically generated">
            <a:extLst>
              <a:ext uri="{FF2B5EF4-FFF2-40B4-BE49-F238E27FC236}">
                <a16:creationId xmlns:a16="http://schemas.microsoft.com/office/drawing/2014/main" id="{BC275E19-2763-15B1-7429-416B0512A54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15861" y="2973433"/>
            <a:ext cx="1951714" cy="1951714"/>
          </a:xfrm>
          <a:prstGeom prst="rect">
            <a:avLst/>
          </a:prstGeom>
        </p:spPr>
      </p:pic>
      <p:sp>
        <p:nvSpPr>
          <p:cNvPr id="8" name="標題 1"/>
          <p:cNvSpPr txBox="1">
            <a:spLocks/>
          </p:cNvSpPr>
          <p:nvPr/>
        </p:nvSpPr>
        <p:spPr>
          <a:xfrm>
            <a:off x="246780" y="950921"/>
            <a:ext cx="9506819" cy="53418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HK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20002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  <a:sym typeface="Arial"/>
              </a:rPr>
              <a:t>查閱上課時間表 </a:t>
            </a:r>
            <a:r>
              <a:rPr kumimoji="0" lang="en-US" altLang="zh-HK" sz="3200" b="0" i="0" u="none" strike="noStrike" kern="1200" cap="none" spc="0" normalizeH="0" baseline="0" noProof="0" dirty="0">
                <a:ln>
                  <a:noFill/>
                </a:ln>
                <a:solidFill>
                  <a:srgbClr val="020002"/>
                </a:solidFill>
                <a:effectLst/>
                <a:uLnTx/>
                <a:uFillTx/>
                <a:latin typeface="Arial Bold" panose="020B0704020202020204" pitchFamily="34" charset="0"/>
                <a:ea typeface="新細明體" panose="02020500000000000000" pitchFamily="18" charset="-120"/>
                <a:cs typeface="Arial Bold" panose="020B0704020202020204" pitchFamily="34" charset="0"/>
                <a:sym typeface="Arial"/>
              </a:rPr>
              <a:t>Checking Timetable</a:t>
            </a:r>
            <a:endParaRPr kumimoji="0" lang="zh-TW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020002"/>
              </a:solidFill>
              <a:effectLst/>
              <a:uLnTx/>
              <a:uFillTx/>
              <a:latin typeface="Arial Bold" panose="020B0704020202020204" pitchFamily="34" charset="0"/>
              <a:ea typeface="新細明體" panose="02020500000000000000" pitchFamily="18" charset="-120"/>
              <a:cs typeface="Arial Bold" panose="020B0704020202020204" pitchFamily="34" charset="0"/>
              <a:sym typeface="Arial"/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083" y="3050519"/>
            <a:ext cx="8964276" cy="3524742"/>
          </a:xfrm>
          <a:prstGeom prst="rect">
            <a:avLst/>
          </a:prstGeom>
        </p:spPr>
      </p:pic>
      <p:sp>
        <p:nvSpPr>
          <p:cNvPr id="3" name="向左箭號 2"/>
          <p:cNvSpPr/>
          <p:nvPr/>
        </p:nvSpPr>
        <p:spPr>
          <a:xfrm>
            <a:off x="4558115" y="5448300"/>
            <a:ext cx="604256" cy="374650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412048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3200" y="216117"/>
            <a:ext cx="10845800" cy="5810457"/>
          </a:xfrm>
          <a:prstGeom prst="rect">
            <a:avLst/>
          </a:prstGeom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86A4EC07-4793-83ED-378E-83EC50D7EB67}"/>
              </a:ext>
            </a:extLst>
          </p:cNvPr>
          <p:cNvSpPr txBox="1">
            <a:spLocks/>
          </p:cNvSpPr>
          <p:nvPr/>
        </p:nvSpPr>
        <p:spPr>
          <a:xfrm>
            <a:off x="1828799" y="2830137"/>
            <a:ext cx="8534401" cy="1120139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2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 Bold" panose="020B0704020202020204" pitchFamily="34" charset="0"/>
              </a:rPr>
              <a:t>不用拍照</a:t>
            </a:r>
            <a:r>
              <a:rPr lang="en-US" altLang="zh-TW" sz="2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 Bold" panose="020B0704020202020204" pitchFamily="34" charset="0"/>
              </a:rPr>
              <a:t>, </a:t>
            </a:r>
            <a:r>
              <a:rPr lang="zh-TW" altLang="en-US" sz="2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 Bold" panose="020B0704020202020204" pitchFamily="34" charset="0"/>
              </a:rPr>
              <a:t>這是假的</a:t>
            </a:r>
            <a:endParaRPr lang="en-US" altLang="zh-TW" sz="24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Arial Bold" panose="020B0704020202020204" pitchFamily="34" charset="0"/>
            </a:endParaRPr>
          </a:p>
          <a:p>
            <a:pPr lvl="0">
              <a:lnSpc>
                <a:spcPct val="100000"/>
              </a:lnSpc>
              <a:buClrTx/>
              <a:defRPr/>
            </a:pPr>
            <a:r>
              <a:rPr lang="en-US" altLang="zh-TW" sz="2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 Bold" panose="020B0704020202020204" pitchFamily="34" charset="0"/>
              </a:rPr>
              <a:t>No need to take pictures, it's fake</a:t>
            </a:r>
          </a:p>
        </p:txBody>
      </p:sp>
    </p:spTree>
    <p:extLst>
      <p:ext uri="{BB962C8B-B14F-4D97-AF65-F5344CB8AC3E}">
        <p14:creationId xmlns:p14="http://schemas.microsoft.com/office/powerpoint/2010/main" val="412504668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向上箭號 4"/>
          <p:cNvSpPr/>
          <p:nvPr/>
        </p:nvSpPr>
        <p:spPr>
          <a:xfrm>
            <a:off x="4850092" y="2199361"/>
            <a:ext cx="1877880" cy="319458"/>
          </a:xfrm>
          <a:prstGeom prst="up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 w="0"/>
              <a:solidFill>
                <a:srgbClr val="B7CB01"/>
              </a:solidFill>
              <a:effectLst>
                <a:outerShdw blurRad="38100" dist="19050" dir="2700000" algn="tl" rotWithShape="0">
                  <a:srgbClr val="B7CB01">
                    <a:alpha val="40000"/>
                  </a:srgbClr>
                </a:outerShdw>
              </a:effectLst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Arial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3474776" y="739822"/>
            <a:ext cx="451779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  <a:sym typeface="Arial"/>
              </a:rPr>
              <a:t>課程編號 </a:t>
            </a:r>
            <a:r>
              <a:rPr kumimoji="0" lang="en-US" altLang="zh-TW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  <a:sym typeface="Arial"/>
              </a:rPr>
              <a:t>/ </a:t>
            </a: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  <a:sym typeface="Arial"/>
              </a:rPr>
              <a:t>學年 </a:t>
            </a:r>
            <a:r>
              <a:rPr kumimoji="0" lang="en-US" altLang="zh-TW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  <a:sym typeface="Arial"/>
              </a:rPr>
              <a:t>/ </a:t>
            </a: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  <a:sym typeface="Arial"/>
              </a:rPr>
              <a:t>班號</a:t>
            </a:r>
            <a:endParaRPr kumimoji="0" lang="en-US" altLang="zh-TW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 pitchFamily="34" charset="0"/>
              <a:ea typeface="新細明體" panose="02020500000000000000" pitchFamily="18" charset="-120"/>
              <a:cs typeface="Calibri" panose="020F0502020204030204" pitchFamily="34" charset="0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  <a:sym typeface="Arial"/>
              </a:rPr>
              <a:t>Course Code / Intake / Class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MKT4069EF / 2259 / U01A</a:t>
            </a:r>
          </a:p>
        </p:txBody>
      </p:sp>
      <p:sp>
        <p:nvSpPr>
          <p:cNvPr id="7" name="向左箭號 6"/>
          <p:cNvSpPr/>
          <p:nvPr/>
        </p:nvSpPr>
        <p:spPr>
          <a:xfrm>
            <a:off x="3229141" y="3048859"/>
            <a:ext cx="394718" cy="1178642"/>
          </a:xfrm>
          <a:prstGeom prst="lef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20002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Arial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158333" y="3048859"/>
            <a:ext cx="278075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Teaching Venue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  <a:sym typeface="Arial"/>
              </a:rPr>
              <a:t>上課地點</a:t>
            </a:r>
            <a:endParaRPr kumimoji="0" lang="en-US" altLang="zh-TW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 pitchFamily="34" charset="0"/>
              <a:ea typeface="新細明體" panose="02020500000000000000" pitchFamily="18" charset="-120"/>
              <a:cs typeface="Calibri" panose="020F0502020204030204" pitchFamily="34" charset="0"/>
              <a:sym typeface="Arial"/>
            </a:endParaRPr>
          </a:p>
          <a:p>
            <a:pPr algn="r">
              <a:buClrTx/>
              <a:defRPr/>
            </a:pPr>
            <a:r>
              <a:rPr lang="en-US" altLang="zh-TW" sz="2400" kern="1200" dirty="0">
                <a:solidFill>
                  <a:schemeClr val="bg1"/>
                </a:solidFill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(</a:t>
            </a:r>
            <a:r>
              <a:rPr lang="en-US" sz="2400" kern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MCC </a:t>
            </a:r>
            <a:r>
              <a:rPr lang="en-US" altLang="zh-TW" sz="2400" kern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</a:t>
            </a:r>
            <a:r>
              <a:rPr lang="zh-TW" altLang="en-US" sz="2400" kern="1200" dirty="0">
                <a:solidFill>
                  <a:schemeClr val="bg1"/>
                </a:solidFill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荔景校園</a:t>
            </a:r>
            <a:r>
              <a:rPr lang="en-US" altLang="zh-TW" sz="2400" kern="1200" dirty="0">
                <a:solidFill>
                  <a:schemeClr val="bg1"/>
                </a:solidFill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</a:rPr>
              <a:t>)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4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 panose="020F0502020204030204" pitchFamily="34" charset="0"/>
              <a:ea typeface="新細明體" panose="02020500000000000000" pitchFamily="18" charset="-120"/>
              <a:cs typeface="Calibri" panose="020F0502020204030204" pitchFamily="34" charset="0"/>
              <a:sym typeface="Arial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Arial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Arial"/>
            </a:endParaRPr>
          </a:p>
        </p:txBody>
      </p:sp>
      <p:sp>
        <p:nvSpPr>
          <p:cNvPr id="10" name="向左箭號 9"/>
          <p:cNvSpPr/>
          <p:nvPr/>
        </p:nvSpPr>
        <p:spPr>
          <a:xfrm rot="10800000">
            <a:off x="8163359" y="3048859"/>
            <a:ext cx="306176" cy="1178642"/>
          </a:xfrm>
          <a:prstGeom prst="lef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20002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Arial"/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8713291" y="3134012"/>
            <a:ext cx="20569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  <a:sym typeface="Arial"/>
              </a:rPr>
              <a:t>Course Name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  <a:sym typeface="Arial"/>
              </a:rPr>
              <a:t>課程名稱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Arial"/>
            </a:endParaRPr>
          </a:p>
        </p:txBody>
      </p:sp>
      <p:sp>
        <p:nvSpPr>
          <p:cNvPr id="12" name="向上箭號 11"/>
          <p:cNvSpPr/>
          <p:nvPr/>
        </p:nvSpPr>
        <p:spPr>
          <a:xfrm rot="10800000">
            <a:off x="4958449" y="4932523"/>
            <a:ext cx="1877880" cy="319458"/>
          </a:xfrm>
          <a:prstGeom prst="up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 w="0"/>
              <a:solidFill>
                <a:srgbClr val="B7CB01"/>
              </a:solidFill>
              <a:effectLst>
                <a:outerShdw blurRad="38100" dist="19050" dir="2700000" algn="tl" rotWithShape="0">
                  <a:srgbClr val="B7CB01">
                    <a:alpha val="40000"/>
                  </a:srgbClr>
                </a:outerShdw>
              </a:effectLst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Arial"/>
            </a:endParaRPr>
          </a:p>
        </p:txBody>
      </p:sp>
      <p:sp>
        <p:nvSpPr>
          <p:cNvPr id="13" name="文字方塊 12"/>
          <p:cNvSpPr txBox="1"/>
          <p:nvPr/>
        </p:nvSpPr>
        <p:spPr>
          <a:xfrm>
            <a:off x="4734731" y="5287181"/>
            <a:ext cx="25361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  <a:sym typeface="Arial"/>
              </a:rPr>
              <a:t>Lecturer Name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  <a:sym typeface="Arial"/>
              </a:rPr>
              <a:t>講師名稱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9151" y="2756308"/>
            <a:ext cx="4219685" cy="2016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984281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40431" y="995464"/>
            <a:ext cx="10693576" cy="830970"/>
          </a:xfrm>
          <a:prstGeom prst="rect">
            <a:avLst/>
          </a:prstGeom>
        </p:spPr>
        <p:txBody>
          <a:bodyPr wrap="square" lIns="91414" tIns="45707" rIns="91414" bIns="45707">
            <a:spAutoFit/>
          </a:bodyPr>
          <a:lstStyle/>
          <a:p>
            <a:pPr>
              <a:buClrTx/>
              <a:defRPr/>
            </a:pPr>
            <a:r>
              <a:rPr lang="zh-TW" altLang="en-US" sz="2400" b="1" kern="120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荔景校園 </a:t>
            </a:r>
            <a:r>
              <a:rPr lang="en-US" altLang="zh-TW" sz="2400" b="1" kern="120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MCC = </a:t>
            </a:r>
            <a:r>
              <a:rPr lang="zh-TW" altLang="en-US" sz="2400" b="1" dirty="0">
                <a:solidFill>
                  <a:schemeClr val="bg1"/>
                </a:solidFill>
                <a:latin typeface="Google Sans"/>
              </a:rPr>
              <a:t>香港都會大學－製衣業訓練局荔景校園 </a:t>
            </a:r>
            <a:r>
              <a:rPr lang="en-US" altLang="zh-TW" sz="2400" b="1" dirty="0">
                <a:solidFill>
                  <a:schemeClr val="bg1"/>
                </a:solidFill>
                <a:latin typeface="Google Sans"/>
              </a:rPr>
              <a:t>/ HKMU CITA Campus</a:t>
            </a:r>
            <a:endParaRPr lang="zh-TW" altLang="en-US" sz="2400" b="1" dirty="0">
              <a:solidFill>
                <a:schemeClr val="bg1"/>
              </a:solidFill>
              <a:latin typeface="Google Sans"/>
            </a:endParaRPr>
          </a:p>
          <a:p>
            <a:pPr>
              <a:buClrTx/>
              <a:defRPr/>
            </a:pPr>
            <a:endParaRPr kumimoji="0" lang="en-US" altLang="zh-TW" sz="2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/>
            </a:endParaRP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00023" y="1819397"/>
            <a:ext cx="8540877" cy="4840662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6755531" y="3860072"/>
            <a:ext cx="1653017" cy="379656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pPr fontAlgn="base"/>
            <a:r>
              <a:rPr lang="zh-TW" altLang="en-US" dirty="0">
                <a:solidFill>
                  <a:srgbClr val="1F1F1F"/>
                </a:solidFill>
                <a:latin typeface="Google Sans"/>
              </a:rPr>
              <a:t>荔景站</a:t>
            </a:r>
            <a:r>
              <a:rPr lang="en-US" altLang="zh-TW" dirty="0">
                <a:solidFill>
                  <a:srgbClr val="1F1F1F"/>
                </a:solidFill>
                <a:latin typeface="Google Sans"/>
              </a:rPr>
              <a:t>A1</a:t>
            </a:r>
            <a:r>
              <a:rPr lang="zh-TW" altLang="en-US" dirty="0">
                <a:solidFill>
                  <a:srgbClr val="1F1F1F"/>
                </a:solidFill>
                <a:latin typeface="Google Sans"/>
              </a:rPr>
              <a:t>出口</a:t>
            </a:r>
          </a:p>
        </p:txBody>
      </p:sp>
      <p:sp>
        <p:nvSpPr>
          <p:cNvPr id="7" name="矩形 6"/>
          <p:cNvSpPr/>
          <p:nvPr/>
        </p:nvSpPr>
        <p:spPr>
          <a:xfrm>
            <a:off x="3351931" y="3670244"/>
            <a:ext cx="686406" cy="379656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pPr fontAlgn="base"/>
            <a:r>
              <a:rPr lang="en-US" altLang="zh-TW" dirty="0">
                <a:solidFill>
                  <a:srgbClr val="1F1F1F"/>
                </a:solidFill>
                <a:latin typeface="Google Sans"/>
              </a:rPr>
              <a:t>MCC</a:t>
            </a:r>
            <a:endParaRPr lang="zh-TW" altLang="en-US" dirty="0">
              <a:solidFill>
                <a:srgbClr val="1F1F1F"/>
              </a:solidFill>
              <a:latin typeface="Google Sans"/>
            </a:endParaRPr>
          </a:p>
        </p:txBody>
      </p:sp>
      <p:sp>
        <p:nvSpPr>
          <p:cNvPr id="8" name="向下箭號 7"/>
          <p:cNvSpPr/>
          <p:nvPr/>
        </p:nvSpPr>
        <p:spPr>
          <a:xfrm>
            <a:off x="3562350" y="4114800"/>
            <a:ext cx="304800" cy="241300"/>
          </a:xfrm>
          <a:prstGeom prst="downArrow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向下箭號 8"/>
          <p:cNvSpPr/>
          <p:nvPr/>
        </p:nvSpPr>
        <p:spPr>
          <a:xfrm>
            <a:off x="7601089" y="4292600"/>
            <a:ext cx="304800" cy="241300"/>
          </a:xfrm>
          <a:prstGeom prst="downArrow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05057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37555" y="-91465"/>
            <a:ext cx="12503739" cy="7032591"/>
          </a:xfrm>
          <a:prstGeom prst="rect">
            <a:avLst/>
          </a:prstGeom>
        </p:spPr>
      </p:pic>
      <p:sp>
        <p:nvSpPr>
          <p:cNvPr id="4" name="標題 3">
            <a:extLst>
              <a:ext uri="{FF2B5EF4-FFF2-40B4-BE49-F238E27FC236}">
                <a16:creationId xmlns:a16="http://schemas.microsoft.com/office/drawing/2014/main" id="{F3238AAC-D480-0316-FD10-BE5656C7D3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66163" y="2050794"/>
            <a:ext cx="4987294" cy="2956400"/>
          </a:xfrm>
        </p:spPr>
        <p:txBody>
          <a:bodyPr/>
          <a:lstStyle/>
          <a:p>
            <a:r>
              <a:rPr lang="en-US" altLang="zh-HK" sz="3600" dirty="0">
                <a:latin typeface="Candara" panose="020E0502030303020204" pitchFamily="34" charset="0"/>
              </a:rPr>
              <a:t>Student Affairs Office</a:t>
            </a:r>
            <a:br>
              <a:rPr lang="en-US" altLang="zh-HK" sz="3600" dirty="0">
                <a:latin typeface="Candara" panose="020E0502030303020204" pitchFamily="34" charset="0"/>
              </a:rPr>
            </a:br>
            <a:r>
              <a:rPr lang="zh-HK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學生事務處</a:t>
            </a:r>
          </a:p>
        </p:txBody>
      </p:sp>
      <p:pic>
        <p:nvPicPr>
          <p:cNvPr id="5" name="Picture 7"/>
          <p:cNvPicPr/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269406" y="5578249"/>
            <a:ext cx="1440180" cy="112141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標題 3">
            <a:extLst>
              <a:ext uri="{FF2B5EF4-FFF2-40B4-BE49-F238E27FC236}">
                <a16:creationId xmlns:a16="http://schemas.microsoft.com/office/drawing/2014/main" id="{F3238AAC-D480-0316-FD10-BE5656C7D3E8}"/>
              </a:ext>
            </a:extLst>
          </p:cNvPr>
          <p:cNvSpPr txBox="1">
            <a:spLocks/>
          </p:cNvSpPr>
          <p:nvPr/>
        </p:nvSpPr>
        <p:spPr>
          <a:xfrm>
            <a:off x="740269" y="5628845"/>
            <a:ext cx="6529137" cy="585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pPr algn="l"/>
            <a:r>
              <a:rPr lang="en-US" altLang="zh-HK" sz="1800" dirty="0">
                <a:solidFill>
                  <a:srgbClr val="0171B9"/>
                </a:solidFill>
                <a:latin typeface="Candara" panose="020E0502030303020204" pitchFamily="34" charset="0"/>
                <a:hlinkClick r:id="rId5"/>
              </a:rPr>
              <a:t>https://drive.google.com/file/d/1Rj6_MKb9ElRzNpPh2F2Uau8e_F8BgONH/view?usp=sharing</a:t>
            </a:r>
            <a:r>
              <a:rPr lang="en-US" altLang="zh-HK" sz="1800" dirty="0">
                <a:solidFill>
                  <a:srgbClr val="0171B9"/>
                </a:solidFill>
                <a:latin typeface="Candara" panose="020E0502030303020204" pitchFamily="34" charset="0"/>
              </a:rPr>
              <a:t> </a:t>
            </a:r>
            <a:endParaRPr lang="zh-HK" altLang="en-US" sz="1800" dirty="0">
              <a:solidFill>
                <a:srgbClr val="0171B9"/>
              </a:solidFill>
              <a:latin typeface="Candara" panose="020E0502030303020204" pitchFamily="34" charset="0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4B152B-AA99-BB7D-C2BD-0EECF27DDE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162819A-AE23-94B1-90AA-6F0D4A4B1E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818" y="1854198"/>
            <a:ext cx="10926536" cy="339997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zh-TW" altLang="en-US" b="1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現在有</a:t>
            </a:r>
            <a:r>
              <a:rPr lang="en-US" altLang="zh-TW" b="1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4</a:t>
            </a:r>
            <a:r>
              <a:rPr lang="zh-TW" altLang="en-US" b="1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份表格需要大家填寫</a:t>
            </a:r>
            <a:r>
              <a:rPr lang="en-US" altLang="zh-TW" b="1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, </a:t>
            </a:r>
            <a:br>
              <a:rPr lang="en-US" altLang="zh-TW" b="1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</a:br>
            <a:r>
              <a:rPr lang="zh-TW" altLang="en-US" b="1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包括</a:t>
            </a:r>
            <a:r>
              <a:rPr lang="en-US" altLang="zh-TW" b="1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3</a:t>
            </a:r>
            <a:r>
              <a:rPr lang="zh-TW" altLang="en-US" b="1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份實體表格</a:t>
            </a:r>
            <a:r>
              <a:rPr lang="en-US" altLang="zh-TW" b="1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, </a:t>
            </a:r>
            <a:r>
              <a:rPr lang="zh-TW" altLang="en-US" b="1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和</a:t>
            </a:r>
            <a:r>
              <a:rPr lang="en-US" altLang="zh-TW" b="1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1</a:t>
            </a:r>
            <a:r>
              <a:rPr lang="zh-TW" altLang="en-US" b="1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份網上</a:t>
            </a:r>
            <a:r>
              <a:rPr lang="zh-TW" altLang="en-US" dirty="0">
                <a:solidFill>
                  <a:schemeClr val="bg1"/>
                </a:solidFill>
                <a:cs typeface="Arial" panose="020B0604020202020204" pitchFamily="34" charset="0"/>
              </a:rPr>
              <a:t>入學</a:t>
            </a:r>
            <a:r>
              <a:rPr lang="zh-TW" altLang="en-US" b="1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問卷</a:t>
            </a:r>
            <a:br>
              <a:rPr lang="en-US" altLang="zh-TW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</a:br>
            <a:r>
              <a:rPr lang="en-US" altLang="zh-TW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There are now 4 forms to fill out, including 3 hardcopies and 1 online admission questionnaire</a:t>
            </a:r>
            <a:br>
              <a:rPr lang="en-US" altLang="zh-TW" b="1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</a:br>
            <a:br>
              <a:rPr lang="en-US" altLang="zh-TW" b="1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</a:br>
            <a:endParaRPr lang="zh-TW" altLang="en-US" b="1" dirty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492065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C013A5-B9B1-4AAE-DF21-4435E3CAB4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2" descr="data:image/png;base64,iVBORw0KGgoAAAANSUhEUgAAAMgAAADICAYAAACtWK6eAAAAAXNSR0IArs4c6QAADSxJREFUeF7tnOF627oOBG/e/6Fzv9Q9qePIEgdcSLI8/Q2S4GKHIJWkH5+fn5//858KqMCiAh8CojNU4LkCAqI7VGBFAQHRHiogIHpABWoK2EFqujnqTRQQkDcptNusKSAgNd0c9SYKCMibFNpt1hQQkJpujnoTBQTkTQrtNmsKCEhNN0e9iQIC8iaFdps1BUqAfHx81FbbedSz38NM5U/nT8U/k5HuK5UPXXdnG3wvV/m9XAGZqFa3wWhBqVG785+QtmUo1fMrCQGZKEW3wWhBBWS9mFRPAZmA42uogNwEpGBOyl4eLiAP0lEDU+Xp/Kl43yC0Urd4AREQ5JwUsHaQB9mfCVIhFFX0STDNJ1XQs+33mZYpEGjnOps+lXyij/RKAgLCFaCAC8hJrlgCws1eGSEg66rRG8XabHaQikP/jjnbgeAVa/2rWqVeAiIgvxSgRkqe2BPl+B6azEdAJipCjTSx1I+hXrEudsWiBe2+KtAThuafehSn8kzlk/qKRfXs9sPhb5CzCZIyXnfhUnkKyMm/YglI7fEoIOtXqW7wv1bf5Q0iIAJyb/Wz+cEr1oMCqZPZK1YWfPoRww7yoFhKEAGpGdtH+iDC3QY76mTuXpcabLAc32H0AKH7pfmn8qF5Un96xRq8Yh1ViKPu5HS/AjJ4ZFFCjzJA6gSj89AfIB6lj4BsG96vWNsaxf5ykJ7AA6n9CKEgC8i2wgKyrZGAbGj06jcK3yC+QQaOgX8hqStiqqPRTkeBFRBkj77g1FvjSMMsrU0NmdKBAkjB/9rrW16x+hBYnzllDAG5KSAgD07YQ5BOeATkpm5Khz38YAfpJGLy7UNT28MwXrEGqnLlO+fA9sshqZPTK5ZXrEUPHHVClomwgyxKlzoo9vDDLleslMGezZPqaPQrR6rQqY6Q0jmlA50nlT/1w9q6AnKnDi2ogKw/uqmeApJSYPDq0t2CBURA0B3yVU6MVAsWEAERkJWuJyACIiACsnkxTnXkzYUGA5L5RB/pg/nvFpZ6g1DBjd+txGihyhNAQAa+Ymn42g/mkHt3CBaQB5HtILU3QupA2MHzaAkBEZDIm1FA/snoFcsr1i+oBERAFk9ar2TZKxm6/+wQvNsVa4e9HLIEPTmfJUnnScV3i1YxWHdO3fOXrljdSR01PzWqgBxVqf3WFZA7rQVk3Xh2kP3APOVKAiIgjwrYQewgw4eVHWRYqmsG2kHsIJEOQn+LlZ48dP5nZaXrUuwpUHRfNH+aT+ojQ2oeqg+tF9Xza/7SFYtuhCZG5xeQmwICku+AAkKPoYk3CwU/dbC8yjxUH1o6qoMdhCr8EE9PbGoAWlCaT+pqlJqH6kPLR/UUEKqwgCDFKLACMihvSqjKiTGYYunOT/dF86eGTJ38qXmoPqRWX7FUz3gHoQlQQej8VMBUPt1Gpfvq/ohBdUvlT+ep+Cf6SKcJUGHp/FTAVD4CQpXfJ77iHwEZ+CpFT2AB2cfwdBUBoYoNProFZF1Y2nkny1QeLiBl6W4DaaFTf2BFH7mT2/weXjHM0tpUt1T+dJ7Kfr1iecWiPvsVLyCTElIBKen0zk/jjzrh6dWO5kk7IM0npTO1X3LdUgdJJUwF7zZACkyqD41P5Skg28oLyJ1GKeNtyz4XkcpTQLbrICACMv2moKBRwLdt/DPCK9aDYlQQGk+vdrSgNJ4ajO439Wak61IdaF2obl/z20HsIHaQFTJLgKROhtQ8qZOHnkj0IwPdLz3Ju3WgJ3Aqf3qFo3VZ001ABlxFC00LSuMHUm4JEZBBWelJSE9mWojBtMthAnKTjtaF6kZPfjo/zb/8BhGQddZoR6DxZdInB1KDUQMLyOTXp8n6lofTQlPD0/jyRiYHCsiggHYQO8iIVejBcpkOMiLOfQwF6qrx1ADdOl/1bUg7XfwrVnfhBIQqfIunugnIts6lz7zb0/6MoIW7arwdhDpnPZ76pLK6gNypRh/LNF5AKhZ9PkZAHrShhjxbvIAIyKIClPSrxguIgEQUoJ8HaaegSaa+itB90Txp/FX3lTyIdnmD0MJRIwkIVfgWLyDbugnItkaXNZKAbBdfQLY1EpANjWjHH5C8JaRyIAjIQCkqwi5NezYjXXVfvkEmP/8OMPEj5KpGuuq+Dgek+yTsfnQnBaSwkfijdCY5JmPpfqlPKgdC6YpFN0JFpBun8wtI9itWSn/qK+oTAZmsVEXAySVXh1PD0Fxefb8C8lBxDUMRWI8XkG09vWLdafTqhtku98+IV9+vHcQOQj2P4gVkW65dOkiKdPpLjM+2T+c5Kn67fD0RqXql9KfzJD/CCMjAFUtAbiJRHaixaUejb1I6/589fxZGpRKjgtP4VIHouqn4nv6wPasd5J9GAmIH+UWMgAjI4jGaMoYdZL1LUX3oTcA3yIMC9JZIC3RU/PZlqCcidVBQY6fq+HKApMp4tsKlwKEFpW/AlP40z+51qf6VfHZ5g1QSWxojIOtfk1I603noyU/n7+5Ea/kIyJ069ERKxdOT2Q6yflAkgRUQAZk+0JOGJMnQA4rM/V+sgAhIxTc/xgjIg4RHtXjfIL5B7q34ch2EniR0g93xqccgzZOuO33k/52A1ovmSQ+07rdYZb/RKxZNgBqpO77bACl9BKTWSan+X6sIyIDbzgbmQMpDIRXDLE2c0scOMviWoa05FW8HGeLqV5CATBr7KOPRwh2VJ123ZuPfo+wg20p6xdrWCP8dRDeYAykPhQjItkwlQLanHYvoNlK3AcZ2mY+i+6I6p+Lpm4J20u6rdfmRnio5LURKQJr/UT/3eRWDUX3OBviaH+wgA7RQAwxMORVyNoNRfc6Wv4BM2fH532JPTlsefjaDCUi5lOsDvWLVhBWQm26+QQb9kwKNvnEG04uHCcjFAKEGpvHU2PTkoQ6n89N4mg997KeuTKl5aH3pfg9/g1DD03gqYLch6fw0XkBuCnQD+GeNyv+LRQtEDU/jBYRWpHZFoSdzt4G75xeQh4pTwVOGsYOsA0sPQFoXr1gPCnQbks5P42v94veo1Lrd8wjI4El+1NcbakhqGBpP86EnKu2kqfxT9aX7jXcQKiAtaLfg9I2TiqeFS62b0pPWMRWfAofOU36DCMixj1xqeBqfMnZqHmpserDYQSavcFRweoBQA3fHp4ydmkdAmh7R3Uai83vFqiEjIAKy6JxU50qBXLP3/CgBERABWeHo5QCZPxOOnYGezKls6duErtvdKahRn+XfrX9y/l1+1YQWujs+KSDJVUBuanXrn5xfQO4cnjoh6clJIFuLtYPkARQQARnmM3WAJE/4peST8wuIgAjIigICIiACkgak+7E5XLGNwNSVIJUPnedsOtM3Do2n+tD5K34odZCzFe6ZsBVBaJE648+mc8qQqX2l8lmroYB0Onxy7pSRJtP4Hp4yZGpfqXwEJOWQnedJGSmVdsqQqX2l8hGQlEN2nidlpFTaKUOm9pXKR0BSDtl5npSRUmmnDJnaVyqf3QA56lFMfzB0tgLRfKgxugGh89N6PZs/pZuAPChAhaVfyagBaD4CcqtISjcBERB6yC/Gp24I9ACxg0yWjwpOTx47yE0BARk0KjXk4LTlMJqPgNSkFpBB3aghB6cth9F8BKQmtYAM6nZVQ6Yev6l5zna1G7RHPIzqmQL5z4eAyn9eLSDrHqAFpY6i89N4mk93PM1fQAa/SqWEpVcyui41GJ2fxtN8uuNp/gIiIIuePKqzC0iTIamwqZOk20g0z7PpQPPpjqd62kGagKWFSD2iqcFonjSe5tMdT/MXkElAnhWUdpaj5kmBSY2U0qcbqGSeb/kV6yhjpwwpIOuICYgdZNEh3VeRpPE6u0gyTzvIXaVSwnbPYwexg7z0CSkgnf1he+6U/l8r2UHsINuO+xuRNN7wooXAZJ4CMlAA+pP0gSmnQuhjf2qxhgOEfiRJ5V/RTUAG1BeQm0jJk3lJ9m6dBeRB9YogRxRugNEfIal90XUFZFAxKlTqZOj+jHlU6x+U/TtMQKhit/iKbl6xBrROAT6w1FBIpdBDE28E0YORrtmtc0U3ARmoYnfhBlLwikVFWog/LSCBva1OQU82Gk+vXqmrIM2Tgkzz7K7js/lTeQrI4COdGk9AjkJj/e2QOhDWdrfLFatbXmp4Gi8g3RVcn98OMqk/NTyNF5DJAk0OF5BJAanhabyATBZocriATApIDU/jBWSyQJPDLwPIpA7x4UcJu8fjcUmsbvDpV6Z4QR8mTO13t0d6tyB0fgFZ/wpEO6OADDqQnpCD08bDBERAZk0V/cw7m0x6vIAIyKynBGRAQfoTWNph6fz0akTnPyr/gVL8CPENQhV7iLeD2EEmLVT7k9vZRR2vAq+iQOmK9SqbM08VmFVAQGYVdPylFRCQS5fXzc0qICCzCjr+0goIyKXL6+ZmFRCQWQUdf2kFBOTS5XVzswoIyKyCjr+0AgJy6fK6uVkFBGRWQcdfWgEBuXR53dysAgIyq6DjL63A/wH1xai3KNZWKQAAAABJRU5ErkJggg==">
            <a:extLst>
              <a:ext uri="{FF2B5EF4-FFF2-40B4-BE49-F238E27FC236}">
                <a16:creationId xmlns:a16="http://schemas.microsoft.com/office/drawing/2014/main" id="{DA9ABE78-EA31-4FE5-660B-06DB9B91F30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07433" y="-192617"/>
            <a:ext cx="406400" cy="406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7" name="AutoShape 4" descr="data:image/png;base64,iVBORw0KGgoAAAANSUhEUgAAAMgAAADICAYAAACtWK6eAAAAAXNSR0IArs4c6QAADSxJREFUeF7tnOF627oOBG/e/6Fzv9Q9qePIEgdcSLI8/Q2S4GKHIJWkH5+fn5//858KqMCiAh8CojNU4LkCAqI7VGBFAQHRHiogIHpABWoK2EFqujnqTRQQkDcptNusKSAgNd0c9SYKCMibFNpt1hQQkJpujnoTBQTkTQrtNmsKCEhNN0e9iQIC8iaFdps1BUqAfHx81FbbedSz38NM5U/nT8U/k5HuK5UPXXdnG3wvV/m9XAGZqFa3wWhBqVG785+QtmUo1fMrCQGZKEW3wWhBBWS9mFRPAZmA42uogNwEpGBOyl4eLiAP0lEDU+Xp/Kl43yC0Urd4AREQ5JwUsHaQB9mfCVIhFFX0STDNJ1XQs+33mZYpEGjnOps+lXyij/RKAgLCFaCAC8hJrlgCws1eGSEg66rRG8XabHaQikP/jjnbgeAVa/2rWqVeAiIgvxSgRkqe2BPl+B6azEdAJipCjTSx1I+hXrEudsWiBe2+KtAThuafehSn8kzlk/qKRfXs9sPhb5CzCZIyXnfhUnkKyMm/YglI7fEoIOtXqW7wv1bf5Q0iIAJyb/Wz+cEr1oMCqZPZK1YWfPoRww7yoFhKEAGpGdtH+iDC3QY76mTuXpcabLAc32H0AKH7pfmn8qF5Un96xRq8Yh1ViKPu5HS/AjJ4ZFFCjzJA6gSj89AfIB6lj4BsG96vWNsaxf5ykJ7AA6n9CKEgC8i2wgKyrZGAbGj06jcK3yC+QQaOgX8hqStiqqPRTkeBFRBkj77g1FvjSMMsrU0NmdKBAkjB/9rrW16x+hBYnzllDAG5KSAgD07YQ5BOeATkpm5Khz38YAfpJGLy7UNT28MwXrEGqnLlO+fA9sshqZPTK5ZXrEUPHHVClomwgyxKlzoo9vDDLleslMGezZPqaPQrR6rQqY6Q0jmlA50nlT/1w9q6AnKnDi2ogKw/uqmeApJSYPDq0t2CBURA0B3yVU6MVAsWEAERkJWuJyACIiACsnkxTnXkzYUGA5L5RB/pg/nvFpZ6g1DBjd+txGihyhNAQAa+Ymn42g/mkHt3CBaQB5HtILU3QupA2MHzaAkBEZDIm1FA/snoFcsr1i+oBERAFk9ar2TZKxm6/+wQvNsVa4e9HLIEPTmfJUnnScV3i1YxWHdO3fOXrljdSR01PzWqgBxVqf3WFZA7rQVk3Xh2kP3APOVKAiIgjwrYQewgw4eVHWRYqmsG2kHsIJEOQn+LlZ48dP5nZaXrUuwpUHRfNH+aT+ojQ2oeqg+tF9Xza/7SFYtuhCZG5xeQmwICku+AAkKPoYk3CwU/dbC8yjxUH1o6qoMdhCr8EE9PbGoAWlCaT+pqlJqH6kPLR/UUEKqwgCDFKLACMihvSqjKiTGYYunOT/dF86eGTJ38qXmoPqRWX7FUz3gHoQlQQej8VMBUPt1Gpfvq/ohBdUvlT+ep+Cf6SKcJUGHp/FTAVD4CQpXfJ77iHwEZ+CpFT2AB2cfwdBUBoYoNProFZF1Y2nkny1QeLiBl6W4DaaFTf2BFH7mT2/weXjHM0tpUt1T+dJ7Kfr1iecWiPvsVLyCTElIBKen0zk/jjzrh6dWO5kk7IM0npTO1X3LdUgdJJUwF7zZACkyqD41P5Skg28oLyJ1GKeNtyz4XkcpTQLbrICACMv2moKBRwLdt/DPCK9aDYlQQGk+vdrSgNJ4ajO439Wak61IdaF2obl/z20HsIHaQFTJLgKROhtQ8qZOHnkj0IwPdLz3Ju3WgJ3Aqf3qFo3VZ001ABlxFC00LSuMHUm4JEZBBWelJSE9mWojBtMthAnKTjtaF6kZPfjo/zb/8BhGQddZoR6DxZdInB1KDUQMLyOTXp8n6lofTQlPD0/jyRiYHCsiggHYQO8iIVejBcpkOMiLOfQwF6qrx1ADdOl/1bUg7XfwrVnfhBIQqfIunugnIts6lz7zb0/6MoIW7arwdhDpnPZ76pLK6gNypRh/LNF5AKhZ9PkZAHrShhjxbvIAIyKIClPSrxguIgEQUoJ8HaaegSaa+itB90Txp/FX3lTyIdnmD0MJRIwkIVfgWLyDbugnItkaXNZKAbBdfQLY1EpANjWjHH5C8JaRyIAjIQCkqwi5NezYjXXVfvkEmP/8OMPEj5KpGuuq+Dgek+yTsfnQnBaSwkfijdCY5JmPpfqlPKgdC6YpFN0JFpBun8wtI9itWSn/qK+oTAZmsVEXAySVXh1PD0Fxefb8C8lBxDUMRWI8XkG09vWLdafTqhtku98+IV9+vHcQOQj2P4gVkW65dOkiKdPpLjM+2T+c5Kn67fD0RqXql9KfzJD/CCMjAFUtAbiJRHaixaUejb1I6/589fxZGpRKjgtP4VIHouqn4nv6wPasd5J9GAmIH+UWMgAjI4jGaMoYdZL1LUX3oTcA3yIMC9JZIC3RU/PZlqCcidVBQY6fq+HKApMp4tsKlwKEFpW/AlP40z+51qf6VfHZ5g1QSWxojIOtfk1I603noyU/n7+5Ea/kIyJ069ERKxdOT2Q6yflAkgRUQAZk+0JOGJMnQA4rM/V+sgAhIxTc/xgjIg4RHtXjfIL5B7q34ch2EniR0g93xqccgzZOuO33k/52A1ovmSQ+07rdYZb/RKxZNgBqpO77bACl9BKTWSan+X6sIyIDbzgbmQMpDIRXDLE2c0scOMviWoa05FW8HGeLqV5CATBr7KOPRwh2VJ123ZuPfo+wg20p6xdrWCP8dRDeYAykPhQjItkwlQLanHYvoNlK3AcZ2mY+i+6I6p+Lpm4J20u6rdfmRnio5LURKQJr/UT/3eRWDUX3OBviaH+wgA7RQAwxMORVyNoNRfc6Wv4BM2fH532JPTlsefjaDCUi5lOsDvWLVhBWQm26+QQb9kwKNvnEG04uHCcjFAKEGpvHU2PTkoQ6n89N4mg997KeuTKl5aH3pfg9/g1DD03gqYLch6fw0XkBuCnQD+GeNyv+LRQtEDU/jBYRWpHZFoSdzt4G75xeQh4pTwVOGsYOsA0sPQFoXr1gPCnQbks5P42v94veo1Lrd8wjI4El+1NcbakhqGBpP86EnKu2kqfxT9aX7jXcQKiAtaLfg9I2TiqeFS62b0pPWMRWfAofOU36DCMixj1xqeBqfMnZqHmpserDYQSavcFRweoBQA3fHp4ydmkdAmh7R3Uai83vFqiEjIAKy6JxU50qBXLP3/CgBERABWeHo5QCZPxOOnYGezKls6duErtvdKahRn+XfrX9y/l1+1YQWujs+KSDJVUBuanXrn5xfQO4cnjoh6clJIFuLtYPkARQQARnmM3WAJE/4peST8wuIgAjIigICIiACkgak+7E5XLGNwNSVIJUPnedsOtM3Do2n+tD5K34odZCzFe6ZsBVBaJE648+mc8qQqX2l8lmroYB0Onxy7pSRJtP4Hp4yZGpfqXwEJOWQnedJGSmVdsqQqX2l8hGQlEN2nidlpFTaKUOm9pXKR0BSDtl5npSRUmmnDJnaVyqf3QA56lFMfzB0tgLRfKgxugGh89N6PZs/pZuAPChAhaVfyagBaD4CcqtISjcBERB6yC/Gp24I9ACxg0yWjwpOTx47yE0BARk0KjXk4LTlMJqPgNSkFpBB3aghB6cth9F8BKQmtYAM6nZVQ6Yev6l5zna1G7RHPIzqmQL5z4eAyn9eLSDrHqAFpY6i89N4mk93PM1fQAa/SqWEpVcyui41GJ2fxtN8uuNp/gIiIIuePKqzC0iTIamwqZOk20g0z7PpQPPpjqd62kGagKWFSD2iqcFonjSe5tMdT/MXkElAnhWUdpaj5kmBSY2U0qcbqGSeb/kV6yhjpwwpIOuICYgdZNEh3VeRpPE6u0gyTzvIXaVSwnbPYwexg7z0CSkgnf1he+6U/l8r2UHsINuO+xuRNN7wooXAZJ4CMlAA+pP0gSmnQuhjf2qxhgOEfiRJ5V/RTUAG1BeQm0jJk3lJ9m6dBeRB9YogRxRugNEfIal90XUFZFAxKlTqZOj+jHlU6x+U/TtMQKhit/iKbl6xBrROAT6w1FBIpdBDE28E0YORrtmtc0U3ARmoYnfhBlLwikVFWog/LSCBva1OQU82Gk+vXqmrIM2Tgkzz7K7js/lTeQrI4COdGk9AjkJj/e2QOhDWdrfLFatbXmp4Gi8g3RVcn98OMqk/NTyNF5DJAk0OF5BJAanhabyATBZocriATApIDU/jBWSyQJPDLwPIpA7x4UcJu8fjcUmsbvDpV6Z4QR8mTO13t0d6tyB0fgFZ/wpEO6OADDqQnpCD08bDBERAZk0V/cw7m0x6vIAIyKynBGRAQfoTWNph6fz0akTnPyr/gVL8CPENQhV7iLeD2EEmLVT7k9vZRR2vAq+iQOmK9SqbM08VmFVAQGYVdPylFRCQS5fXzc0qICCzCjr+0goIyKXL6+ZmFRCQWQUdf2kFBOTS5XVzswoIyKyCjr+0AgJy6fK6uVkFBGRWQcdfWgEBuXR53dysAgIyq6DjL63A/wH1xai3KNZWKQAAAABJRU5ErkJggg==">
            <a:extLst>
              <a:ext uri="{FF2B5EF4-FFF2-40B4-BE49-F238E27FC236}">
                <a16:creationId xmlns:a16="http://schemas.microsoft.com/office/drawing/2014/main" id="{9B1430C8-B7D9-130C-918A-7E81E05940C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10633" y="10584"/>
            <a:ext cx="406400" cy="406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7433" y="1134590"/>
            <a:ext cx="3659640" cy="5077172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764FF67-F310-C265-8F35-76FCA6D62AA9}"/>
              </a:ext>
            </a:extLst>
          </p:cNvPr>
          <p:cNvSpPr txBox="1">
            <a:spLocks/>
          </p:cNvSpPr>
          <p:nvPr/>
        </p:nvSpPr>
        <p:spPr>
          <a:xfrm>
            <a:off x="3988208" y="1213821"/>
            <a:ext cx="7935277" cy="42725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○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■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○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■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○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■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indent="0">
              <a:buFont typeface="Poppins"/>
              <a:buNone/>
            </a:pPr>
            <a:r>
              <a:rPr lang="en-US" altLang="zh-TW" sz="2400" b="1" dirty="0"/>
              <a:t>Authorization for the Photograph and Video</a:t>
            </a:r>
          </a:p>
          <a:p>
            <a:pPr marL="0" indent="0">
              <a:buFont typeface="Poppins"/>
              <a:buNone/>
            </a:pPr>
            <a:endParaRPr lang="en-US" altLang="zh-HK" sz="2400" b="1" dirty="0"/>
          </a:p>
          <a:p>
            <a:pPr marL="0" indent="0">
              <a:buFont typeface="Poppins"/>
              <a:buNone/>
            </a:pPr>
            <a:r>
              <a:rPr lang="zh-TW" altLang="en-US" sz="2400" dirty="0"/>
              <a:t>即係同意我哋上堂同活動時影相及拍片</a:t>
            </a:r>
            <a:r>
              <a:rPr lang="en-US" altLang="zh-TW" sz="2400" dirty="0"/>
              <a:t>, </a:t>
            </a:r>
            <a:r>
              <a:rPr lang="zh-TW" altLang="en-US" sz="2400" dirty="0"/>
              <a:t>同明白啲相同片係機會被放上網</a:t>
            </a:r>
            <a:endParaRPr lang="en-US" altLang="zh-TW" sz="2400" dirty="0"/>
          </a:p>
          <a:p>
            <a:pPr marL="0" indent="0">
              <a:buFont typeface="Poppins"/>
              <a:buNone/>
            </a:pPr>
            <a:endParaRPr lang="en-US" altLang="zh-HK" sz="2400" dirty="0"/>
          </a:p>
          <a:p>
            <a:pPr marL="0" indent="0">
              <a:buFont typeface="Poppins"/>
              <a:buNone/>
            </a:pPr>
            <a:r>
              <a:rPr lang="en-US" altLang="zh-HK" sz="2400" dirty="0"/>
              <a:t>Agree to us taking pictures and video in lesson and activities, and understand that the pictures and video may put on internet</a:t>
            </a:r>
          </a:p>
          <a:p>
            <a:pPr marL="0" indent="0">
              <a:buFont typeface="Poppins"/>
              <a:buNone/>
            </a:pPr>
            <a:endParaRPr lang="en-US" altLang="zh-HK" sz="2400" b="1" dirty="0"/>
          </a:p>
          <a:p>
            <a:pPr marL="0" indent="0">
              <a:buFont typeface="Poppins"/>
              <a:buNone/>
            </a:pPr>
            <a:endParaRPr lang="en-US" sz="2400" b="1" dirty="0"/>
          </a:p>
          <a:p>
            <a:pPr marL="0" indent="0">
              <a:buFont typeface="Poppins"/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08533191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8EB434-DE3E-BAEF-2FD4-F04A5E127A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2" descr="data:image/png;base64,iVBORw0KGgoAAAANSUhEUgAAAMgAAADICAYAAACtWK6eAAAAAXNSR0IArs4c6QAADSxJREFUeF7tnOF627oOBG/e/6Fzv9Q9qePIEgdcSLI8/Q2S4GKHIJWkH5+fn5//858KqMCiAh8CojNU4LkCAqI7VGBFAQHRHiogIHpABWoK2EFqujnqTRQQkDcptNusKSAgNd0c9SYKCMibFNpt1hQQkJpujnoTBQTkTQrtNmsKCEhNN0e9iQIC8iaFdps1BUqAfHx81FbbedSz38NM5U/nT8U/k5HuK5UPXXdnG3wvV/m9XAGZqFa3wWhBqVG785+QtmUo1fMrCQGZKEW3wWhBBWS9mFRPAZmA42uogNwEpGBOyl4eLiAP0lEDU+Xp/Kl43yC0Urd4AREQ5JwUsHaQB9mfCVIhFFX0STDNJ1XQs+33mZYpEGjnOps+lXyij/RKAgLCFaCAC8hJrlgCws1eGSEg66rRG8XabHaQikP/jjnbgeAVa/2rWqVeAiIgvxSgRkqe2BPl+B6azEdAJipCjTSx1I+hXrEudsWiBe2+KtAThuafehSn8kzlk/qKRfXs9sPhb5CzCZIyXnfhUnkKyMm/YglI7fEoIOtXqW7wv1bf5Q0iIAJyb/Wz+cEr1oMCqZPZK1YWfPoRww7yoFhKEAGpGdtH+iDC3QY76mTuXpcabLAc32H0AKH7pfmn8qF5Un96xRq8Yh1ViKPu5HS/AjJ4ZFFCjzJA6gSj89AfIB6lj4BsG96vWNsaxf5ykJ7AA6n9CKEgC8i2wgKyrZGAbGj06jcK3yC+QQaOgX8hqStiqqPRTkeBFRBkj77g1FvjSMMsrU0NmdKBAkjB/9rrW16x+hBYnzllDAG5KSAgD07YQ5BOeATkpm5Khz38YAfpJGLy7UNT28MwXrEGqnLlO+fA9sshqZPTK5ZXrEUPHHVClomwgyxKlzoo9vDDLleslMGezZPqaPQrR6rQqY6Q0jmlA50nlT/1w9q6AnKnDi2ogKw/uqmeApJSYPDq0t2CBURA0B3yVU6MVAsWEAERkJWuJyACIiACsnkxTnXkzYUGA5L5RB/pg/nvFpZ6g1DBjd+txGihyhNAQAa+Ymn42g/mkHt3CBaQB5HtILU3QupA2MHzaAkBEZDIm1FA/snoFcsr1i+oBERAFk9ar2TZKxm6/+wQvNsVa4e9HLIEPTmfJUnnScV3i1YxWHdO3fOXrljdSR01PzWqgBxVqf3WFZA7rQVk3Xh2kP3APOVKAiIgjwrYQewgw4eVHWRYqmsG2kHsIJEOQn+LlZ48dP5nZaXrUuwpUHRfNH+aT+ojQ2oeqg+tF9Xza/7SFYtuhCZG5xeQmwICku+AAkKPoYk3CwU/dbC8yjxUH1o6qoMdhCr8EE9PbGoAWlCaT+pqlJqH6kPLR/UUEKqwgCDFKLACMihvSqjKiTGYYunOT/dF86eGTJ38qXmoPqRWX7FUz3gHoQlQQej8VMBUPt1Gpfvq/ohBdUvlT+ep+Cf6SKcJUGHp/FTAVD4CQpXfJ77iHwEZ+CpFT2AB2cfwdBUBoYoNProFZF1Y2nkny1QeLiBl6W4DaaFTf2BFH7mT2/weXjHM0tpUt1T+dJ7Kfr1iecWiPvsVLyCTElIBKen0zk/jjzrh6dWO5kk7IM0npTO1X3LdUgdJJUwF7zZACkyqD41P5Skg28oLyJ1GKeNtyz4XkcpTQLbrICACMv2moKBRwLdt/DPCK9aDYlQQGk+vdrSgNJ4ajO439Wak61IdaF2obl/z20HsIHaQFTJLgKROhtQ8qZOHnkj0IwPdLz3Ju3WgJ3Aqf3qFo3VZ001ABlxFC00LSuMHUm4JEZBBWelJSE9mWojBtMthAnKTjtaF6kZPfjo/zb/8BhGQddZoR6DxZdInB1KDUQMLyOTXp8n6lofTQlPD0/jyRiYHCsiggHYQO8iIVejBcpkOMiLOfQwF6qrx1ADdOl/1bUg7XfwrVnfhBIQqfIunugnIts6lz7zb0/6MoIW7arwdhDpnPZ76pLK6gNypRh/LNF5AKhZ9PkZAHrShhjxbvIAIyKIClPSrxguIgEQUoJ8HaaegSaa+itB90Txp/FX3lTyIdnmD0MJRIwkIVfgWLyDbugnItkaXNZKAbBdfQLY1EpANjWjHH5C8JaRyIAjIQCkqwi5NezYjXXVfvkEmP/8OMPEj5KpGuuq+Dgek+yTsfnQnBaSwkfijdCY5JmPpfqlPKgdC6YpFN0JFpBun8wtI9itWSn/qK+oTAZmsVEXAySVXh1PD0Fxefb8C8lBxDUMRWI8XkG09vWLdafTqhtku98+IV9+vHcQOQj2P4gVkW65dOkiKdPpLjM+2T+c5Kn67fD0RqXql9KfzJD/CCMjAFUtAbiJRHaixaUejb1I6/589fxZGpRKjgtP4VIHouqn4nv6wPasd5J9GAmIH+UWMgAjI4jGaMoYdZL1LUX3oTcA3yIMC9JZIC3RU/PZlqCcidVBQY6fq+HKApMp4tsKlwKEFpW/AlP40z+51qf6VfHZ5g1QSWxojIOtfk1I603noyU/n7+5Ea/kIyJ069ERKxdOT2Q6yflAkgRUQAZk+0JOGJMnQA4rM/V+sgAhIxTc/xgjIg4RHtXjfIL5B7q34ch2EniR0g93xqccgzZOuO33k/52A1ovmSQ+07rdYZb/RKxZNgBqpO77bACl9BKTWSan+X6sIyIDbzgbmQMpDIRXDLE2c0scOMviWoa05FW8HGeLqV5CATBr7KOPRwh2VJ123ZuPfo+wg20p6xdrWCP8dRDeYAykPhQjItkwlQLanHYvoNlK3AcZ2mY+i+6I6p+Lpm4J20u6rdfmRnio5LURKQJr/UT/3eRWDUX3OBviaH+wgA7RQAwxMORVyNoNRfc6Wv4BM2fH532JPTlsefjaDCUi5lOsDvWLVhBWQm26+QQb9kwKNvnEG04uHCcjFAKEGpvHU2PTkoQ6n89N4mg997KeuTKl5aH3pfg9/g1DD03gqYLch6fw0XkBuCnQD+GeNyv+LRQtEDU/jBYRWpHZFoSdzt4G75xeQh4pTwVOGsYOsA0sPQFoXr1gPCnQbks5P42v94veo1Lrd8wjI4El+1NcbakhqGBpP86EnKu2kqfxT9aX7jXcQKiAtaLfg9I2TiqeFS62b0pPWMRWfAofOU36DCMixj1xqeBqfMnZqHmpserDYQSavcFRweoBQA3fHp4ydmkdAmh7R3Uai83vFqiEjIAKy6JxU50qBXLP3/CgBERABWeHo5QCZPxOOnYGezKls6duErtvdKahRn+XfrX9y/l1+1YQWujs+KSDJVUBuanXrn5xfQO4cnjoh6clJIFuLtYPkARQQARnmM3WAJE/4peST8wuIgAjIigICIiACkgak+7E5XLGNwNSVIJUPnedsOtM3Do2n+tD5K34odZCzFe6ZsBVBaJE648+mc8qQqX2l8lmroYB0Onxy7pSRJtP4Hp4yZGpfqXwEJOWQnedJGSmVdsqQqX2l8hGQlEN2nidlpFTaKUOm9pXKR0BSDtl5npSRUmmnDJnaVyqf3QA56lFMfzB0tgLRfKgxugGh89N6PZs/pZuAPChAhaVfyagBaD4CcqtISjcBERB6yC/Gp24I9ACxg0yWjwpOTx47yE0BARk0KjXk4LTlMJqPgNSkFpBB3aghB6cth9F8BKQmtYAM6nZVQ6Yev6l5zna1G7RHPIzqmQL5z4eAyn9eLSDrHqAFpY6i89N4mk93PM1fQAa/SqWEpVcyui41GJ2fxtN8uuNp/gIiIIuePKqzC0iTIamwqZOk20g0z7PpQPPpjqd62kGagKWFSD2iqcFonjSe5tMdT/MXkElAnhWUdpaj5kmBSY2U0qcbqGSeb/kV6yhjpwwpIOuICYgdZNEh3VeRpPE6u0gyTzvIXaVSwnbPYwexg7z0CSkgnf1he+6U/l8r2UHsINuO+xuRNN7wooXAZJ4CMlAA+pP0gSmnQuhjf2qxhgOEfiRJ5V/RTUAG1BeQm0jJk3lJ9m6dBeRB9YogRxRugNEfIal90XUFZFAxKlTqZOj+jHlU6x+U/TtMQKhit/iKbl6xBrROAT6w1FBIpdBDE28E0YORrtmtc0U3ARmoYnfhBlLwikVFWog/LSCBva1OQU82Gk+vXqmrIM2Tgkzz7K7js/lTeQrI4COdGk9AjkJj/e2QOhDWdrfLFatbXmp4Gi8g3RVcn98OMqk/NTyNF5DJAk0OF5BJAanhabyATBZocriATApIDU/jBWSyQJPDLwPIpA7x4UcJu8fjcUmsbvDpV6Z4QR8mTO13t0d6tyB0fgFZ/wpEO6OADDqQnpCD08bDBERAZk0V/cw7m0x6vIAIyKynBGRAQfoTWNph6fz0akTnPyr/gVL8CPENQhV7iLeD2EEmLVT7k9vZRR2vAq+iQOmK9SqbM08VmFVAQGYVdPylFRCQS5fXzc0qICCzCjr+0goIyKXL6+ZmFRCQWQUdf2kFBOTS5XVzswoIyKyCjr+0AgJy6fK6uVkFBGRWQcdfWgEBuXR53dysAgIyq6DjL63A/wH1xai3KNZWKQAAAABJRU5ErkJggg==">
            <a:extLst>
              <a:ext uri="{FF2B5EF4-FFF2-40B4-BE49-F238E27FC236}">
                <a16:creationId xmlns:a16="http://schemas.microsoft.com/office/drawing/2014/main" id="{04367871-9014-3BD1-8F2B-F1A640EB006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07433" y="-192617"/>
            <a:ext cx="406400" cy="406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7" name="AutoShape 4" descr="data:image/png;base64,iVBORw0KGgoAAAANSUhEUgAAAMgAAADICAYAAACtWK6eAAAAAXNSR0IArs4c6QAADSxJREFUeF7tnOF627oOBG/e/6Fzv9Q9qePIEgdcSLI8/Q2S4GKHIJWkH5+fn5//858KqMCiAh8CojNU4LkCAqI7VGBFAQHRHiogIHpABWoK2EFqujnqTRQQkDcptNusKSAgNd0c9SYKCMibFNpt1hQQkJpujnoTBQTkTQrtNmsKCEhNN0e9iQIC8iaFdps1BUqAfHx81FbbedSz38NM5U/nT8U/k5HuK5UPXXdnG3wvV/m9XAGZqFa3wWhBqVG785+QtmUo1fMrCQGZKEW3wWhBBWS9mFRPAZmA42uogNwEpGBOyl4eLiAP0lEDU+Xp/Kl43yC0Urd4AREQ5JwUsHaQB9mfCVIhFFX0STDNJ1XQs+33mZYpEGjnOps+lXyij/RKAgLCFaCAC8hJrlgCws1eGSEg66rRG8XabHaQikP/jjnbgeAVa/2rWqVeAiIgvxSgRkqe2BPl+B6azEdAJipCjTSx1I+hXrEudsWiBe2+KtAThuafehSn8kzlk/qKRfXs9sPhb5CzCZIyXnfhUnkKyMm/YglI7fEoIOtXqW7wv1bf5Q0iIAJyb/Wz+cEr1oMCqZPZK1YWfPoRww7yoFhKEAGpGdtH+iDC3QY76mTuXpcabLAc32H0AKH7pfmn8qF5Un96xRq8Yh1ViKPu5HS/AjJ4ZFFCjzJA6gSj89AfIB6lj4BsG96vWNsaxf5ykJ7AA6n9CKEgC8i2wgKyrZGAbGj06jcK3yC+QQaOgX8hqStiqqPRTkeBFRBkj77g1FvjSMMsrU0NmdKBAkjB/9rrW16x+hBYnzllDAG5KSAgD07YQ5BOeATkpm5Khz38YAfpJGLy7UNT28MwXrEGqnLlO+fA9sshqZPTK5ZXrEUPHHVClomwgyxKlzoo9vDDLleslMGezZPqaPQrR6rQqY6Q0jmlA50nlT/1w9q6AnKnDi2ogKw/uqmeApJSYPDq0t2CBURA0B3yVU6MVAsWEAERkJWuJyACIiACsnkxTnXkzYUGA5L5RB/pg/nvFpZ6g1DBjd+txGihyhNAQAa+Ymn42g/mkHt3CBaQB5HtILU3QupA2MHzaAkBEZDIm1FA/snoFcsr1i+oBERAFk9ar2TZKxm6/+wQvNsVa4e9HLIEPTmfJUnnScV3i1YxWHdO3fOXrljdSR01PzWqgBxVqf3WFZA7rQVk3Xh2kP3APOVKAiIgjwrYQewgw4eVHWRYqmsG2kHsIJEOQn+LlZ48dP5nZaXrUuwpUHRfNH+aT+ojQ2oeqg+tF9Xza/7SFYtuhCZG5xeQmwICku+AAkKPoYk3CwU/dbC8yjxUH1o6qoMdhCr8EE9PbGoAWlCaT+pqlJqH6kPLR/UUEKqwgCDFKLACMihvSqjKiTGYYunOT/dF86eGTJ38qXmoPqRWX7FUz3gHoQlQQej8VMBUPt1Gpfvq/ohBdUvlT+ep+Cf6SKcJUGHp/FTAVD4CQpXfJ77iHwEZ+CpFT2AB2cfwdBUBoYoNProFZF1Y2nkny1QeLiBl6W4DaaFTf2BFH7mT2/weXjHM0tpUt1T+dJ7Kfr1iecWiPvsVLyCTElIBKen0zk/jjzrh6dWO5kk7IM0npTO1X3LdUgdJJUwF7zZACkyqD41P5Skg28oLyJ1GKeNtyz4XkcpTQLbrICACMv2moKBRwLdt/DPCK9aDYlQQGk+vdrSgNJ4ajO439Wak61IdaF2obl/z20HsIHaQFTJLgKROhtQ8qZOHnkj0IwPdLz3Ju3WgJ3Aqf3qFo3VZ001ABlxFC00LSuMHUm4JEZBBWelJSE9mWojBtMthAnKTjtaF6kZPfjo/zb/8BhGQddZoR6DxZdInB1KDUQMLyOTXp8n6lofTQlPD0/jyRiYHCsiggHYQO8iIVejBcpkOMiLOfQwF6qrx1ADdOl/1bUg7XfwrVnfhBIQqfIunugnIts6lz7zb0/6MoIW7arwdhDpnPZ76pLK6gNypRh/LNF5AKhZ9PkZAHrShhjxbvIAIyKIClPSrxguIgEQUoJ8HaaegSaa+itB90Txp/FX3lTyIdnmD0MJRIwkIVfgWLyDbugnItkaXNZKAbBdfQLY1EpANjWjHH5C8JaRyIAjIQCkqwi5NezYjXXVfvkEmP/8OMPEj5KpGuuq+Dgek+yTsfnQnBaSwkfijdCY5JmPpfqlPKgdC6YpFN0JFpBun8wtI9itWSn/qK+oTAZmsVEXAySVXh1PD0Fxefb8C8lBxDUMRWI8XkG09vWLdafTqhtku98+IV9+vHcQOQj2P4gVkW65dOkiKdPpLjM+2T+c5Kn67fD0RqXql9KfzJD/CCMjAFUtAbiJRHaixaUejb1I6/589fxZGpRKjgtP4VIHouqn4nv6wPasd5J9GAmIH+UWMgAjI4jGaMoYdZL1LUX3oTcA3yIMC9JZIC3RU/PZlqCcidVBQY6fq+HKApMp4tsKlwKEFpW/AlP40z+51qf6VfHZ5g1QSWxojIOtfk1I603noyU/n7+5Ea/kIyJ069ERKxdOT2Q6yflAkgRUQAZk+0JOGJMnQA4rM/V+sgAhIxTc/xgjIg4RHtXjfIL5B7q34ch2EniR0g93xqccgzZOuO33k/52A1ovmSQ+07rdYZb/RKxZNgBqpO77bACl9BKTWSan+X6sIyIDbzgbmQMpDIRXDLE2c0scOMviWoa05FW8HGeLqV5CATBr7KOPRwh2VJ123ZuPfo+wg20p6xdrWCP8dRDeYAykPhQjItkwlQLanHYvoNlK3AcZ2mY+i+6I6p+Lpm4J20u6rdfmRnio5LURKQJr/UT/3eRWDUX3OBviaH+wgA7RQAwxMORVyNoNRfc6Wv4BM2fH532JPTlsefjaDCUi5lOsDvWLVhBWQm26+QQb9kwKNvnEG04uHCcjFAKEGpvHU2PTkoQ6n89N4mg997KeuTKl5aH3pfg9/g1DD03gqYLch6fw0XkBuCnQD+GeNyv+LRQtEDU/jBYRWpHZFoSdzt4G75xeQh4pTwVOGsYOsA0sPQFoXr1gPCnQbks5P42v94veo1Lrd8wjI4El+1NcbakhqGBpP86EnKu2kqfxT9aX7jXcQKiAtaLfg9I2TiqeFS62b0pPWMRWfAofOU36DCMixj1xqeBqfMnZqHmpserDYQSavcFRweoBQA3fHp4ydmkdAmh7R3Uai83vFqiEjIAKy6JxU50qBXLP3/CgBERABWeHo5QCZPxOOnYGezKls6duErtvdKahRn+XfrX9y/l1+1YQWujs+KSDJVUBuanXrn5xfQO4cnjoh6clJIFuLtYPkARQQARnmM3WAJE/4peST8wuIgAjIigICIiACkgak+7E5XLGNwNSVIJUPnedsOtM3Do2n+tD5K34odZCzFe6ZsBVBaJE648+mc8qQqX2l8lmroYB0Onxy7pSRJtP4Hp4yZGpfqXwEJOWQnedJGSmVdsqQqX2l8hGQlEN2nidlpFTaKUOm9pXKR0BSDtl5npSRUmmnDJnaVyqf3QA56lFMfzB0tgLRfKgxugGh89N6PZs/pZuAPChAhaVfyagBaD4CcqtISjcBERB6yC/Gp24I9ACxg0yWjwpOTx47yE0BARk0KjXk4LTlMJqPgNSkFpBB3aghB6cth9F8BKQmtYAM6nZVQ6Yev6l5zna1G7RHPIzqmQL5z4eAyn9eLSDrHqAFpY6i89N4mk93PM1fQAa/SqWEpVcyui41GJ2fxtN8uuNp/gIiIIuePKqzC0iTIamwqZOk20g0z7PpQPPpjqd62kGagKWFSD2iqcFonjSe5tMdT/MXkElAnhWUdpaj5kmBSY2U0qcbqGSeb/kV6yhjpwwpIOuICYgdZNEh3VeRpPE6u0gyTzvIXaVSwnbPYwexg7z0CSkgnf1he+6U/l8r2UHsINuO+xuRNN7wooXAZJ4CMlAA+pP0gSmnQuhjf2qxhgOEfiRJ5V/RTUAG1BeQm0jJk3lJ9m6dBeRB9YogRxRugNEfIal90XUFZFAxKlTqZOj+jHlU6x+U/TtMQKhit/iKbl6xBrROAT6w1FBIpdBDE28E0YORrtmtc0U3ARmoYnfhBlLwikVFWog/LSCBva1OQU82Gk+vXqmrIM2Tgkzz7K7js/lTeQrI4COdGk9AjkJj/e2QOhDWdrfLFatbXmp4Gi8g3RVcn98OMqk/NTyNF5DJAk0OF5BJAanhabyATBZocriATApIDU/jBWSyQJPDLwPIpA7x4UcJu8fjcUmsbvDpV6Z4QR8mTO13t0d6tyB0fgFZ/wpEO6OADDqQnpCD08bDBERAZk0V/cw7m0x6vIAIyKynBGRAQfoTWNph6fz0akTnPyr/gVL8CPENQhV7iLeD2EEmLVT7k9vZRR2vAq+iQOmK9SqbM08VmFVAQGYVdPylFRCQS5fXzc0qICCzCjr+0goIyKXL6+ZmFRCQWQUdf2kFBOTS5XVzswoIyKyCjr+0AgJy6fK6uVkFBGRWQcdfWgEBuXR53dysAgIyq6DjL63A/wH1xai3KNZWKQAAAABJRU5ErkJggg==">
            <a:extLst>
              <a:ext uri="{FF2B5EF4-FFF2-40B4-BE49-F238E27FC236}">
                <a16:creationId xmlns:a16="http://schemas.microsoft.com/office/drawing/2014/main" id="{191D769F-B1EC-0B35-1CB6-D4FCAB09546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10633" y="10584"/>
            <a:ext cx="406400" cy="406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A94261C-EBA8-35A9-800C-4764DF93DFB1}"/>
              </a:ext>
            </a:extLst>
          </p:cNvPr>
          <p:cNvSpPr txBox="1">
            <a:spLocks/>
          </p:cNvSpPr>
          <p:nvPr/>
        </p:nvSpPr>
        <p:spPr>
          <a:xfrm>
            <a:off x="4351065" y="1199306"/>
            <a:ext cx="7935277" cy="42725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○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■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○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■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○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■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indent="0">
              <a:buFont typeface="Poppins"/>
              <a:buNone/>
            </a:pPr>
            <a:r>
              <a:rPr lang="en-US" sz="2400" b="1" dirty="0"/>
              <a:t>Health Declaration</a:t>
            </a:r>
          </a:p>
          <a:p>
            <a:pPr marL="0" indent="0">
              <a:buFont typeface="Poppins"/>
              <a:buNone/>
            </a:pPr>
            <a:endParaRPr lang="en-US" sz="2400" b="1" dirty="0"/>
          </a:p>
          <a:p>
            <a:pPr marL="0" indent="0">
              <a:buFont typeface="Poppins"/>
              <a:buNone/>
            </a:pPr>
            <a:r>
              <a:rPr lang="zh-TW" altLang="en-US" sz="2400" dirty="0"/>
              <a:t>即係同意自己身體狀況係可以參與出去參觀同交流活動</a:t>
            </a:r>
            <a:endParaRPr lang="en-US" altLang="zh-TW" sz="2400" dirty="0"/>
          </a:p>
          <a:p>
            <a:pPr marL="0" indent="0">
              <a:buFont typeface="Poppins"/>
              <a:buNone/>
            </a:pPr>
            <a:endParaRPr lang="en-US" sz="2400" b="1" dirty="0"/>
          </a:p>
          <a:p>
            <a:pPr marL="0" indent="0">
              <a:buFont typeface="Poppins"/>
              <a:buNone/>
            </a:pPr>
            <a:r>
              <a:rPr lang="en-US" sz="2400" dirty="0"/>
              <a:t>Claimed that you are in good condition that can join outing and exchanges</a:t>
            </a:r>
            <a:r>
              <a:rPr lang="en-US" sz="2400" b="1" dirty="0"/>
              <a:t> </a:t>
            </a:r>
          </a:p>
          <a:p>
            <a:pPr marL="0" indent="0">
              <a:buFont typeface="Poppins"/>
              <a:buNone/>
            </a:pPr>
            <a:endParaRPr lang="en-US" sz="2400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0633" y="1097200"/>
            <a:ext cx="3795342" cy="5258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360710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7E87A6-44CB-CE67-07B2-7DCB0BFE93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2" descr="data:image/png;base64,iVBORw0KGgoAAAANSUhEUgAAAMgAAADICAYAAACtWK6eAAAAAXNSR0IArs4c6QAADSxJREFUeF7tnOF627oOBG/e/6Fzv9Q9qePIEgdcSLI8/Q2S4GKHIJWkH5+fn5//858KqMCiAh8CojNU4LkCAqI7VGBFAQHRHiogIHpABWoK2EFqujnqTRQQkDcptNusKSAgNd0c9SYKCMibFNpt1hQQkJpujnoTBQTkTQrtNmsKCEhNN0e9iQIC8iaFdps1BUqAfHx81FbbedSz38NM5U/nT8U/k5HuK5UPXXdnG3wvV/m9XAGZqFa3wWhBqVG785+QtmUo1fMrCQGZKEW3wWhBBWS9mFRPAZmA42uogNwEpGBOyl4eLiAP0lEDU+Xp/Kl43yC0Urd4AREQ5JwUsHaQB9mfCVIhFFX0STDNJ1XQs+33mZYpEGjnOps+lXyij/RKAgLCFaCAC8hJrlgCws1eGSEg66rRG8XabHaQikP/jjnbgeAVa/2rWqVeAiIgvxSgRkqe2BPl+B6azEdAJipCjTSx1I+hXrEudsWiBe2+KtAThuafehSn8kzlk/qKRfXs9sPhb5CzCZIyXnfhUnkKyMm/YglI7fEoIOtXqW7wv1bf5Q0iIAJyb/Wz+cEr1oMCqZPZK1YWfPoRww7yoFhKEAGpGdtH+iDC3QY76mTuXpcabLAc32H0AKH7pfmn8qF5Un96xRq8Yh1ViKPu5HS/AjJ4ZFFCjzJA6gSj89AfIB6lj4BsG96vWNsaxf5ykJ7AA6n9CKEgC8i2wgKyrZGAbGj06jcK3yC+QQaOgX8hqStiqqPRTkeBFRBkj77g1FvjSMMsrU0NmdKBAkjB/9rrW16x+hBYnzllDAG5KSAgD07YQ5BOeATkpm5Khz38YAfpJGLy7UNT28MwXrEGqnLlO+fA9sshqZPTK5ZXrEUPHHVClomwgyxKlzoo9vDDLleslMGezZPqaPQrR6rQqY6Q0jmlA50nlT/1w9q6AnKnDi2ogKw/uqmeApJSYPDq0t2CBURA0B3yVU6MVAsWEAERkJWuJyACIiACsnkxTnXkzYUGA5L5RB/pg/nvFpZ6g1DBjd+txGihyhNAQAa+Ymn42g/mkHt3CBaQB5HtILU3QupA2MHzaAkBEZDIm1FA/snoFcsr1i+oBERAFk9ar2TZKxm6/+wQvNsVa4e9HLIEPTmfJUnnScV3i1YxWHdO3fOXrljdSR01PzWqgBxVqf3WFZA7rQVk3Xh2kP3APOVKAiIgjwrYQewgw4eVHWRYqmsG2kHsIJEOQn+LlZ48dP5nZaXrUuwpUHRfNH+aT+ojQ2oeqg+tF9Xza/7SFYtuhCZG5xeQmwICku+AAkKPoYk3CwU/dbC8yjxUH1o6qoMdhCr8EE9PbGoAWlCaT+pqlJqH6kPLR/UUEKqwgCDFKLACMihvSqjKiTGYYunOT/dF86eGTJ38qXmoPqRWX7FUz3gHoQlQQej8VMBUPt1Gpfvq/ohBdUvlT+ep+Cf6SKcJUGHp/FTAVD4CQpXfJ77iHwEZ+CpFT2AB2cfwdBUBoYoNProFZF1Y2nkny1QeLiBl6W4DaaFTf2BFH7mT2/weXjHM0tpUt1T+dJ7Kfr1iecWiPvsVLyCTElIBKen0zk/jjzrh6dWO5kk7IM0npTO1X3LdUgdJJUwF7zZACkyqD41P5Skg28oLyJ1GKeNtyz4XkcpTQLbrICACMv2moKBRwLdt/DPCK9aDYlQQGk+vdrSgNJ4ajO439Wak61IdaF2obl/z20HsIHaQFTJLgKROhtQ8qZOHnkj0IwPdLz3Ju3WgJ3Aqf3qFo3VZ001ABlxFC00LSuMHUm4JEZBBWelJSE9mWojBtMthAnKTjtaF6kZPfjo/zb/8BhGQddZoR6DxZdInB1KDUQMLyOTXp8n6lofTQlPD0/jyRiYHCsiggHYQO8iIVejBcpkOMiLOfQwF6qrx1ADdOl/1bUg7XfwrVnfhBIQqfIunugnIts6lz7zb0/6MoIW7arwdhDpnPZ76pLK6gNypRh/LNF5AKhZ9PkZAHrShhjxbvIAIyKIClPSrxguIgEQUoJ8HaaegSaa+itB90Txp/FX3lTyIdnmD0MJRIwkIVfgWLyDbugnItkaXNZKAbBdfQLY1EpANjWjHH5C8JaRyIAjIQCkqwi5NezYjXXVfvkEmP/8OMPEj5KpGuuq+Dgek+yTsfnQnBaSwkfijdCY5JmPpfqlPKgdC6YpFN0JFpBun8wtI9itWSn/qK+oTAZmsVEXAySVXh1PD0Fxefb8C8lBxDUMRWI8XkG09vWLdafTqhtku98+IV9+vHcQOQj2P4gVkW65dOkiKdPpLjM+2T+c5Kn67fD0RqXql9KfzJD/CCMjAFUtAbiJRHaixaUejb1I6/589fxZGpRKjgtP4VIHouqn4nv6wPasd5J9GAmIH+UWMgAjI4jGaMoYdZL1LUX3oTcA3yIMC9JZIC3RU/PZlqCcidVBQY6fq+HKApMp4tsKlwKEFpW/AlP40z+51qf6VfHZ5g1QSWxojIOtfk1I603noyU/n7+5Ea/kIyJ069ERKxdOT2Q6yflAkgRUQAZk+0JOGJMnQA4rM/V+sgAhIxTc/xgjIg4RHtXjfIL5B7q34ch2EniR0g93xqccgzZOuO33k/52A1ovmSQ+07rdYZb/RKxZNgBqpO77bACl9BKTWSan+X6sIyIDbzgbmQMpDIRXDLE2c0scOMviWoa05FW8HGeLqV5CATBr7KOPRwh2VJ123ZuPfo+wg20p6xdrWCP8dRDeYAykPhQjItkwlQLanHYvoNlK3AcZ2mY+i+6I6p+Lpm4J20u6rdfmRnio5LURKQJr/UT/3eRWDUX3OBviaH+wgA7RQAwxMORVyNoNRfc6Wv4BM2fH532JPTlsefjaDCUi5lOsDvWLVhBWQm26+QQb9kwKNvnEG04uHCcjFAKEGpvHU2PTkoQ6n89N4mg997KeuTKl5aH3pfg9/g1DD03gqYLch6fw0XkBuCnQD+GeNyv+LRQtEDU/jBYRWpHZFoSdzt4G75xeQh4pTwVOGsYOsA0sPQFoXr1gPCnQbks5P42v94veo1Lrd8wjI4El+1NcbakhqGBpP86EnKu2kqfxT9aX7jXcQKiAtaLfg9I2TiqeFS62b0pPWMRWfAofOU36DCMixj1xqeBqfMnZqHmpserDYQSavcFRweoBQA3fHp4ydmkdAmh7R3Uai83vFqiEjIAKy6JxU50qBXLP3/CgBERABWeHo5QCZPxOOnYGezKls6duErtvdKahRn+XfrX9y/l1+1YQWujs+KSDJVUBuanXrn5xfQO4cnjoh6clJIFuLtYPkARQQARnmM3WAJE/4peST8wuIgAjIigICIiACkgak+7E5XLGNwNSVIJUPnedsOtM3Do2n+tD5K34odZCzFe6ZsBVBaJE648+mc8qQqX2l8lmroYB0Onxy7pSRJtP4Hp4yZGpfqXwEJOWQnedJGSmVdsqQqX2l8hGQlEN2nidlpFTaKUOm9pXKR0BSDtl5npSRUmmnDJnaVyqf3QA56lFMfzB0tgLRfKgxugGh89N6PZs/pZuAPChAhaVfyagBaD4CcqtISjcBERB6yC/Gp24I9ACxg0yWjwpOTx47yE0BARk0KjXk4LTlMJqPgNSkFpBB3aghB6cth9F8BKQmtYAM6nZVQ6Yev6l5zna1G7RHPIzqmQL5z4eAyn9eLSDrHqAFpY6i89N4mk93PM1fQAa/SqWEpVcyui41GJ2fxtN8uuNp/gIiIIuePKqzC0iTIamwqZOk20g0z7PpQPPpjqd62kGagKWFSD2iqcFonjSe5tMdT/MXkElAnhWUdpaj5kmBSY2U0qcbqGSeb/kV6yhjpwwpIOuICYgdZNEh3VeRpPE6u0gyTzvIXaVSwnbPYwexg7z0CSkgnf1he+6U/l8r2UHsINuO+xuRNN7wooXAZJ4CMlAA+pP0gSmnQuhjf2qxhgOEfiRJ5V/RTUAG1BeQm0jJk3lJ9m6dBeRB9YogRxRugNEfIal90XUFZFAxKlTqZOj+jHlU6x+U/TtMQKhit/iKbl6xBrROAT6w1FBIpdBDE28E0YORrtmtc0U3ARmoYnfhBlLwikVFWog/LSCBva1OQU82Gk+vXqmrIM2Tgkzz7K7js/lTeQrI4COdGk9AjkJj/e2QOhDWdrfLFatbXmp4Gi8g3RVcn98OMqk/NTyNF5DJAk0OF5BJAanhabyATBZocriATApIDU/jBWSyQJPDLwPIpA7x4UcJu8fjcUmsbvDpV6Z4QR8mTO13t0d6tyB0fgFZ/wpEO6OADDqQnpCD08bDBERAZk0V/cw7m0x6vIAIyKynBGRAQfoTWNph6fz0akTnPyr/gVL8CPENQhV7iLeD2EEmLVT7k9vZRR2vAq+iQOmK9SqbM08VmFVAQGYVdPylFRCQS5fXzc0qICCzCjr+0goIyKXL6+ZmFRCQWQUdf2kFBOTS5XVzswoIyKyCjr+0AgJy6fK6uVkFBGRWQcdfWgEBuXR53dysAgIyq6DjL63A/wH1xai3KNZWKQAAAABJRU5ErkJggg==">
            <a:extLst>
              <a:ext uri="{FF2B5EF4-FFF2-40B4-BE49-F238E27FC236}">
                <a16:creationId xmlns:a16="http://schemas.microsoft.com/office/drawing/2014/main" id="{F84FEFF7-2CFB-6D63-6172-FE1B467EA26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07433" y="-192617"/>
            <a:ext cx="406400" cy="406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7" name="AutoShape 4" descr="data:image/png;base64,iVBORw0KGgoAAAANSUhEUgAAAMgAAADICAYAAACtWK6eAAAAAXNSR0IArs4c6QAADSxJREFUeF7tnOF627oOBG/e/6Fzv9Q9qePIEgdcSLI8/Q2S4GKHIJWkH5+fn5//858KqMCiAh8CojNU4LkCAqI7VGBFAQHRHiogIHpABWoK2EFqujnqTRQQkDcptNusKSAgNd0c9SYKCMibFNpt1hQQkJpujnoTBQTkTQrtNmsKCEhNN0e9iQIC8iaFdps1BUqAfHx81FbbedSz38NM5U/nT8U/k5HuK5UPXXdnG3wvV/m9XAGZqFa3wWhBqVG785+QtmUo1fMrCQGZKEW3wWhBBWS9mFRPAZmA42uogNwEpGBOyl4eLiAP0lEDU+Xp/Kl43yC0Urd4AREQ5JwUsHaQB9mfCVIhFFX0STDNJ1XQs+33mZYpEGjnOps+lXyij/RKAgLCFaCAC8hJrlgCws1eGSEg66rRG8XabHaQikP/jjnbgeAVa/2rWqVeAiIgvxSgRkqe2BPl+B6azEdAJipCjTSx1I+hXrEudsWiBe2+KtAThuafehSn8kzlk/qKRfXs9sPhb5CzCZIyXnfhUnkKyMm/YglI7fEoIOtXqW7wv1bf5Q0iIAJyb/Wz+cEr1oMCqZPZK1YWfPoRww7yoFhKEAGpGdtH+iDC3QY76mTuXpcabLAc32H0AKH7pfmn8qF5Un96xRq8Yh1ViKPu5HS/AjJ4ZFFCjzJA6gSj89AfIB6lj4BsG96vWNsaxf5ykJ7AA6n9CKEgC8i2wgKyrZGAbGj06jcK3yC+QQaOgX8hqStiqqPRTkeBFRBkj77g1FvjSMMsrU0NmdKBAkjB/9rrW16x+hBYnzllDAG5KSAgD07YQ5BOeATkpm5Khz38YAfpJGLy7UNT28MwXrEGqnLlO+fA9sshqZPTK5ZXrEUPHHVClomwgyxKlzoo9vDDLleslMGezZPqaPQrR6rQqY6Q0jmlA50nlT/1w9q6AnKnDi2ogKw/uqmeApJSYPDq0t2CBURA0B3yVU6MVAsWEAERkJWuJyACIiACsnkxTnXkzYUGA5L5RB/pg/nvFpZ6g1DBjd+txGihyhNAQAa+Ymn42g/mkHt3CBaQB5HtILU3QupA2MHzaAkBEZDIm1FA/snoFcsr1i+oBERAFk9ar2TZKxm6/+wQvNsVa4e9HLIEPTmfJUnnScV3i1YxWHdO3fOXrljdSR01PzWqgBxVqf3WFZA7rQVk3Xh2kP3APOVKAiIgjwrYQewgw4eVHWRYqmsG2kHsIJEOQn+LlZ48dP5nZaXrUuwpUHRfNH+aT+ojQ2oeqg+tF9Xza/7SFYtuhCZG5xeQmwICku+AAkKPoYk3CwU/dbC8yjxUH1o6qoMdhCr8EE9PbGoAWlCaT+pqlJqH6kPLR/UUEKqwgCDFKLACMihvSqjKiTGYYunOT/dF86eGTJ38qXmoPqRWX7FUz3gHoQlQQej8VMBUPt1Gpfvq/ohBdUvlT+ep+Cf6SKcJUGHp/FTAVD4CQpXfJ77iHwEZ+CpFT2AB2cfwdBUBoYoNProFZF1Y2nkny1QeLiBl6W4DaaFTf2BFH7mT2/weXjHM0tpUt1T+dJ7Kfr1iecWiPvsVLyCTElIBKen0zk/jjzrh6dWO5kk7IM0npTO1X3LdUgdJJUwF7zZACkyqD41P5Skg28oLyJ1GKeNtyz4XkcpTQLbrICACMv2moKBRwLdt/DPCK9aDYlQQGk+vdrSgNJ4ajO439Wak61IdaF2obl/z20HsIHaQFTJLgKROhtQ8qZOHnkj0IwPdLz3Ju3WgJ3Aqf3qFo3VZ001ABlxFC00LSuMHUm4JEZBBWelJSE9mWojBtMthAnKTjtaF6kZPfjo/zb/8BhGQddZoR6DxZdInB1KDUQMLyOTXp8n6lofTQlPD0/jyRiYHCsiggHYQO8iIVejBcpkOMiLOfQwF6qrx1ADdOl/1bUg7XfwrVnfhBIQqfIunugnIts6lz7zb0/6MoIW7arwdhDpnPZ76pLK6gNypRh/LNF5AKhZ9PkZAHrShhjxbvIAIyKIClPSrxguIgEQUoJ8HaaegSaa+itB90Txp/FX3lTyIdnmD0MJRIwkIVfgWLyDbugnItkaXNZKAbBdfQLY1EpANjWjHH5C8JaRyIAjIQCkqwi5NezYjXXVfvkEmP/8OMPEj5KpGuuq+Dgek+yTsfnQnBaSwkfijdCY5JmPpfqlPKgdC6YpFN0JFpBun8wtI9itWSn/qK+oTAZmsVEXAySVXh1PD0Fxefb8C8lBxDUMRWI8XkG09vWLdafTqhtku98+IV9+vHcQOQj2P4gVkW65dOkiKdPpLjM+2T+c5Kn67fD0RqXql9KfzJD/CCMjAFUtAbiJRHaixaUejb1I6/589fxZGpRKjgtP4VIHouqn4nv6wPasd5J9GAmIH+UWMgAjI4jGaMoYdZL1LUX3oTcA3yIMC9JZIC3RU/PZlqCcidVBQY6fq+HKApMp4tsKlwKEFpW/AlP40z+51qf6VfHZ5g1QSWxojIOtfk1I603noyU/n7+5Ea/kIyJ069ERKxdOT2Q6yflAkgRUQAZk+0JOGJMnQA4rM/V+sgAhIxTc/xgjIg4RHtXjfIL5B7q34ch2EniR0g93xqccgzZOuO33k/52A1ovmSQ+07rdYZb/RKxZNgBqpO77bACl9BKTWSan+X6sIyIDbzgbmQMpDIRXDLE2c0scOMviWoa05FW8HGeLqV5CATBr7KOPRwh2VJ123ZuPfo+wg20p6xdrWCP8dRDeYAykPhQjItkwlQLanHYvoNlK3AcZ2mY+i+6I6p+Lpm4J20u6rdfmRnio5LURKQJr/UT/3eRWDUX3OBviaH+wgA7RQAwxMORVyNoNRfc6Wv4BM2fH532JPTlsefjaDCUi5lOsDvWLVhBWQm26+QQb9kwKNvnEG04uHCcjFAKEGpvHU2PTkoQ6n89N4mg997KeuTKl5aH3pfg9/g1DD03gqYLch6fw0XkBuCnQD+GeNyv+LRQtEDU/jBYRWpHZFoSdzt4G75xeQh4pTwVOGsYOsA0sPQFoXr1gPCnQbks5P42v94veo1Lrd8wjI4El+1NcbakhqGBpP86EnKu2kqfxT9aX7jXcQKiAtaLfg9I2TiqeFS62b0pPWMRWfAofOU36DCMixj1xqeBqfMnZqHmpserDYQSavcFRweoBQA3fHp4ydmkdAmh7R3Uai83vFqiEjIAKy6JxU50qBXLP3/CgBERABWeHo5QCZPxOOnYGezKls6duErtvdKahRn+XfrX9y/l1+1YQWujs+KSDJVUBuanXrn5xfQO4cnjoh6clJIFuLtYPkARQQARnmM3WAJE/4peST8wuIgAjIigICIiACkgak+7E5XLGNwNSVIJUPnedsOtM3Do2n+tD5K34odZCzFe6ZsBVBaJE648+mc8qQqX2l8lmroYB0Onxy7pSRJtP4Hp4yZGpfqXwEJOWQnedJGSmVdsqQqX2l8hGQlEN2nidlpFTaKUOm9pXKR0BSDtl5npSRUmmnDJnaVyqf3QA56lFMfzB0tgLRfKgxugGh89N6PZs/pZuAPChAhaVfyagBaD4CcqtISjcBERB6yC/Gp24I9ACxg0yWjwpOTx47yE0BARk0KjXk4LTlMJqPgNSkFpBB3aghB6cth9F8BKQmtYAM6nZVQ6Yev6l5zna1G7RHPIzqmQL5z4eAyn9eLSDrHqAFpY6i89N4mk93PM1fQAa/SqWEpVcyui41GJ2fxtN8uuNp/gIiIIuePKqzC0iTIamwqZOk20g0z7PpQPPpjqd62kGagKWFSD2iqcFonjSe5tMdT/MXkElAnhWUdpaj5kmBSY2U0qcbqGSeb/kV6yhjpwwpIOuICYgdZNEh3VeRpPE6u0gyTzvIXaVSwnbPYwexg7z0CSkgnf1he+6U/l8r2UHsINuO+xuRNN7wooXAZJ4CMlAA+pP0gSmnQuhjf2qxhgOEfiRJ5V/RTUAG1BeQm0jJk3lJ9m6dBeRB9YogRxRugNEfIal90XUFZFAxKlTqZOj+jHlU6x+U/TtMQKhit/iKbl6xBrROAT6w1FBIpdBDE28E0YORrtmtc0U3ARmoYnfhBlLwikVFWog/LSCBva1OQU82Gk+vXqmrIM2Tgkzz7K7js/lTeQrI4COdGk9AjkJj/e2QOhDWdrfLFatbXmp4Gi8g3RVcn98OMqk/NTyNF5DJAk0OF5BJAanhabyATBZocriATApIDU/jBWSyQJPDLwPIpA7x4UcJu8fjcUmsbvDpV6Z4QR8mTO13t0d6tyB0fgFZ/wpEO6OADDqQnpCD08bDBERAZk0V/cw7m0x6vIAIyKynBGRAQfoTWNph6fz0akTnPyr/gVL8CPENQhV7iLeD2EEmLVT7k9vZRR2vAq+iQOmK9SqbM08VmFVAQGYVdPylFRCQS5fXzc0qICCzCjr+0goIyKXL6+ZmFRCQWQUdf2kFBOTS5XVzswoIyKyCjr+0AgJy6fK6uVkFBGRWQcdfWgEBuXR53dysAgIyq6DjL63A/wH1xai3KNZWKQAAAABJRU5ErkJggg==">
            <a:extLst>
              <a:ext uri="{FF2B5EF4-FFF2-40B4-BE49-F238E27FC236}">
                <a16:creationId xmlns:a16="http://schemas.microsoft.com/office/drawing/2014/main" id="{C4465E63-1095-AE94-531F-C27B2A33D35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10633" y="10584"/>
            <a:ext cx="406400" cy="406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A79BF64-D29A-EBBE-96DB-CF79C8406FBE}"/>
              </a:ext>
            </a:extLst>
          </p:cNvPr>
          <p:cNvSpPr txBox="1">
            <a:spLocks/>
          </p:cNvSpPr>
          <p:nvPr/>
        </p:nvSpPr>
        <p:spPr>
          <a:xfrm>
            <a:off x="4365580" y="1213821"/>
            <a:ext cx="7935277" cy="42725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○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■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○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■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○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■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indent="0">
              <a:buFont typeface="Poppins"/>
              <a:buNone/>
            </a:pPr>
            <a:r>
              <a:rPr lang="en-US" altLang="zh-TW" sz="2400" b="1" dirty="0"/>
              <a:t>CEF Form</a:t>
            </a:r>
          </a:p>
          <a:p>
            <a:pPr marL="0" indent="0">
              <a:buFont typeface="Poppins"/>
              <a:buNone/>
            </a:pPr>
            <a:endParaRPr lang="en-US" sz="2400" b="1" dirty="0"/>
          </a:p>
          <a:p>
            <a:pPr marL="0" indent="0">
              <a:buFont typeface="Poppins"/>
              <a:buNone/>
            </a:pPr>
            <a:r>
              <a:rPr lang="zh-TW" altLang="en-US" sz="2400" dirty="0"/>
              <a:t>你宜家簽左</a:t>
            </a:r>
            <a:r>
              <a:rPr lang="en-US" altLang="zh-TW" sz="2400" dirty="0"/>
              <a:t>, </a:t>
            </a:r>
            <a:r>
              <a:rPr lang="zh-TW" altLang="en-US" sz="2400" dirty="0"/>
              <a:t>畢業後先可以</a:t>
            </a:r>
            <a:r>
              <a:rPr lang="en-US" altLang="zh-TW" sz="2400" dirty="0"/>
              <a:t>Claim CEF</a:t>
            </a:r>
          </a:p>
          <a:p>
            <a:pPr marL="0" indent="0">
              <a:buFont typeface="Poppins"/>
              <a:buNone/>
            </a:pPr>
            <a:endParaRPr lang="en-US" sz="2400" b="1" dirty="0"/>
          </a:p>
          <a:p>
            <a:pPr marL="0" indent="0">
              <a:buFont typeface="Poppins"/>
              <a:buNone/>
            </a:pPr>
            <a:r>
              <a:rPr lang="en-US" sz="2400" dirty="0"/>
              <a:t>You</a:t>
            </a:r>
            <a:r>
              <a:rPr lang="zh-TW" altLang="en-US" sz="2400" dirty="0"/>
              <a:t> </a:t>
            </a:r>
            <a:r>
              <a:rPr lang="en-US" altLang="zh-TW" sz="2400" dirty="0"/>
              <a:t>cannot claim CEF unless you have complete the form now</a:t>
            </a:r>
            <a:endParaRPr lang="en-US" sz="2400" dirty="0"/>
          </a:p>
          <a:p>
            <a:pPr marL="0" indent="0">
              <a:buFont typeface="Poppins"/>
              <a:buNone/>
            </a:pPr>
            <a:endParaRPr lang="en-US" sz="2400" dirty="0"/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4322" y="1100199"/>
            <a:ext cx="3906416" cy="5420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066667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標題 1"/>
          <p:cNvSpPr txBox="1">
            <a:spLocks/>
          </p:cNvSpPr>
          <p:nvPr/>
        </p:nvSpPr>
        <p:spPr>
          <a:xfrm>
            <a:off x="1245715" y="771047"/>
            <a:ext cx="9755940" cy="787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pPr>
              <a:buClr>
                <a:srgbClr val="B7CB01"/>
              </a:buClr>
            </a:pPr>
            <a:r>
              <a:rPr lang="en-US" altLang="zh-TW" kern="0" dirty="0">
                <a:solidFill>
                  <a:srgbClr val="B7CB01"/>
                </a:solidFill>
                <a:latin typeface="+mn-lt"/>
              </a:rPr>
              <a:t>Completion of Entry Survey </a:t>
            </a:r>
            <a:r>
              <a:rPr lang="zh-TW" altLang="en-US" kern="0" dirty="0">
                <a:solidFill>
                  <a:srgbClr val="B7CB01"/>
                </a:solidFill>
                <a:latin typeface="+mn-lt"/>
                <a:ea typeface="Microsoft JhengHei" panose="020B0604030504040204" pitchFamily="34" charset="-120"/>
              </a:rPr>
              <a:t>完成入學問卷調查</a:t>
            </a:r>
          </a:p>
          <a:p>
            <a:pPr>
              <a:buClr>
                <a:srgbClr val="B7CB01"/>
              </a:buClr>
            </a:pPr>
            <a:br>
              <a:rPr lang="zh-TW" altLang="en-US" kern="0" dirty="0">
                <a:solidFill>
                  <a:schemeClr val="bg1"/>
                </a:solidFill>
                <a:latin typeface="+mn-lt"/>
              </a:rPr>
            </a:br>
            <a:endParaRPr lang="en-US" altLang="zh-TW" kern="0" dirty="0">
              <a:solidFill>
                <a:schemeClr val="bg1"/>
              </a:solidFill>
              <a:latin typeface="+mn-lt"/>
            </a:endParaRPr>
          </a:p>
          <a:p>
            <a:pPr>
              <a:buClr>
                <a:srgbClr val="B7CB01"/>
              </a:buClr>
            </a:pPr>
            <a:endParaRPr lang="en-US" kern="0" dirty="0">
              <a:solidFill>
                <a:srgbClr val="B7CB01"/>
              </a:solidFill>
              <a:latin typeface="Century Gothic" panose="020B0502020202020204" pitchFamily="34" charset="0"/>
              <a:sym typeface="Arial"/>
            </a:endParaRPr>
          </a:p>
        </p:txBody>
      </p:sp>
      <p:sp>
        <p:nvSpPr>
          <p:cNvPr id="7" name="AutoShape 4" descr="Facebook Instagram png images | PNGWi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內容版面配置區 2"/>
          <p:cNvSpPr>
            <a:spLocks noGrp="1"/>
          </p:cNvSpPr>
          <p:nvPr>
            <p:ph idx="1"/>
          </p:nvPr>
        </p:nvSpPr>
        <p:spPr>
          <a:xfrm>
            <a:off x="250854" y="3075586"/>
            <a:ext cx="10011457" cy="2991678"/>
          </a:xfrm>
        </p:spPr>
        <p:txBody>
          <a:bodyPr/>
          <a:lstStyle/>
          <a:p>
            <a:pPr marL="0" indent="0" fontAlgn="base">
              <a:buNone/>
            </a:pPr>
            <a:endParaRPr lang="en-US" altLang="zh-TW" sz="2000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 fontAlgn="base">
              <a:buNone/>
            </a:pPr>
            <a:r>
              <a:rPr lang="en-US" sz="2400" b="1" dirty="0">
                <a:solidFill>
                  <a:srgbClr val="00B050"/>
                </a:solidFill>
                <a:latin typeface="+mj-lt"/>
                <a:ea typeface="Orbitron"/>
                <a:cs typeface="Orbitron"/>
              </a:rPr>
              <a:t>Collection of Student Card </a:t>
            </a:r>
            <a:r>
              <a:rPr lang="zh-TW" altLang="en-US" sz="2400" b="1" dirty="0">
                <a:solidFill>
                  <a:srgbClr val="00B050"/>
                </a:solidFill>
                <a:latin typeface="+mj-lt"/>
                <a:ea typeface="Orbitron"/>
                <a:cs typeface="Orbitron"/>
              </a:rPr>
              <a:t>領取學生證 </a:t>
            </a:r>
            <a:endParaRPr lang="en-US" sz="2400" b="1" dirty="0">
              <a:solidFill>
                <a:srgbClr val="00B050"/>
              </a:solidFill>
              <a:latin typeface="+mj-lt"/>
              <a:ea typeface="Orbitron"/>
              <a:cs typeface="Orbitron"/>
            </a:endParaRPr>
          </a:p>
          <a:p>
            <a:pPr fontAlgn="base">
              <a:lnSpc>
                <a:spcPct val="150000"/>
              </a:lnSpc>
              <a:spcBef>
                <a:spcPts val="600"/>
              </a:spcBef>
            </a:pPr>
            <a:r>
              <a:rPr lang="en-US" sz="1400" kern="1200" dirty="0">
                <a:latin typeface="+mn-lt"/>
                <a:ea typeface="Yu Gothic UI" panose="020B0500000000000000" pitchFamily="34" charset="-128"/>
                <a:cs typeface="Calibri" panose="020F0502020204030204" pitchFamily="34" charset="0"/>
              </a:rPr>
              <a:t>To help us understand about your learning expectation and support at LiPACE, please </a:t>
            </a:r>
            <a:r>
              <a:rPr lang="en-US" sz="1400" b="1" u="sng" kern="1200" dirty="0">
                <a:latin typeface="+mn-lt"/>
                <a:ea typeface="Yu Gothic UI" panose="020B0500000000000000" pitchFamily="34" charset="-128"/>
                <a:cs typeface="Calibri" panose="020F0502020204030204" pitchFamily="34" charset="0"/>
              </a:rPr>
              <a:t>complete the Entry Survey before you pick up your Student ID Card </a:t>
            </a:r>
            <a:r>
              <a:rPr lang="en-US" sz="1400" kern="1200" dirty="0">
                <a:latin typeface="+mn-lt"/>
                <a:ea typeface="Yu Gothic UI" panose="020B0500000000000000" pitchFamily="34" charset="-128"/>
                <a:cs typeface="Calibri" panose="020F0502020204030204" pitchFamily="34" charset="0"/>
              </a:rPr>
              <a:t>and save the </a:t>
            </a:r>
            <a:r>
              <a:rPr lang="en-US" sz="1400" b="1" u="sng" kern="1200" dirty="0">
                <a:latin typeface="+mn-lt"/>
                <a:ea typeface="Yu Gothic UI" panose="020B0500000000000000" pitchFamily="34" charset="-128"/>
                <a:cs typeface="Calibri" panose="020F0502020204030204" pitchFamily="34" charset="0"/>
              </a:rPr>
              <a:t>screenshot of the last page</a:t>
            </a:r>
            <a:r>
              <a:rPr lang="en-US" sz="1400" kern="1200" dirty="0">
                <a:latin typeface="+mn-lt"/>
                <a:ea typeface="Yu Gothic UI" panose="020B0500000000000000" pitchFamily="34" charset="-128"/>
                <a:cs typeface="Calibri" panose="020F0502020204030204" pitchFamily="34" charset="0"/>
              </a:rPr>
              <a:t> . </a:t>
            </a:r>
            <a:br>
              <a:rPr lang="en-US" sz="2000" dirty="0">
                <a:latin typeface="+mn-lt"/>
                <a:ea typeface="Yu Gothic UI" panose="020B0500000000000000" pitchFamily="34" charset="-128"/>
                <a:cs typeface="Calibri" panose="020F0502020204030204" pitchFamily="34" charset="0"/>
              </a:rPr>
            </a:br>
            <a:r>
              <a:rPr lang="zh-TW" altLang="en-US" sz="1500" dirty="0">
                <a:solidFill>
                  <a:schemeClr val="bg1">
                    <a:lumMod val="50000"/>
                  </a:schemeClr>
                </a:solidFill>
                <a:latin typeface="+mn-lt"/>
                <a:ea typeface="Yu Gothic UI" panose="020B0500000000000000" pitchFamily="34" charset="-128"/>
                <a:cs typeface="Calibri" panose="020F0502020204030204" pitchFamily="34" charset="0"/>
              </a:rPr>
              <a:t>為了讓我們更了解您的學習期望和所需支援，請在領取學生證前完成入學問卷調查，並</a:t>
            </a:r>
            <a:r>
              <a:rPr lang="zh-TW" altLang="en-US" sz="1500" dirty="0">
                <a:latin typeface="+mn-lt"/>
                <a:ea typeface="Yu Gothic UI" panose="020B0500000000000000" pitchFamily="34" charset="-128"/>
              </a:rPr>
              <a:t>將</a:t>
            </a:r>
            <a:r>
              <a:rPr lang="zh-TW" altLang="en-US" sz="1500" b="1" u="sng" dirty="0">
                <a:latin typeface="+mn-lt"/>
                <a:ea typeface="Yu Gothic UI" panose="020B0500000000000000" pitchFamily="34" charset="-128"/>
              </a:rPr>
              <a:t>最後一頁屏幕截圖</a:t>
            </a:r>
            <a:r>
              <a:rPr lang="zh-TW" altLang="en-US" sz="1500" dirty="0">
                <a:latin typeface="+mn-lt"/>
                <a:ea typeface="Yu Gothic UI" panose="020B0500000000000000" pitchFamily="34" charset="-128"/>
              </a:rPr>
              <a:t>。</a:t>
            </a:r>
            <a:endParaRPr lang="en-US" altLang="zh-TW" sz="1500" dirty="0">
              <a:latin typeface="+mn-lt"/>
              <a:ea typeface="Yu Gothic UI" panose="020B0500000000000000" pitchFamily="34" charset="-128"/>
            </a:endParaRPr>
          </a:p>
          <a:p>
            <a:pPr fontAlgn="base">
              <a:lnSpc>
                <a:spcPct val="150000"/>
              </a:lnSpc>
              <a:spcBef>
                <a:spcPts val="600"/>
              </a:spcBef>
            </a:pPr>
            <a:r>
              <a:rPr lang="en-US" sz="1400" kern="1200" dirty="0">
                <a:latin typeface="+mn-lt"/>
                <a:ea typeface="Yu Gothic UI" panose="020B0500000000000000" pitchFamily="34" charset="-128"/>
                <a:cs typeface="Calibri" panose="020F0502020204030204" pitchFamily="34" charset="0"/>
              </a:rPr>
              <a:t>Please </a:t>
            </a:r>
            <a:r>
              <a:rPr lang="en-US" sz="1400" b="1" u="sng" kern="1200" dirty="0">
                <a:latin typeface="+mn-lt"/>
                <a:ea typeface="Yu Gothic UI" panose="020B0500000000000000" pitchFamily="34" charset="-128"/>
                <a:cs typeface="Calibri" panose="020F0502020204030204" pitchFamily="34" charset="0"/>
              </a:rPr>
              <a:t>show the screenshot / email proof of survey completion</a:t>
            </a:r>
            <a:r>
              <a:rPr lang="en-US" sz="1400" kern="1200" dirty="0">
                <a:latin typeface="+mn-lt"/>
                <a:ea typeface="Yu Gothic UI" panose="020B0500000000000000" pitchFamily="34" charset="-128"/>
                <a:cs typeface="Calibri" panose="020F0502020204030204" pitchFamily="34" charset="0"/>
              </a:rPr>
              <a:t> for collecting the Student Card.</a:t>
            </a:r>
            <a:br>
              <a:rPr lang="en-GB" dirty="0">
                <a:latin typeface="+mn-lt"/>
                <a:ea typeface="Yu Gothic UI" panose="020B0500000000000000" pitchFamily="34" charset="-128"/>
              </a:rPr>
            </a:br>
            <a:r>
              <a:rPr lang="zh-TW" altLang="en-US" sz="1500" dirty="0">
                <a:solidFill>
                  <a:schemeClr val="bg1">
                    <a:lumMod val="50000"/>
                  </a:schemeClr>
                </a:solidFill>
                <a:latin typeface="+mn-lt"/>
                <a:ea typeface="Yu Gothic UI" panose="020B0500000000000000" pitchFamily="34" charset="-128"/>
                <a:cs typeface="Calibri" panose="020F0502020204030204" pitchFamily="34" charset="0"/>
              </a:rPr>
              <a:t>請在領取學生證時</a:t>
            </a:r>
            <a:r>
              <a:rPr lang="zh-TW" altLang="en-US" sz="1500" b="1" u="sng" dirty="0">
                <a:solidFill>
                  <a:schemeClr val="bg1">
                    <a:lumMod val="50000"/>
                  </a:schemeClr>
                </a:solidFill>
                <a:latin typeface="+mn-lt"/>
                <a:ea typeface="Yu Gothic UI" panose="020B0500000000000000" pitchFamily="34" charset="-128"/>
                <a:cs typeface="Calibri" panose="020F0502020204030204" pitchFamily="34" charset="0"/>
              </a:rPr>
              <a:t>出示完成問卷的屏幕截圖</a:t>
            </a:r>
            <a:r>
              <a:rPr lang="en-US" sz="1500" b="1" u="sng" dirty="0">
                <a:solidFill>
                  <a:schemeClr val="bg1">
                    <a:lumMod val="50000"/>
                  </a:schemeClr>
                </a:solidFill>
                <a:latin typeface="+mn-lt"/>
                <a:ea typeface="Yu Gothic UI" panose="020B0500000000000000" pitchFamily="34" charset="-128"/>
                <a:cs typeface="Calibri" panose="020F0502020204030204" pitchFamily="34" charset="0"/>
              </a:rPr>
              <a:t>/</a:t>
            </a:r>
            <a:r>
              <a:rPr lang="zh-TW" altLang="en-US" sz="1500" b="1" u="sng" dirty="0">
                <a:solidFill>
                  <a:schemeClr val="bg1">
                    <a:lumMod val="50000"/>
                  </a:schemeClr>
                </a:solidFill>
                <a:latin typeface="+mn-lt"/>
                <a:ea typeface="Yu Gothic UI" panose="020B0500000000000000" pitchFamily="34" charset="-128"/>
                <a:cs typeface="Calibri" panose="020F0502020204030204" pitchFamily="34" charset="0"/>
              </a:rPr>
              <a:t>電子郵件證明</a:t>
            </a:r>
            <a:r>
              <a:rPr lang="zh-TW" altLang="en-US" sz="1500" dirty="0">
                <a:solidFill>
                  <a:schemeClr val="bg1">
                    <a:lumMod val="50000"/>
                  </a:schemeClr>
                </a:solidFill>
                <a:latin typeface="+mn-lt"/>
                <a:ea typeface="Yu Gothic UI" panose="020B0500000000000000" pitchFamily="34" charset="-128"/>
                <a:cs typeface="Calibri" panose="020F0502020204030204" pitchFamily="34" charset="0"/>
              </a:rPr>
              <a:t>。</a:t>
            </a:r>
            <a:endParaRPr lang="en-US" sz="1500" dirty="0">
              <a:solidFill>
                <a:schemeClr val="bg1">
                  <a:lumMod val="50000"/>
                </a:schemeClr>
              </a:solidFill>
              <a:latin typeface="+mn-lt"/>
              <a:ea typeface="Yu Gothic UI" panose="020B0500000000000000" pitchFamily="34" charset="-128"/>
            </a:endParaRPr>
          </a:p>
          <a:p>
            <a:pPr fontAlgn="base"/>
            <a:endParaRPr lang="en-US" sz="2000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026" name="Picture 2" descr="Online survey - Free social media icons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0854" y="1164860"/>
            <a:ext cx="1840216" cy="1840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文字方塊 7">
            <a:hlinkClick r:id="rId3"/>
          </p:cNvPr>
          <p:cNvSpPr txBox="1"/>
          <p:nvPr/>
        </p:nvSpPr>
        <p:spPr>
          <a:xfrm>
            <a:off x="2167750" y="1919090"/>
            <a:ext cx="53136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70C0"/>
                </a:solidFill>
                <a:latin typeface="Calibri" panose="020F0502020204030204" pitchFamily="34" charset="0"/>
                <a:ea typeface="Microsoft JhengHei"/>
                <a:cs typeface="Calibri" panose="020F0502020204030204" pitchFamily="34" charset="0"/>
              </a:rPr>
              <a:t>https://hkmu.qualtrics.com/jfe/form/SV_bpB3veks5h4YdZc</a:t>
            </a:r>
            <a:endParaRPr lang="en-US" sz="1600" dirty="0">
              <a:solidFill>
                <a:srgbClr val="0070C0"/>
              </a:solidFill>
              <a:latin typeface="Calibri" panose="020F0502020204030204" pitchFamily="34" charset="0"/>
              <a:ea typeface="Microsoft JhengHei"/>
              <a:cs typeface="Calibri" panose="020F0502020204030204" pitchFamily="34" charset="0"/>
              <a:sym typeface="Microsoft JhengHei"/>
            </a:endParaRPr>
          </a:p>
        </p:txBody>
      </p:sp>
      <p:pic>
        <p:nvPicPr>
          <p:cNvPr id="8" name="Picture 7"/>
          <p:cNvPicPr/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081569" y="3350103"/>
            <a:ext cx="1211437" cy="259157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圖片 9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48260" y="1436074"/>
            <a:ext cx="2026509" cy="2036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928907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D0B8AC-7AE0-D1B7-05E2-46F737C6A6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D5DDD26-5857-FFD1-861A-077913F7BB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189" y="2485285"/>
            <a:ext cx="5165725" cy="1785259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zh-TW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Complete the forms and </a:t>
            </a:r>
            <a:br>
              <a:rPr lang="en-US" altLang="zh-TW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</a:br>
            <a:r>
              <a:rPr lang="en-US" altLang="zh-TW" b="1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Q and A</a:t>
            </a:r>
            <a:endParaRPr lang="zh-TW" altLang="en-US" b="1" dirty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6843341" y="4432018"/>
            <a:ext cx="449995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/>
              <a:t>https://www.instagram.com/</a:t>
            </a:r>
            <a:r>
              <a:rPr lang="en-US" sz="2000" b="1" dirty="0">
                <a:solidFill>
                  <a:srgbClr val="FF0000"/>
                </a:solidFill>
              </a:rPr>
              <a:t>ece</a:t>
            </a:r>
            <a:r>
              <a:rPr lang="en-US" sz="2000" dirty="0">
                <a:solidFill>
                  <a:srgbClr val="00B050"/>
                </a:solidFill>
              </a:rPr>
              <a:t>lipace</a:t>
            </a:r>
            <a:r>
              <a:rPr lang="en-US" sz="2000" dirty="0"/>
              <a:t>/</a:t>
            </a:r>
          </a:p>
        </p:txBody>
      </p:sp>
      <p:pic>
        <p:nvPicPr>
          <p:cNvPr id="10" name="圖片 9"/>
          <p:cNvPicPr/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103050" y="2323811"/>
            <a:ext cx="1980533" cy="210820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8CD65F-2435-DA6B-9E58-B8D065F126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63186" y="2072670"/>
            <a:ext cx="2084567" cy="50228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zh-HK" sz="2200" b="1" dirty="0"/>
              <a:t>Follow us</a:t>
            </a:r>
            <a:r>
              <a:rPr lang="en-US" altLang="zh-TW" sz="2200" b="1" dirty="0"/>
              <a:t>!</a:t>
            </a:r>
            <a:endParaRPr lang="en-US" altLang="zh-HK" sz="2200" b="1" dirty="0"/>
          </a:p>
          <a:p>
            <a:pPr marL="0" indent="0">
              <a:buNone/>
            </a:pPr>
            <a:endParaRPr lang="en-US" sz="2200" b="1" dirty="0"/>
          </a:p>
          <a:p>
            <a:pPr marL="0" indent="0">
              <a:buNone/>
            </a:pP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275484370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906DDC-48F5-FB96-BA20-EAA48D6941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E46D558-4838-1CC7-3C53-B0F6D132D2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732" y="2285667"/>
            <a:ext cx="10926536" cy="155699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zh-TW" altLang="en-US" b="1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你們十分優秀</a:t>
            </a:r>
            <a:r>
              <a:rPr lang="en-US" altLang="zh-TW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! 9</a:t>
            </a:r>
            <a:r>
              <a:rPr lang="zh-TW" altLang="en-US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月</a:t>
            </a:r>
            <a:r>
              <a:rPr lang="en-US" altLang="zh-TW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1</a:t>
            </a:r>
            <a:r>
              <a:rPr lang="zh-TW" altLang="en-US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見</a:t>
            </a:r>
            <a:r>
              <a:rPr lang="en-US" altLang="zh-TW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!</a:t>
            </a:r>
            <a:br>
              <a:rPr lang="en-US" altLang="zh-TW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</a:br>
            <a:r>
              <a:rPr lang="en-US" altLang="zh-TW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You are very good! See</a:t>
            </a:r>
            <a:r>
              <a:rPr lang="zh-TW" altLang="en-US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altLang="zh-TW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you</a:t>
            </a:r>
            <a:r>
              <a:rPr lang="zh-TW" altLang="en-US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altLang="zh-TW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on</a:t>
            </a:r>
            <a:r>
              <a:rPr lang="zh-TW" altLang="en-US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altLang="zh-TW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Sept</a:t>
            </a:r>
            <a:r>
              <a:rPr lang="zh-TW" altLang="en-US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altLang="zh-TW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1!</a:t>
            </a:r>
            <a:endParaRPr lang="zh-TW" altLang="en-US" b="1" dirty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2786942"/>
      </p:ext>
    </p:extLst>
  </p:cSld>
  <p:clrMapOvr>
    <a:masterClrMapping/>
  </p:clrMapOvr>
</p:sld>
</file>

<file path=ppt/theme/theme1.xml><?xml version="1.0" encoding="utf-8"?>
<a:theme xmlns:a="http://schemas.openxmlformats.org/drawingml/2006/main" name="Corporate Social Responsibility Plan Project Proposal by Slidesgo">
  <a:themeElements>
    <a:clrScheme name="Simple Light">
      <a:dk1>
        <a:srgbClr val="B7CB01"/>
      </a:dk1>
      <a:lt1>
        <a:srgbClr val="020002"/>
      </a:lt1>
      <a:dk2>
        <a:srgbClr val="F8F8F8"/>
      </a:dk2>
      <a:lt2>
        <a:srgbClr val="FFFFFF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020002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Corporate Social Responsibility Plan Project Proposal by Slidesgo">
  <a:themeElements>
    <a:clrScheme name="Simple Light">
      <a:dk1>
        <a:srgbClr val="B7CB01"/>
      </a:dk1>
      <a:lt1>
        <a:srgbClr val="020002"/>
      </a:lt1>
      <a:dk2>
        <a:srgbClr val="F8F8F8"/>
      </a:dk2>
      <a:lt2>
        <a:srgbClr val="FFFFFF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020002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42ADA0DCD6201469BBC1ABFA6E32949" ma:contentTypeVersion="1" ma:contentTypeDescription="Create a new document." ma:contentTypeScope="" ma:versionID="6412259cc42f23c53f2d23820213137e">
  <xsd:schema xmlns:xsd="http://www.w3.org/2001/XMLSchema" xmlns:xs="http://www.w3.org/2001/XMLSchema" xmlns:p="http://schemas.microsoft.com/office/2006/metadata/properties" xmlns:ns2="e7afdde9-2082-487c-b69f-53c33eac3cd6" targetNamespace="http://schemas.microsoft.com/office/2006/metadata/properties" ma:root="true" ma:fieldsID="94d072d5a61c8cc9a193c491fab39b49" ns2:_="">
    <xsd:import namespace="e7afdde9-2082-487c-b69f-53c33eac3cd6"/>
    <xsd:element name="properties">
      <xsd:complexType>
        <xsd:sequence>
          <xsd:element name="documentManagement">
            <xsd:complexType>
              <xsd:all>
                <xsd:element ref="ns2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7afdde9-2082-487c-b69f-53c33eac3cd6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05EEFD8-9866-4524-B38C-C3C5E58F7B64}">
  <ds:schemaRefs>
    <ds:schemaRef ds:uri="http://purl.org/dc/terms/"/>
    <ds:schemaRef ds:uri="http://www.w3.org/XML/1998/namespace"/>
    <ds:schemaRef ds:uri="e7afdde9-2082-487c-b69f-53c33eac3cd6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BF1877BF-9B5B-4B9E-8F8D-A8E8C87E6A5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7afdde9-2082-487c-b69f-53c33eac3cd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4109D47-49E1-4979-837B-67688EC9CB8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1918</TotalTime>
  <Words>2387</Words>
  <Application>Microsoft Office PowerPoint</Application>
  <PresentationFormat>寬螢幕</PresentationFormat>
  <Paragraphs>394</Paragraphs>
  <Slides>61</Slides>
  <Notes>28</Notes>
  <HiddenSlides>0</HiddenSlides>
  <MMClips>0</MMClips>
  <ScaleCrop>false</ScaleCrop>
  <HeadingPairs>
    <vt:vector size="6" baseType="variant">
      <vt:variant>
        <vt:lpstr>使用字型</vt:lpstr>
      </vt:variant>
      <vt:variant>
        <vt:i4>14</vt:i4>
      </vt:variant>
      <vt:variant>
        <vt:lpstr>佈景主題</vt:lpstr>
      </vt:variant>
      <vt:variant>
        <vt:i4>2</vt:i4>
      </vt:variant>
      <vt:variant>
        <vt:lpstr>投影片標題</vt:lpstr>
      </vt:variant>
      <vt:variant>
        <vt:i4>61</vt:i4>
      </vt:variant>
    </vt:vector>
  </HeadingPairs>
  <TitlesOfParts>
    <vt:vector size="77" baseType="lpstr">
      <vt:lpstr>Comic Sans MS</vt:lpstr>
      <vt:lpstr>Calibri</vt:lpstr>
      <vt:lpstr>Orbitron</vt:lpstr>
      <vt:lpstr>Arial Bold</vt:lpstr>
      <vt:lpstr>新細明體</vt:lpstr>
      <vt:lpstr>微軟正黑體</vt:lpstr>
      <vt:lpstr>Times New Roman</vt:lpstr>
      <vt:lpstr>Candara</vt:lpstr>
      <vt:lpstr>Poppins</vt:lpstr>
      <vt:lpstr>Arial</vt:lpstr>
      <vt:lpstr>Wingdings</vt:lpstr>
      <vt:lpstr>TimesNewRomanPS-BoldMT</vt:lpstr>
      <vt:lpstr>Google Sans</vt:lpstr>
      <vt:lpstr>Century Gothic</vt:lpstr>
      <vt:lpstr>Corporate Social Responsibility Plan Project Proposal by Slidesgo</vt:lpstr>
      <vt:lpstr>1_Corporate Social Responsibility Plan Project Proposal by Slidesgo</vt:lpstr>
      <vt:lpstr>幼兒教育高級文憑 FHDECE</vt:lpstr>
      <vt:lpstr>Dean's Speech 院長致辭</vt:lpstr>
      <vt:lpstr>PowerPoint 簡報</vt:lpstr>
      <vt:lpstr>Key Staffs of LiPACE 學院重要成員  Associate Directors  副院長</vt:lpstr>
      <vt:lpstr>The ECE Team</vt:lpstr>
      <vt:lpstr>PowerPoint 簡報</vt:lpstr>
      <vt:lpstr>課程類別及升學階梯 Programme Type &amp; Study Pathway </vt:lpstr>
      <vt:lpstr>升學階梯 (ECE - 本地) (Local) Top-up / Degree Programme</vt:lpstr>
      <vt:lpstr>升學階梯 (ECE -非本地) (non-Local) Top-up / Degree Programme</vt:lpstr>
      <vt:lpstr>現在, 讓我們先處理所有你需要擁有的帳戶 Now, let's take care of all the accounts you need to have </vt:lpstr>
      <vt:lpstr>如果你途中遇到困難, 不要害怕, 你身旁的同學願意協助你。 If you encounter difficulties, don't be afraid, your classmates are willing to help you.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O365  睇  email  elipace  睇  lecture notes  myHKMU做其他</vt:lpstr>
      <vt:lpstr>接下來, 是有關語文科目的資訊 Next, there is information about the language subject</vt:lpstr>
      <vt:lpstr>語文科目豁免政策 Language Course Exemption (FHDECE)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Documents required for exemption application</vt:lpstr>
      <vt:lpstr>PowerPoint 簡報</vt:lpstr>
      <vt:lpstr>THANKS</vt:lpstr>
      <vt:lpstr>PowerPoint 簡報</vt:lpstr>
      <vt:lpstr>香港都會大學 李嘉誠專業進修學院 課外活動、外藉英語老師及 英語學習支援  Heidi Cheng  </vt:lpstr>
      <vt:lpstr>資訊有點多, 消化一下, 然後準備聽更多重要野 A little too much information maybe,  take some time to understand them and  get ready for the next part</vt:lpstr>
      <vt:lpstr>Student handbook</vt:lpstr>
      <vt:lpstr>PowerPoint 簡報</vt:lpstr>
      <vt:lpstr>PowerPoint 簡報</vt:lpstr>
      <vt:lpstr>Semester A</vt:lpstr>
      <vt:lpstr>PowerPoint 簡報</vt:lpstr>
      <vt:lpstr>PowerPoint 簡報</vt:lpstr>
      <vt:lpstr>PowerPoint 簡報</vt:lpstr>
      <vt:lpstr>PowerPoint 簡報</vt:lpstr>
      <vt:lpstr>Student Affairs Office 學生事務處</vt:lpstr>
      <vt:lpstr>現在有4份表格需要大家填寫,  包括3份實體表格, 和1份網上入學問卷 There are now 4 forms to fill out, including 3 hardcopies and 1 online admission questionnaire  </vt:lpstr>
      <vt:lpstr>PowerPoint 簡報</vt:lpstr>
      <vt:lpstr>PowerPoint 簡報</vt:lpstr>
      <vt:lpstr>PowerPoint 簡報</vt:lpstr>
      <vt:lpstr>PowerPoint 簡報</vt:lpstr>
      <vt:lpstr>Complete the forms and  Q and A</vt:lpstr>
      <vt:lpstr>你們十分優秀! 9月1見! You are very good! See you on Sept 1!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CORPORATE SOCIAL RESPONSIBILITY PLAN Project Proposal</dc:title>
  <dc:creator>Benjamin CHAN Kai Tsun</dc:creator>
  <cp:lastModifiedBy>bchiu</cp:lastModifiedBy>
  <cp:revision>100</cp:revision>
  <dcterms:modified xsi:type="dcterms:W3CDTF">2025-08-21T03:48:51Z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0x010100F42ADA0DCD6201469BBC1ABFA6E32949</vt:lpwstr>
  </property>
</Properties>
</file>