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3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27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28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4"/>
  </p:sldMasterIdLst>
  <p:notesMasterIdLst>
    <p:notesMasterId r:id="rId59"/>
  </p:notesMasterIdLst>
  <p:sldIdLst>
    <p:sldId id="256" r:id="rId5"/>
    <p:sldId id="477" r:id="rId6"/>
    <p:sldId id="469" r:id="rId7"/>
    <p:sldId id="374" r:id="rId8"/>
    <p:sldId id="375" r:id="rId9"/>
    <p:sldId id="293" r:id="rId10"/>
    <p:sldId id="470" r:id="rId11"/>
    <p:sldId id="381" r:id="rId12"/>
    <p:sldId id="385" r:id="rId13"/>
    <p:sldId id="384" r:id="rId14"/>
    <p:sldId id="478" r:id="rId15"/>
    <p:sldId id="480" r:id="rId16"/>
    <p:sldId id="435" r:id="rId17"/>
    <p:sldId id="482" r:id="rId18"/>
    <p:sldId id="436" r:id="rId19"/>
    <p:sldId id="371" r:id="rId20"/>
    <p:sldId id="372" r:id="rId21"/>
    <p:sldId id="434" r:id="rId22"/>
    <p:sldId id="451" r:id="rId23"/>
    <p:sldId id="285" r:id="rId24"/>
    <p:sldId id="453" r:id="rId25"/>
    <p:sldId id="455" r:id="rId26"/>
    <p:sldId id="456" r:id="rId27"/>
    <p:sldId id="300" r:id="rId28"/>
    <p:sldId id="287" r:id="rId29"/>
    <p:sldId id="288" r:id="rId30"/>
    <p:sldId id="277" r:id="rId31"/>
    <p:sldId id="457" r:id="rId32"/>
    <p:sldId id="458" r:id="rId33"/>
    <p:sldId id="280" r:id="rId34"/>
    <p:sldId id="291" r:id="rId35"/>
    <p:sldId id="292" r:id="rId36"/>
    <p:sldId id="476" r:id="rId37"/>
    <p:sldId id="446" r:id="rId38"/>
    <p:sldId id="281" r:id="rId39"/>
    <p:sldId id="282" r:id="rId40"/>
    <p:sldId id="448" r:id="rId41"/>
    <p:sldId id="284" r:id="rId42"/>
    <p:sldId id="297" r:id="rId43"/>
    <p:sldId id="445" r:id="rId44"/>
    <p:sldId id="358" r:id="rId45"/>
    <p:sldId id="270" r:id="rId46"/>
    <p:sldId id="460" r:id="rId47"/>
    <p:sldId id="461" r:id="rId48"/>
    <p:sldId id="462" r:id="rId49"/>
    <p:sldId id="463" r:id="rId50"/>
    <p:sldId id="283" r:id="rId51"/>
    <p:sldId id="464" r:id="rId52"/>
    <p:sldId id="465" r:id="rId53"/>
    <p:sldId id="466" r:id="rId54"/>
    <p:sldId id="467" r:id="rId55"/>
    <p:sldId id="468" r:id="rId56"/>
    <p:sldId id="370" r:id="rId57"/>
    <p:sldId id="479" r:id="rId58"/>
  </p:sldIdLst>
  <p:sldSz cx="12192000" cy="6858000"/>
  <p:notesSz cx="6858000" cy="9144000"/>
  <p:embeddedFontLst>
    <p:embeddedFont>
      <p:font typeface="Microsoft JhengHei" panose="020B0604030504040204" pitchFamily="34" charset="-120"/>
      <p:regular r:id="rId60"/>
      <p:bold r:id="rId61"/>
    </p:embeddedFont>
    <p:embeddedFont>
      <p:font typeface="Microsoft JhengHei" panose="020B0604030504040204" pitchFamily="34" charset="-120"/>
      <p:regular r:id="rId60"/>
      <p:bold r:id="rId61"/>
    </p:embeddedFont>
    <p:embeddedFont>
      <p:font typeface="Calibri" panose="020F0502020204030204" pitchFamily="34" charset="0"/>
      <p:regular r:id="rId62"/>
      <p:bold r:id="rId63"/>
      <p:italic r:id="rId64"/>
      <p:boldItalic r:id="rId65"/>
    </p:embeddedFont>
    <p:embeddedFont>
      <p:font typeface="Candara" panose="020E0502030303020204" pitchFamily="34" charset="0"/>
      <p:regular r:id="rId66"/>
      <p:bold r:id="rId67"/>
      <p:italic r:id="rId68"/>
      <p:boldItalic r:id="rId69"/>
    </p:embeddedFont>
    <p:embeddedFont>
      <p:font typeface="Century Gothic" panose="020B0502020202020204" pitchFamily="34" charset="0"/>
      <p:regular r:id="rId70"/>
      <p:bold r:id="rId71"/>
      <p:italic r:id="rId72"/>
      <p:boldItalic r:id="rId73"/>
    </p:embeddedFont>
    <p:embeddedFont>
      <p:font typeface="IBM Plex Sans" panose="020B0503050203000203" pitchFamily="34" charset="0"/>
      <p:regular r:id="rId74"/>
      <p:bold r:id="rId75"/>
      <p:italic r:id="rId76"/>
      <p:boldItalic r:id="rId77"/>
    </p:embeddedFont>
    <p:embeddedFont>
      <p:font typeface="Orbitron" panose="020B0604020202020204" charset="0"/>
      <p:regular r:id="rId78"/>
      <p:bold r:id="rId79"/>
    </p:embeddedFont>
    <p:embeddedFont>
      <p:font typeface="Poppins" panose="00000500000000000000" pitchFamily="2" charset="0"/>
      <p:regular r:id="rId80"/>
      <p:bold r:id="rId81"/>
      <p:italic r:id="rId82"/>
      <p:boldItalic r:id="rId8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9AA0A6"/>
          </p15:clr>
        </p15:guide>
        <p15:guide id="2" pos="3840" userDrawn="1">
          <p15:clr>
            <a:srgbClr val="9AA0A6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heung" initials="a" lastIdx="1" clrIdx="0">
    <p:extLst>
      <p:ext uri="{19B8F6BF-5375-455C-9EA6-DF929625EA0E}">
        <p15:presenceInfo xmlns:p15="http://schemas.microsoft.com/office/powerpoint/2012/main" userId="S::aheung@live.hkmu.edu.hk::4ef6aad9-7c82-4aba-93e5-6b6c79ee6e9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00FF"/>
    <a:srgbClr val="6600FF"/>
    <a:srgbClr val="FF9966"/>
    <a:srgbClr val="FFCCFF"/>
    <a:srgbClr val="009900"/>
    <a:srgbClr val="FFFFCC"/>
    <a:srgbClr val="FFCC99"/>
    <a:srgbClr val="FF66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F03135-74A5-4267-A433-6338CDBE4B8F}">
  <a:tblStyle styleId="{88F03135-74A5-4267-A433-6338CDBE4B8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1D49FE2-388E-4BE7-BFBF-E8CE63BD1EF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44" autoAdjust="0"/>
    <p:restoredTop sz="94143" autoAdjust="0"/>
  </p:normalViewPr>
  <p:slideViewPr>
    <p:cSldViewPr snapToGrid="0">
      <p:cViewPr varScale="1">
        <p:scale>
          <a:sx n="107" d="100"/>
          <a:sy n="107" d="100"/>
        </p:scale>
        <p:origin x="115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font" Target="fonts/font4.fntdata"/><Relationship Id="rId68" Type="http://schemas.openxmlformats.org/officeDocument/2006/relationships/font" Target="fonts/font9.fntdata"/><Relationship Id="rId84" Type="http://schemas.openxmlformats.org/officeDocument/2006/relationships/commentAuthors" Target="commentAuthor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font" Target="fonts/font15.fntdata"/><Relationship Id="rId79" Type="http://schemas.openxmlformats.org/officeDocument/2006/relationships/font" Target="fonts/font20.fntdata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font" Target="fonts/font5.fntdata"/><Relationship Id="rId69" Type="http://schemas.openxmlformats.org/officeDocument/2006/relationships/font" Target="fonts/font10.fntdata"/><Relationship Id="rId77" Type="http://schemas.openxmlformats.org/officeDocument/2006/relationships/font" Target="fonts/font18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13.fntdata"/><Relationship Id="rId80" Type="http://schemas.openxmlformats.org/officeDocument/2006/relationships/font" Target="fonts/font21.fntdata"/><Relationship Id="rId85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8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font" Target="fonts/font3.fntdata"/><Relationship Id="rId70" Type="http://schemas.openxmlformats.org/officeDocument/2006/relationships/font" Target="fonts/font11.fntdata"/><Relationship Id="rId75" Type="http://schemas.openxmlformats.org/officeDocument/2006/relationships/font" Target="fonts/font16.fntdata"/><Relationship Id="rId83" Type="http://schemas.openxmlformats.org/officeDocument/2006/relationships/font" Target="fonts/font24.fntdata"/><Relationship Id="rId88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73" Type="http://schemas.openxmlformats.org/officeDocument/2006/relationships/font" Target="fonts/font14.fntdata"/><Relationship Id="rId78" Type="http://schemas.openxmlformats.org/officeDocument/2006/relationships/font" Target="fonts/font19.fntdata"/><Relationship Id="rId81" Type="http://schemas.openxmlformats.org/officeDocument/2006/relationships/font" Target="fonts/font22.fntdata"/><Relationship Id="rId86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font" Target="fonts/font17.fntdata"/><Relationship Id="rId7" Type="http://schemas.openxmlformats.org/officeDocument/2006/relationships/slide" Target="slides/slide3.xml"/><Relationship Id="rId71" Type="http://schemas.openxmlformats.org/officeDocument/2006/relationships/font" Target="fonts/font12.fntdata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font" Target="fonts/font7.fntdata"/><Relationship Id="rId87" Type="http://schemas.openxmlformats.org/officeDocument/2006/relationships/theme" Target="theme/theme1.xml"/><Relationship Id="rId61" Type="http://schemas.openxmlformats.org/officeDocument/2006/relationships/font" Target="fonts/font2.fntdata"/><Relationship Id="rId82" Type="http://schemas.openxmlformats.org/officeDocument/2006/relationships/font" Target="fonts/font23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371014-DF3D-44B7-B97F-EC1AC11F287A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zh-TW" altLang="en-US"/>
        </a:p>
      </dgm:t>
    </dgm:pt>
    <dgm:pt modelId="{F1D957D7-3B7C-40B9-BAD6-B7B2C8321516}">
      <dgm:prSet phldrT="[文字]"/>
      <dgm:spPr/>
      <dgm:t>
        <a:bodyPr/>
        <a:lstStyle/>
        <a:p>
          <a:r>
            <a:rPr lang="en-US" altLang="zh-TW" b="1" dirty="0"/>
            <a:t>One Student Account</a:t>
          </a:r>
        </a:p>
        <a:p>
          <a:r>
            <a:rPr lang="en-US" altLang="zh-TW" b="1" dirty="0"/>
            <a:t>(User Name:s1234567)</a:t>
          </a:r>
        </a:p>
        <a:p>
          <a:endParaRPr lang="zh-TW" altLang="en-US" b="1" dirty="0"/>
        </a:p>
      </dgm:t>
    </dgm:pt>
    <dgm:pt modelId="{2DE8D877-1D51-45E8-AE85-9D8594A325CE}" type="parTrans" cxnId="{1C8D740F-5C5A-451A-97CA-B3B1AB2313A0}">
      <dgm:prSet/>
      <dgm:spPr/>
      <dgm:t>
        <a:bodyPr/>
        <a:lstStyle/>
        <a:p>
          <a:endParaRPr lang="zh-TW" altLang="en-US"/>
        </a:p>
      </dgm:t>
    </dgm:pt>
    <dgm:pt modelId="{62F019DC-864A-40FA-899D-6C554ED9F2EA}" type="sibTrans" cxnId="{1C8D740F-5C5A-451A-97CA-B3B1AB2313A0}">
      <dgm:prSet/>
      <dgm:spPr/>
      <dgm:t>
        <a:bodyPr/>
        <a:lstStyle/>
        <a:p>
          <a:endParaRPr lang="zh-TW" altLang="en-US"/>
        </a:p>
      </dgm:t>
    </dgm:pt>
    <dgm:pt modelId="{261AF42B-1425-4FCC-9707-72631BB2E31C}">
      <dgm:prSet phldrT="[文字]"/>
      <dgm:spPr/>
      <dgm:t>
        <a:bodyPr/>
        <a:lstStyle/>
        <a:p>
          <a:r>
            <a:rPr lang="en-US" dirty="0"/>
            <a:t>Timetable and Class Division </a:t>
          </a:r>
          <a:br>
            <a:rPr lang="en-US" dirty="0"/>
          </a:br>
          <a:r>
            <a:rPr lang="zh-TW" altLang="en-US" dirty="0"/>
            <a:t>上課時間表及所屬班別</a:t>
          </a:r>
        </a:p>
      </dgm:t>
    </dgm:pt>
    <dgm:pt modelId="{361519D6-864A-4546-B896-4FED07205B83}" type="parTrans" cxnId="{D987D227-E862-4755-B02F-AD5760652DC5}">
      <dgm:prSet/>
      <dgm:spPr/>
      <dgm:t>
        <a:bodyPr/>
        <a:lstStyle/>
        <a:p>
          <a:endParaRPr lang="zh-TW" altLang="en-US"/>
        </a:p>
      </dgm:t>
    </dgm:pt>
    <dgm:pt modelId="{0ACCBFB7-3B59-4A5E-8360-A86DBD39EB42}" type="sibTrans" cxnId="{D987D227-E862-4755-B02F-AD5760652DC5}">
      <dgm:prSet/>
      <dgm:spPr/>
      <dgm:t>
        <a:bodyPr/>
        <a:lstStyle/>
        <a:p>
          <a:endParaRPr lang="zh-TW" altLang="en-US"/>
        </a:p>
      </dgm:t>
    </dgm:pt>
    <dgm:pt modelId="{FF47E91C-EEB3-40E8-B649-6F680E956B1B}">
      <dgm:prSet phldrT="[文字]"/>
      <dgm:spPr/>
      <dgm:t>
        <a:bodyPr/>
        <a:lstStyle/>
        <a:p>
          <a:pPr rtl="0"/>
          <a:r>
            <a:rPr lang="en-US" b="0" i="0" u="none" strike="noStrike" cap="none">
              <a:latin typeface="Arial"/>
              <a:ea typeface="Arial"/>
              <a:cs typeface="Arial"/>
              <a:sym typeface="Orbitron"/>
            </a:rPr>
            <a:t>Online Learning Environment (OLE)</a:t>
          </a:r>
          <a:br>
            <a:rPr lang="en-US" b="0" i="0" u="none" strike="noStrike" cap="none">
              <a:latin typeface="Arial"/>
              <a:ea typeface="Arial"/>
              <a:cs typeface="Arial"/>
              <a:sym typeface="Orbitron"/>
            </a:rPr>
          </a:br>
          <a:r>
            <a:rPr lang="zh-TW" altLang="en-US" b="0" i="0" u="none" strike="noStrike" cap="none">
              <a:latin typeface="Arial"/>
              <a:ea typeface="Arial"/>
              <a:cs typeface="Arial"/>
              <a:sym typeface="Orbitron"/>
            </a:rPr>
            <a:t>網上學習系統</a:t>
          </a:r>
          <a:endParaRPr lang="zh-TW" altLang="en-US" dirty="0"/>
        </a:p>
      </dgm:t>
    </dgm:pt>
    <dgm:pt modelId="{A2DA6397-CA84-48F3-9077-A984477BA513}" type="parTrans" cxnId="{D76C9785-5EA5-4AAA-8F16-499D7217FBAD}">
      <dgm:prSet/>
      <dgm:spPr/>
      <dgm:t>
        <a:bodyPr/>
        <a:lstStyle/>
        <a:p>
          <a:endParaRPr lang="zh-TW" altLang="en-US"/>
        </a:p>
      </dgm:t>
    </dgm:pt>
    <dgm:pt modelId="{FB78AB37-5032-4EB5-9FF1-96FEFEF6028F}" type="sibTrans" cxnId="{D76C9785-5EA5-4AAA-8F16-499D7217FBAD}">
      <dgm:prSet/>
      <dgm:spPr/>
      <dgm:t>
        <a:bodyPr/>
        <a:lstStyle/>
        <a:p>
          <a:endParaRPr lang="zh-TW" altLang="en-US"/>
        </a:p>
      </dgm:t>
    </dgm:pt>
    <dgm:pt modelId="{7E840874-F83A-4898-9037-6EAF4B5A9CA9}">
      <dgm:prSet phldrT="[文字]"/>
      <dgm:spPr/>
      <dgm:t>
        <a:bodyPr/>
        <a:lstStyle/>
        <a:p>
          <a:r>
            <a:rPr lang="en-US" dirty="0" err="1"/>
            <a:t>MyHKMU</a:t>
          </a:r>
          <a:endParaRPr lang="zh-TW" altLang="en-US" dirty="0"/>
        </a:p>
      </dgm:t>
    </dgm:pt>
    <dgm:pt modelId="{EAC1A172-1DE5-4BB0-977B-1188082389DC}" type="parTrans" cxnId="{CD480CF9-63B0-4498-88F3-32586660BDDE}">
      <dgm:prSet/>
      <dgm:spPr/>
      <dgm:t>
        <a:bodyPr/>
        <a:lstStyle/>
        <a:p>
          <a:endParaRPr lang="zh-TW" altLang="en-US"/>
        </a:p>
      </dgm:t>
    </dgm:pt>
    <dgm:pt modelId="{3731178B-A9C0-4DA3-BB24-0CFDD7BD04EB}" type="sibTrans" cxnId="{CD480CF9-63B0-4498-88F3-32586660BDDE}">
      <dgm:prSet/>
      <dgm:spPr/>
      <dgm:t>
        <a:bodyPr/>
        <a:lstStyle/>
        <a:p>
          <a:endParaRPr lang="zh-TW" altLang="en-US"/>
        </a:p>
      </dgm:t>
    </dgm:pt>
    <dgm:pt modelId="{5824B99F-3579-4E2C-9D0E-F77EB942D41E}">
      <dgm:prSet phldrT="[文字]"/>
      <dgm:spPr/>
      <dgm:t>
        <a:bodyPr/>
        <a:lstStyle/>
        <a:p>
          <a:r>
            <a:rPr lang="en-US" dirty="0"/>
            <a:t>Student Email Account</a:t>
          </a:r>
          <a:br>
            <a:rPr lang="en-US" dirty="0"/>
          </a:br>
          <a:r>
            <a:rPr lang="zh-TW" altLang="en-US" dirty="0"/>
            <a:t>學生電郵帳戶</a:t>
          </a:r>
        </a:p>
      </dgm:t>
    </dgm:pt>
    <dgm:pt modelId="{08DEDF73-A8AB-4AB1-88DB-E5D403F3755B}" type="parTrans" cxnId="{93447AB7-6B3E-43ED-BF3E-975389096DC3}">
      <dgm:prSet/>
      <dgm:spPr/>
      <dgm:t>
        <a:bodyPr/>
        <a:lstStyle/>
        <a:p>
          <a:endParaRPr lang="zh-TW" altLang="en-US"/>
        </a:p>
      </dgm:t>
    </dgm:pt>
    <dgm:pt modelId="{EB169976-E2ED-423F-8982-998CB6231019}" type="sibTrans" cxnId="{93447AB7-6B3E-43ED-BF3E-975389096DC3}">
      <dgm:prSet/>
      <dgm:spPr/>
      <dgm:t>
        <a:bodyPr/>
        <a:lstStyle/>
        <a:p>
          <a:endParaRPr lang="zh-TW" altLang="en-US"/>
        </a:p>
      </dgm:t>
    </dgm:pt>
    <dgm:pt modelId="{32A1F946-A63F-4F66-BDF6-02657E4877A8}" type="pres">
      <dgm:prSet presAssocID="{D4371014-DF3D-44B7-B97F-EC1AC11F287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8D1D2A2-962F-4371-A245-34D7878B4073}" type="pres">
      <dgm:prSet presAssocID="{F1D957D7-3B7C-40B9-BAD6-B7B2C8321516}" presName="hierRoot1" presStyleCnt="0">
        <dgm:presLayoutVars>
          <dgm:hierBranch val="init"/>
        </dgm:presLayoutVars>
      </dgm:prSet>
      <dgm:spPr/>
    </dgm:pt>
    <dgm:pt modelId="{ACC32692-C61F-49DC-93E8-73C5C4153C7C}" type="pres">
      <dgm:prSet presAssocID="{F1D957D7-3B7C-40B9-BAD6-B7B2C8321516}" presName="rootComposite1" presStyleCnt="0"/>
      <dgm:spPr/>
    </dgm:pt>
    <dgm:pt modelId="{9434BF98-44F0-4FC8-A7DF-527AD9F13D51}" type="pres">
      <dgm:prSet presAssocID="{F1D957D7-3B7C-40B9-BAD6-B7B2C8321516}" presName="rootText1" presStyleLbl="node0" presStyleIdx="0" presStyleCnt="1" custLinFactY="-7939" custLinFactNeighborY="-100000">
        <dgm:presLayoutVars>
          <dgm:chMax/>
          <dgm:chPref val="3"/>
        </dgm:presLayoutVars>
      </dgm:prSet>
      <dgm:spPr/>
    </dgm:pt>
    <dgm:pt modelId="{1A69CAD6-0C5F-40E5-9751-ACE21E9B3A46}" type="pres">
      <dgm:prSet presAssocID="{F1D957D7-3B7C-40B9-BAD6-B7B2C8321516}" presName="titleText1" presStyleLbl="fgAcc0" presStyleIdx="0" presStyleCnt="1" custLinFactY="-129498" custLinFactNeighborY="-200000">
        <dgm:presLayoutVars>
          <dgm:chMax val="0"/>
          <dgm:chPref val="0"/>
        </dgm:presLayoutVars>
      </dgm:prSet>
      <dgm:spPr/>
    </dgm:pt>
    <dgm:pt modelId="{0AB80BFC-B7B0-4F2A-9CCC-608C8539A951}" type="pres">
      <dgm:prSet presAssocID="{F1D957D7-3B7C-40B9-BAD6-B7B2C8321516}" presName="rootConnector1" presStyleLbl="node1" presStyleIdx="0" presStyleCnt="4"/>
      <dgm:spPr/>
    </dgm:pt>
    <dgm:pt modelId="{4603FF70-37D5-499A-A50B-60D96980D683}" type="pres">
      <dgm:prSet presAssocID="{F1D957D7-3B7C-40B9-BAD6-B7B2C8321516}" presName="hierChild2" presStyleCnt="0"/>
      <dgm:spPr/>
    </dgm:pt>
    <dgm:pt modelId="{4CAD4C15-F62D-4EA1-A3A7-8B6B83F41A9B}" type="pres">
      <dgm:prSet presAssocID="{08DEDF73-A8AB-4AB1-88DB-E5D403F3755B}" presName="Name37" presStyleLbl="parChTrans1D2" presStyleIdx="0" presStyleCnt="4"/>
      <dgm:spPr/>
    </dgm:pt>
    <dgm:pt modelId="{8C8AE891-BCDE-4D96-89B4-2B1B1F3ED4C3}" type="pres">
      <dgm:prSet presAssocID="{5824B99F-3579-4E2C-9D0E-F77EB942D41E}" presName="hierRoot2" presStyleCnt="0">
        <dgm:presLayoutVars>
          <dgm:hierBranch val="init"/>
        </dgm:presLayoutVars>
      </dgm:prSet>
      <dgm:spPr/>
    </dgm:pt>
    <dgm:pt modelId="{86ED11CB-30C0-4D0B-90BD-4BA64CBA1EDA}" type="pres">
      <dgm:prSet presAssocID="{5824B99F-3579-4E2C-9D0E-F77EB942D41E}" presName="rootComposite" presStyleCnt="0"/>
      <dgm:spPr/>
    </dgm:pt>
    <dgm:pt modelId="{E6C1052E-219B-43ED-82EB-50A406CBAACD}" type="pres">
      <dgm:prSet presAssocID="{5824B99F-3579-4E2C-9D0E-F77EB942D41E}" presName="rootText" presStyleLbl="node1" presStyleIdx="0" presStyleCnt="4" custLinFactNeighborY="-81421">
        <dgm:presLayoutVars>
          <dgm:chMax/>
          <dgm:chPref val="3"/>
        </dgm:presLayoutVars>
      </dgm:prSet>
      <dgm:spPr/>
    </dgm:pt>
    <dgm:pt modelId="{AE9B601E-C5BB-458F-AA8F-35CD2B8596DB}" type="pres">
      <dgm:prSet presAssocID="{5824B99F-3579-4E2C-9D0E-F77EB942D41E}" presName="titleText2" presStyleLbl="fgAcc1" presStyleIdx="0" presStyleCnt="4" custLinFactY="-100000" custLinFactNeighborY="-144290">
        <dgm:presLayoutVars>
          <dgm:chMax val="0"/>
          <dgm:chPref val="0"/>
        </dgm:presLayoutVars>
      </dgm:prSet>
      <dgm:spPr/>
    </dgm:pt>
    <dgm:pt modelId="{45B12669-5AA0-4662-BB81-7DB235A3ED39}" type="pres">
      <dgm:prSet presAssocID="{5824B99F-3579-4E2C-9D0E-F77EB942D41E}" presName="rootConnector" presStyleLbl="node2" presStyleIdx="0" presStyleCnt="0"/>
      <dgm:spPr/>
    </dgm:pt>
    <dgm:pt modelId="{53E34EEA-0CB4-4BB6-973F-D9DC8D1B94D3}" type="pres">
      <dgm:prSet presAssocID="{5824B99F-3579-4E2C-9D0E-F77EB942D41E}" presName="hierChild4" presStyleCnt="0"/>
      <dgm:spPr/>
    </dgm:pt>
    <dgm:pt modelId="{5D456894-D23A-46C1-A7AE-6275AE3FAEB0}" type="pres">
      <dgm:prSet presAssocID="{5824B99F-3579-4E2C-9D0E-F77EB942D41E}" presName="hierChild5" presStyleCnt="0"/>
      <dgm:spPr/>
    </dgm:pt>
    <dgm:pt modelId="{8BD13257-245D-4885-8BB5-99FF1B912376}" type="pres">
      <dgm:prSet presAssocID="{361519D6-864A-4546-B896-4FED07205B83}" presName="Name37" presStyleLbl="parChTrans1D2" presStyleIdx="1" presStyleCnt="4"/>
      <dgm:spPr/>
    </dgm:pt>
    <dgm:pt modelId="{0DD26919-1265-4C52-87FB-AB8841A117D8}" type="pres">
      <dgm:prSet presAssocID="{261AF42B-1425-4FCC-9707-72631BB2E31C}" presName="hierRoot2" presStyleCnt="0">
        <dgm:presLayoutVars>
          <dgm:hierBranch val="init"/>
        </dgm:presLayoutVars>
      </dgm:prSet>
      <dgm:spPr/>
    </dgm:pt>
    <dgm:pt modelId="{0EC7ED39-8D52-4EEA-A896-FBAF42F145CD}" type="pres">
      <dgm:prSet presAssocID="{261AF42B-1425-4FCC-9707-72631BB2E31C}" presName="rootComposite" presStyleCnt="0"/>
      <dgm:spPr/>
    </dgm:pt>
    <dgm:pt modelId="{8A78A800-2179-448A-899C-170996663BB0}" type="pres">
      <dgm:prSet presAssocID="{261AF42B-1425-4FCC-9707-72631BB2E31C}" presName="rootText" presStyleLbl="node1" presStyleIdx="1" presStyleCnt="4" custLinFactNeighborY="-81421">
        <dgm:presLayoutVars>
          <dgm:chMax/>
          <dgm:chPref val="3"/>
        </dgm:presLayoutVars>
      </dgm:prSet>
      <dgm:spPr/>
    </dgm:pt>
    <dgm:pt modelId="{B0AE9B5A-40B4-46C0-8CAD-0D6CF00D95AB}" type="pres">
      <dgm:prSet presAssocID="{261AF42B-1425-4FCC-9707-72631BB2E31C}" presName="titleText2" presStyleLbl="fgAcc1" presStyleIdx="1" presStyleCnt="4" custLinFactY="-100000" custLinFactNeighborY="-144290">
        <dgm:presLayoutVars>
          <dgm:chMax val="0"/>
          <dgm:chPref val="0"/>
        </dgm:presLayoutVars>
      </dgm:prSet>
      <dgm:spPr/>
    </dgm:pt>
    <dgm:pt modelId="{4697F5BC-63B8-41D1-AF61-E3EB8AB8CEF9}" type="pres">
      <dgm:prSet presAssocID="{261AF42B-1425-4FCC-9707-72631BB2E31C}" presName="rootConnector" presStyleLbl="node2" presStyleIdx="0" presStyleCnt="0"/>
      <dgm:spPr/>
    </dgm:pt>
    <dgm:pt modelId="{27FCDEB1-1B15-40D5-9F07-913650B100DF}" type="pres">
      <dgm:prSet presAssocID="{261AF42B-1425-4FCC-9707-72631BB2E31C}" presName="hierChild4" presStyleCnt="0"/>
      <dgm:spPr/>
    </dgm:pt>
    <dgm:pt modelId="{FE7FDD58-6AFB-4488-A7D4-EAC748B42A5C}" type="pres">
      <dgm:prSet presAssocID="{261AF42B-1425-4FCC-9707-72631BB2E31C}" presName="hierChild5" presStyleCnt="0"/>
      <dgm:spPr/>
    </dgm:pt>
    <dgm:pt modelId="{8368E4F7-B312-4B78-9F36-4E79CDB3C483}" type="pres">
      <dgm:prSet presAssocID="{A2DA6397-CA84-48F3-9077-A984477BA513}" presName="Name37" presStyleLbl="parChTrans1D2" presStyleIdx="2" presStyleCnt="4"/>
      <dgm:spPr/>
    </dgm:pt>
    <dgm:pt modelId="{FCAD81E6-277E-4B2D-A1DA-6E2052B86176}" type="pres">
      <dgm:prSet presAssocID="{FF47E91C-EEB3-40E8-B649-6F680E956B1B}" presName="hierRoot2" presStyleCnt="0">
        <dgm:presLayoutVars>
          <dgm:hierBranch val="init"/>
        </dgm:presLayoutVars>
      </dgm:prSet>
      <dgm:spPr/>
    </dgm:pt>
    <dgm:pt modelId="{E09399C5-0181-4867-B8CE-29B53A9542DA}" type="pres">
      <dgm:prSet presAssocID="{FF47E91C-EEB3-40E8-B649-6F680E956B1B}" presName="rootComposite" presStyleCnt="0"/>
      <dgm:spPr/>
    </dgm:pt>
    <dgm:pt modelId="{0A5508DF-2E63-4E15-8098-397D6BA00B99}" type="pres">
      <dgm:prSet presAssocID="{FF47E91C-EEB3-40E8-B649-6F680E956B1B}" presName="rootText" presStyleLbl="node1" presStyleIdx="2" presStyleCnt="4" custLinFactNeighborY="-81421">
        <dgm:presLayoutVars>
          <dgm:chMax/>
          <dgm:chPref val="3"/>
        </dgm:presLayoutVars>
      </dgm:prSet>
      <dgm:spPr/>
    </dgm:pt>
    <dgm:pt modelId="{E9EF2701-55C9-4129-9A75-8643833BA966}" type="pres">
      <dgm:prSet presAssocID="{FF47E91C-EEB3-40E8-B649-6F680E956B1B}" presName="titleText2" presStyleLbl="fgAcc1" presStyleIdx="2" presStyleCnt="4" custLinFactY="-100000" custLinFactNeighborY="-144290">
        <dgm:presLayoutVars>
          <dgm:chMax val="0"/>
          <dgm:chPref val="0"/>
        </dgm:presLayoutVars>
      </dgm:prSet>
      <dgm:spPr/>
    </dgm:pt>
    <dgm:pt modelId="{73194315-61C8-4D58-834F-9BBF9403D394}" type="pres">
      <dgm:prSet presAssocID="{FF47E91C-EEB3-40E8-B649-6F680E956B1B}" presName="rootConnector" presStyleLbl="node2" presStyleIdx="0" presStyleCnt="0"/>
      <dgm:spPr/>
    </dgm:pt>
    <dgm:pt modelId="{E5A56062-4473-489B-96BB-410DF25EC6EF}" type="pres">
      <dgm:prSet presAssocID="{FF47E91C-EEB3-40E8-B649-6F680E956B1B}" presName="hierChild4" presStyleCnt="0"/>
      <dgm:spPr/>
    </dgm:pt>
    <dgm:pt modelId="{05F305AB-E469-4CF5-B8E8-832A1679D773}" type="pres">
      <dgm:prSet presAssocID="{FF47E91C-EEB3-40E8-B649-6F680E956B1B}" presName="hierChild5" presStyleCnt="0"/>
      <dgm:spPr/>
    </dgm:pt>
    <dgm:pt modelId="{C837F602-B1BD-4093-824F-3F3C0E56D842}" type="pres">
      <dgm:prSet presAssocID="{EAC1A172-1DE5-4BB0-977B-1188082389DC}" presName="Name37" presStyleLbl="parChTrans1D2" presStyleIdx="3" presStyleCnt="4"/>
      <dgm:spPr/>
    </dgm:pt>
    <dgm:pt modelId="{6BC1416E-4B63-4FD5-A800-A49FF27AC8AB}" type="pres">
      <dgm:prSet presAssocID="{7E840874-F83A-4898-9037-6EAF4B5A9CA9}" presName="hierRoot2" presStyleCnt="0">
        <dgm:presLayoutVars>
          <dgm:hierBranch val="init"/>
        </dgm:presLayoutVars>
      </dgm:prSet>
      <dgm:spPr/>
    </dgm:pt>
    <dgm:pt modelId="{3D3D6093-FE35-4D88-9BA4-555AD254A166}" type="pres">
      <dgm:prSet presAssocID="{7E840874-F83A-4898-9037-6EAF4B5A9CA9}" presName="rootComposite" presStyleCnt="0"/>
      <dgm:spPr/>
    </dgm:pt>
    <dgm:pt modelId="{3DE7C898-F40F-49E4-BF23-7A32244FE254}" type="pres">
      <dgm:prSet presAssocID="{7E840874-F83A-4898-9037-6EAF4B5A9CA9}" presName="rootText" presStyleLbl="node1" presStyleIdx="3" presStyleCnt="4" custLinFactNeighborY="-81421">
        <dgm:presLayoutVars>
          <dgm:chMax/>
          <dgm:chPref val="3"/>
        </dgm:presLayoutVars>
      </dgm:prSet>
      <dgm:spPr/>
    </dgm:pt>
    <dgm:pt modelId="{5D4ADC6E-72AF-4CDB-9BA4-84DB23A345CC}" type="pres">
      <dgm:prSet presAssocID="{7E840874-F83A-4898-9037-6EAF4B5A9CA9}" presName="titleText2" presStyleLbl="fgAcc1" presStyleIdx="3" presStyleCnt="4" custLinFactY="-100000" custLinFactNeighborY="-144290">
        <dgm:presLayoutVars>
          <dgm:chMax val="0"/>
          <dgm:chPref val="0"/>
        </dgm:presLayoutVars>
      </dgm:prSet>
      <dgm:spPr/>
    </dgm:pt>
    <dgm:pt modelId="{18E74DF0-8626-43E9-BC4A-0D5202A20A33}" type="pres">
      <dgm:prSet presAssocID="{7E840874-F83A-4898-9037-6EAF4B5A9CA9}" presName="rootConnector" presStyleLbl="node2" presStyleIdx="0" presStyleCnt="0"/>
      <dgm:spPr/>
    </dgm:pt>
    <dgm:pt modelId="{53A6F18A-9A81-452C-B58B-105A0EB71792}" type="pres">
      <dgm:prSet presAssocID="{7E840874-F83A-4898-9037-6EAF4B5A9CA9}" presName="hierChild4" presStyleCnt="0"/>
      <dgm:spPr/>
    </dgm:pt>
    <dgm:pt modelId="{3397274D-BCEE-4CE1-BB80-2347FB9F9F08}" type="pres">
      <dgm:prSet presAssocID="{7E840874-F83A-4898-9037-6EAF4B5A9CA9}" presName="hierChild5" presStyleCnt="0"/>
      <dgm:spPr/>
    </dgm:pt>
    <dgm:pt modelId="{6C564821-F39B-4599-A088-C52F507B0364}" type="pres">
      <dgm:prSet presAssocID="{F1D957D7-3B7C-40B9-BAD6-B7B2C8321516}" presName="hierChild3" presStyleCnt="0"/>
      <dgm:spPr/>
    </dgm:pt>
  </dgm:ptLst>
  <dgm:cxnLst>
    <dgm:cxn modelId="{578DEB03-E370-4480-8A0C-91FA63201791}" type="presOf" srcId="{3731178B-A9C0-4DA3-BB24-0CFDD7BD04EB}" destId="{5D4ADC6E-72AF-4CDB-9BA4-84DB23A345CC}" srcOrd="0" destOrd="0" presId="urn:microsoft.com/office/officeart/2008/layout/NameandTitleOrganizationalChart"/>
    <dgm:cxn modelId="{729C6B05-32F2-4BC6-98B7-594005DDDFBB}" type="presOf" srcId="{08DEDF73-A8AB-4AB1-88DB-E5D403F3755B}" destId="{4CAD4C15-F62D-4EA1-A3A7-8B6B83F41A9B}" srcOrd="0" destOrd="0" presId="urn:microsoft.com/office/officeart/2008/layout/NameandTitleOrganizationalChart"/>
    <dgm:cxn modelId="{1C8D740F-5C5A-451A-97CA-B3B1AB2313A0}" srcId="{D4371014-DF3D-44B7-B97F-EC1AC11F287A}" destId="{F1D957D7-3B7C-40B9-BAD6-B7B2C8321516}" srcOrd="0" destOrd="0" parTransId="{2DE8D877-1D51-45E8-AE85-9D8594A325CE}" sibTransId="{62F019DC-864A-40FA-899D-6C554ED9F2EA}"/>
    <dgm:cxn modelId="{1589031B-00F5-4CAC-9AE7-76543D8F1000}" type="presOf" srcId="{361519D6-864A-4546-B896-4FED07205B83}" destId="{8BD13257-245D-4885-8BB5-99FF1B912376}" srcOrd="0" destOrd="0" presId="urn:microsoft.com/office/officeart/2008/layout/NameandTitleOrganizationalChart"/>
    <dgm:cxn modelId="{3772EA20-B60F-4A80-8461-A0B10B51AE56}" type="presOf" srcId="{7E840874-F83A-4898-9037-6EAF4B5A9CA9}" destId="{3DE7C898-F40F-49E4-BF23-7A32244FE254}" srcOrd="0" destOrd="0" presId="urn:microsoft.com/office/officeart/2008/layout/NameandTitleOrganizationalChart"/>
    <dgm:cxn modelId="{58A17221-D338-41A7-B513-76B2FC6A6B02}" type="presOf" srcId="{F1D957D7-3B7C-40B9-BAD6-B7B2C8321516}" destId="{0AB80BFC-B7B0-4F2A-9CCC-608C8539A951}" srcOrd="1" destOrd="0" presId="urn:microsoft.com/office/officeart/2008/layout/NameandTitleOrganizationalChart"/>
    <dgm:cxn modelId="{D987D227-E862-4755-B02F-AD5760652DC5}" srcId="{F1D957D7-3B7C-40B9-BAD6-B7B2C8321516}" destId="{261AF42B-1425-4FCC-9707-72631BB2E31C}" srcOrd="1" destOrd="0" parTransId="{361519D6-864A-4546-B896-4FED07205B83}" sibTransId="{0ACCBFB7-3B59-4A5E-8360-A86DBD39EB42}"/>
    <dgm:cxn modelId="{C9A17632-904D-439E-9995-E2EE52A0A90B}" type="presOf" srcId="{EAC1A172-1DE5-4BB0-977B-1188082389DC}" destId="{C837F602-B1BD-4093-824F-3F3C0E56D842}" srcOrd="0" destOrd="0" presId="urn:microsoft.com/office/officeart/2008/layout/NameandTitleOrganizationalChart"/>
    <dgm:cxn modelId="{E07B9936-81FD-4C8F-B796-078A8F0EAF76}" type="presOf" srcId="{A2DA6397-CA84-48F3-9077-A984477BA513}" destId="{8368E4F7-B312-4B78-9F36-4E79CDB3C483}" srcOrd="0" destOrd="0" presId="urn:microsoft.com/office/officeart/2008/layout/NameandTitleOrganizationalChart"/>
    <dgm:cxn modelId="{B8240964-8E5E-4F4A-8DD2-1C6E05F4E476}" type="presOf" srcId="{5824B99F-3579-4E2C-9D0E-F77EB942D41E}" destId="{E6C1052E-219B-43ED-82EB-50A406CBAACD}" srcOrd="0" destOrd="0" presId="urn:microsoft.com/office/officeart/2008/layout/NameandTitleOrganizationalChart"/>
    <dgm:cxn modelId="{D76C9785-5EA5-4AAA-8F16-499D7217FBAD}" srcId="{F1D957D7-3B7C-40B9-BAD6-B7B2C8321516}" destId="{FF47E91C-EEB3-40E8-B649-6F680E956B1B}" srcOrd="2" destOrd="0" parTransId="{A2DA6397-CA84-48F3-9077-A984477BA513}" sibTransId="{FB78AB37-5032-4EB5-9FF1-96FEFEF6028F}"/>
    <dgm:cxn modelId="{18CD8F8A-929B-4AB6-A8D7-D8BB005D6C13}" type="presOf" srcId="{D4371014-DF3D-44B7-B97F-EC1AC11F287A}" destId="{32A1F946-A63F-4F66-BDF6-02657E4877A8}" srcOrd="0" destOrd="0" presId="urn:microsoft.com/office/officeart/2008/layout/NameandTitleOrganizationalChart"/>
    <dgm:cxn modelId="{C462CE8A-0A5E-4A7F-AA79-2AB9D71EF7CE}" type="presOf" srcId="{FF47E91C-EEB3-40E8-B649-6F680E956B1B}" destId="{73194315-61C8-4D58-834F-9BBF9403D394}" srcOrd="1" destOrd="0" presId="urn:microsoft.com/office/officeart/2008/layout/NameandTitleOrganizationalChart"/>
    <dgm:cxn modelId="{AF591690-1FAF-46F3-AC1D-50441D9D2CCF}" type="presOf" srcId="{F1D957D7-3B7C-40B9-BAD6-B7B2C8321516}" destId="{9434BF98-44F0-4FC8-A7DF-527AD9F13D51}" srcOrd="0" destOrd="0" presId="urn:microsoft.com/office/officeart/2008/layout/NameandTitleOrganizationalChart"/>
    <dgm:cxn modelId="{93447AB7-6B3E-43ED-BF3E-975389096DC3}" srcId="{F1D957D7-3B7C-40B9-BAD6-B7B2C8321516}" destId="{5824B99F-3579-4E2C-9D0E-F77EB942D41E}" srcOrd="0" destOrd="0" parTransId="{08DEDF73-A8AB-4AB1-88DB-E5D403F3755B}" sibTransId="{EB169976-E2ED-423F-8982-998CB6231019}"/>
    <dgm:cxn modelId="{377B25BF-44DF-4FB9-BF97-347A8055D79C}" type="presOf" srcId="{261AF42B-1425-4FCC-9707-72631BB2E31C}" destId="{4697F5BC-63B8-41D1-AF61-E3EB8AB8CEF9}" srcOrd="1" destOrd="0" presId="urn:microsoft.com/office/officeart/2008/layout/NameandTitleOrganizationalChart"/>
    <dgm:cxn modelId="{542B80CB-40FE-48ED-A7DF-9B7B55B0489B}" type="presOf" srcId="{7E840874-F83A-4898-9037-6EAF4B5A9CA9}" destId="{18E74DF0-8626-43E9-BC4A-0D5202A20A33}" srcOrd="1" destOrd="0" presId="urn:microsoft.com/office/officeart/2008/layout/NameandTitleOrganizationalChart"/>
    <dgm:cxn modelId="{E92666CC-2846-4DF0-975E-DBC12AE9EFFD}" type="presOf" srcId="{5824B99F-3579-4E2C-9D0E-F77EB942D41E}" destId="{45B12669-5AA0-4662-BB81-7DB235A3ED39}" srcOrd="1" destOrd="0" presId="urn:microsoft.com/office/officeart/2008/layout/NameandTitleOrganizationalChart"/>
    <dgm:cxn modelId="{A1ABBBD0-B202-419A-B197-FF2643B7611B}" type="presOf" srcId="{62F019DC-864A-40FA-899D-6C554ED9F2EA}" destId="{1A69CAD6-0C5F-40E5-9751-ACE21E9B3A46}" srcOrd="0" destOrd="0" presId="urn:microsoft.com/office/officeart/2008/layout/NameandTitleOrganizationalChart"/>
    <dgm:cxn modelId="{1E2574D5-1A72-463A-9424-E3213093D0BD}" type="presOf" srcId="{0ACCBFB7-3B59-4A5E-8360-A86DBD39EB42}" destId="{B0AE9B5A-40B4-46C0-8CAD-0D6CF00D95AB}" srcOrd="0" destOrd="0" presId="urn:microsoft.com/office/officeart/2008/layout/NameandTitleOrganizationalChart"/>
    <dgm:cxn modelId="{286C3EE2-838B-4714-A88C-513AFCB2A8C0}" type="presOf" srcId="{261AF42B-1425-4FCC-9707-72631BB2E31C}" destId="{8A78A800-2179-448A-899C-170996663BB0}" srcOrd="0" destOrd="0" presId="urn:microsoft.com/office/officeart/2008/layout/NameandTitleOrganizationalChart"/>
    <dgm:cxn modelId="{06AEF3EB-6639-46D7-AA78-10C8C7E327A8}" type="presOf" srcId="{EB169976-E2ED-423F-8982-998CB6231019}" destId="{AE9B601E-C5BB-458F-AA8F-35CD2B8596DB}" srcOrd="0" destOrd="0" presId="urn:microsoft.com/office/officeart/2008/layout/NameandTitleOrganizationalChart"/>
    <dgm:cxn modelId="{9AFCA5F4-E5A4-45D6-9DF4-7800B7BD331C}" type="presOf" srcId="{FB78AB37-5032-4EB5-9FF1-96FEFEF6028F}" destId="{E9EF2701-55C9-4129-9A75-8643833BA966}" srcOrd="0" destOrd="0" presId="urn:microsoft.com/office/officeart/2008/layout/NameandTitleOrganizationalChart"/>
    <dgm:cxn modelId="{7A4766F6-7274-49AF-A711-27F6E7FC6CEF}" type="presOf" srcId="{FF47E91C-EEB3-40E8-B649-6F680E956B1B}" destId="{0A5508DF-2E63-4E15-8098-397D6BA00B99}" srcOrd="0" destOrd="0" presId="urn:microsoft.com/office/officeart/2008/layout/NameandTitleOrganizationalChart"/>
    <dgm:cxn modelId="{CD480CF9-63B0-4498-88F3-32586660BDDE}" srcId="{F1D957D7-3B7C-40B9-BAD6-B7B2C8321516}" destId="{7E840874-F83A-4898-9037-6EAF4B5A9CA9}" srcOrd="3" destOrd="0" parTransId="{EAC1A172-1DE5-4BB0-977B-1188082389DC}" sibTransId="{3731178B-A9C0-4DA3-BB24-0CFDD7BD04EB}"/>
    <dgm:cxn modelId="{58B8E6E1-A05B-4ED0-88E3-574215BC1DA0}" type="presParOf" srcId="{32A1F946-A63F-4F66-BDF6-02657E4877A8}" destId="{18D1D2A2-962F-4371-A245-34D7878B4073}" srcOrd="0" destOrd="0" presId="urn:microsoft.com/office/officeart/2008/layout/NameandTitleOrganizationalChart"/>
    <dgm:cxn modelId="{61DDC486-8A04-4113-BCAC-CA7C087EA0C9}" type="presParOf" srcId="{18D1D2A2-962F-4371-A245-34D7878B4073}" destId="{ACC32692-C61F-49DC-93E8-73C5C4153C7C}" srcOrd="0" destOrd="0" presId="urn:microsoft.com/office/officeart/2008/layout/NameandTitleOrganizationalChart"/>
    <dgm:cxn modelId="{B190C80D-AC72-44A1-A51E-6ACB64D2D571}" type="presParOf" srcId="{ACC32692-C61F-49DC-93E8-73C5C4153C7C}" destId="{9434BF98-44F0-4FC8-A7DF-527AD9F13D51}" srcOrd="0" destOrd="0" presId="urn:microsoft.com/office/officeart/2008/layout/NameandTitleOrganizationalChart"/>
    <dgm:cxn modelId="{D2A94437-FE39-4D03-AC59-49884E0A9D50}" type="presParOf" srcId="{ACC32692-C61F-49DC-93E8-73C5C4153C7C}" destId="{1A69CAD6-0C5F-40E5-9751-ACE21E9B3A46}" srcOrd="1" destOrd="0" presId="urn:microsoft.com/office/officeart/2008/layout/NameandTitleOrganizationalChart"/>
    <dgm:cxn modelId="{5689CAE2-1284-47EF-97B4-55130348280A}" type="presParOf" srcId="{ACC32692-C61F-49DC-93E8-73C5C4153C7C}" destId="{0AB80BFC-B7B0-4F2A-9CCC-608C8539A951}" srcOrd="2" destOrd="0" presId="urn:microsoft.com/office/officeart/2008/layout/NameandTitleOrganizationalChart"/>
    <dgm:cxn modelId="{8980BBA9-E09D-463E-9FAA-BBCE95FCD669}" type="presParOf" srcId="{18D1D2A2-962F-4371-A245-34D7878B4073}" destId="{4603FF70-37D5-499A-A50B-60D96980D683}" srcOrd="1" destOrd="0" presId="urn:microsoft.com/office/officeart/2008/layout/NameandTitleOrganizationalChart"/>
    <dgm:cxn modelId="{66AF06AA-F077-4B1B-8C3F-73DD4AB0AE27}" type="presParOf" srcId="{4603FF70-37D5-499A-A50B-60D96980D683}" destId="{4CAD4C15-F62D-4EA1-A3A7-8B6B83F41A9B}" srcOrd="0" destOrd="0" presId="urn:microsoft.com/office/officeart/2008/layout/NameandTitleOrganizationalChart"/>
    <dgm:cxn modelId="{D60B8CF5-CBD1-4A0F-B97B-B907D4A90A50}" type="presParOf" srcId="{4603FF70-37D5-499A-A50B-60D96980D683}" destId="{8C8AE891-BCDE-4D96-89B4-2B1B1F3ED4C3}" srcOrd="1" destOrd="0" presId="urn:microsoft.com/office/officeart/2008/layout/NameandTitleOrganizationalChart"/>
    <dgm:cxn modelId="{047018EC-C0FF-490D-9FFF-CB495A089AC9}" type="presParOf" srcId="{8C8AE891-BCDE-4D96-89B4-2B1B1F3ED4C3}" destId="{86ED11CB-30C0-4D0B-90BD-4BA64CBA1EDA}" srcOrd="0" destOrd="0" presId="urn:microsoft.com/office/officeart/2008/layout/NameandTitleOrganizationalChart"/>
    <dgm:cxn modelId="{6301F103-C404-4166-8E04-00386CFCD951}" type="presParOf" srcId="{86ED11CB-30C0-4D0B-90BD-4BA64CBA1EDA}" destId="{E6C1052E-219B-43ED-82EB-50A406CBAACD}" srcOrd="0" destOrd="0" presId="urn:microsoft.com/office/officeart/2008/layout/NameandTitleOrganizationalChart"/>
    <dgm:cxn modelId="{9E84453F-F5DA-4A9A-95AC-0DE6D0F2AA2A}" type="presParOf" srcId="{86ED11CB-30C0-4D0B-90BD-4BA64CBA1EDA}" destId="{AE9B601E-C5BB-458F-AA8F-35CD2B8596DB}" srcOrd="1" destOrd="0" presId="urn:microsoft.com/office/officeart/2008/layout/NameandTitleOrganizationalChart"/>
    <dgm:cxn modelId="{14B73BE5-FA08-4EC3-8C99-8ADE0A17BCCD}" type="presParOf" srcId="{86ED11CB-30C0-4D0B-90BD-4BA64CBA1EDA}" destId="{45B12669-5AA0-4662-BB81-7DB235A3ED39}" srcOrd="2" destOrd="0" presId="urn:microsoft.com/office/officeart/2008/layout/NameandTitleOrganizationalChart"/>
    <dgm:cxn modelId="{FCE7A00D-3978-465D-A255-8335B1F78166}" type="presParOf" srcId="{8C8AE891-BCDE-4D96-89B4-2B1B1F3ED4C3}" destId="{53E34EEA-0CB4-4BB6-973F-D9DC8D1B94D3}" srcOrd="1" destOrd="0" presId="urn:microsoft.com/office/officeart/2008/layout/NameandTitleOrganizationalChart"/>
    <dgm:cxn modelId="{215DBD44-D749-4AA6-92B8-8C1AAE97D308}" type="presParOf" srcId="{8C8AE891-BCDE-4D96-89B4-2B1B1F3ED4C3}" destId="{5D456894-D23A-46C1-A7AE-6275AE3FAEB0}" srcOrd="2" destOrd="0" presId="urn:microsoft.com/office/officeart/2008/layout/NameandTitleOrganizationalChart"/>
    <dgm:cxn modelId="{1DD38ABE-E8E6-4861-AD9E-F633DD26187A}" type="presParOf" srcId="{4603FF70-37D5-499A-A50B-60D96980D683}" destId="{8BD13257-245D-4885-8BB5-99FF1B912376}" srcOrd="2" destOrd="0" presId="urn:microsoft.com/office/officeart/2008/layout/NameandTitleOrganizationalChart"/>
    <dgm:cxn modelId="{0997B497-E20F-46A0-B0A4-72889E138404}" type="presParOf" srcId="{4603FF70-37D5-499A-A50B-60D96980D683}" destId="{0DD26919-1265-4C52-87FB-AB8841A117D8}" srcOrd="3" destOrd="0" presId="urn:microsoft.com/office/officeart/2008/layout/NameandTitleOrganizationalChart"/>
    <dgm:cxn modelId="{A23B83F5-6917-442F-9067-FC5A3A410938}" type="presParOf" srcId="{0DD26919-1265-4C52-87FB-AB8841A117D8}" destId="{0EC7ED39-8D52-4EEA-A896-FBAF42F145CD}" srcOrd="0" destOrd="0" presId="urn:microsoft.com/office/officeart/2008/layout/NameandTitleOrganizationalChart"/>
    <dgm:cxn modelId="{049B6F04-0E9A-4598-91D1-66B66C953501}" type="presParOf" srcId="{0EC7ED39-8D52-4EEA-A896-FBAF42F145CD}" destId="{8A78A800-2179-448A-899C-170996663BB0}" srcOrd="0" destOrd="0" presId="urn:microsoft.com/office/officeart/2008/layout/NameandTitleOrganizationalChart"/>
    <dgm:cxn modelId="{CF349193-EEE0-44DE-A2E4-9C13C210986C}" type="presParOf" srcId="{0EC7ED39-8D52-4EEA-A896-FBAF42F145CD}" destId="{B0AE9B5A-40B4-46C0-8CAD-0D6CF00D95AB}" srcOrd="1" destOrd="0" presId="urn:microsoft.com/office/officeart/2008/layout/NameandTitleOrganizationalChart"/>
    <dgm:cxn modelId="{DFEF6334-5596-4320-9014-52A8F09C8F64}" type="presParOf" srcId="{0EC7ED39-8D52-4EEA-A896-FBAF42F145CD}" destId="{4697F5BC-63B8-41D1-AF61-E3EB8AB8CEF9}" srcOrd="2" destOrd="0" presId="urn:microsoft.com/office/officeart/2008/layout/NameandTitleOrganizationalChart"/>
    <dgm:cxn modelId="{B48492ED-A8CC-4531-808A-8F465088F30C}" type="presParOf" srcId="{0DD26919-1265-4C52-87FB-AB8841A117D8}" destId="{27FCDEB1-1B15-40D5-9F07-913650B100DF}" srcOrd="1" destOrd="0" presId="urn:microsoft.com/office/officeart/2008/layout/NameandTitleOrganizationalChart"/>
    <dgm:cxn modelId="{37562996-877D-4DD7-8530-5C05E2AEB1B6}" type="presParOf" srcId="{0DD26919-1265-4C52-87FB-AB8841A117D8}" destId="{FE7FDD58-6AFB-4488-A7D4-EAC748B42A5C}" srcOrd="2" destOrd="0" presId="urn:microsoft.com/office/officeart/2008/layout/NameandTitleOrganizationalChart"/>
    <dgm:cxn modelId="{5A507306-C988-4676-A7C1-0969C652A06E}" type="presParOf" srcId="{4603FF70-37D5-499A-A50B-60D96980D683}" destId="{8368E4F7-B312-4B78-9F36-4E79CDB3C483}" srcOrd="4" destOrd="0" presId="urn:microsoft.com/office/officeart/2008/layout/NameandTitleOrganizationalChart"/>
    <dgm:cxn modelId="{EA5A30E7-E915-48DA-AC86-4558EF1BAF61}" type="presParOf" srcId="{4603FF70-37D5-499A-A50B-60D96980D683}" destId="{FCAD81E6-277E-4B2D-A1DA-6E2052B86176}" srcOrd="5" destOrd="0" presId="urn:microsoft.com/office/officeart/2008/layout/NameandTitleOrganizationalChart"/>
    <dgm:cxn modelId="{46E40FF8-F2F6-44A2-ABE0-1A92C48F236F}" type="presParOf" srcId="{FCAD81E6-277E-4B2D-A1DA-6E2052B86176}" destId="{E09399C5-0181-4867-B8CE-29B53A9542DA}" srcOrd="0" destOrd="0" presId="urn:microsoft.com/office/officeart/2008/layout/NameandTitleOrganizationalChart"/>
    <dgm:cxn modelId="{698F2278-745D-4F46-9C0F-006FE968AA5D}" type="presParOf" srcId="{E09399C5-0181-4867-B8CE-29B53A9542DA}" destId="{0A5508DF-2E63-4E15-8098-397D6BA00B99}" srcOrd="0" destOrd="0" presId="urn:microsoft.com/office/officeart/2008/layout/NameandTitleOrganizationalChart"/>
    <dgm:cxn modelId="{68C672BB-C13A-413A-BE44-8792DE30B72B}" type="presParOf" srcId="{E09399C5-0181-4867-B8CE-29B53A9542DA}" destId="{E9EF2701-55C9-4129-9A75-8643833BA966}" srcOrd="1" destOrd="0" presId="urn:microsoft.com/office/officeart/2008/layout/NameandTitleOrganizationalChart"/>
    <dgm:cxn modelId="{B7F2E453-C31A-4787-B44C-B6DEB4D57991}" type="presParOf" srcId="{E09399C5-0181-4867-B8CE-29B53A9542DA}" destId="{73194315-61C8-4D58-834F-9BBF9403D394}" srcOrd="2" destOrd="0" presId="urn:microsoft.com/office/officeart/2008/layout/NameandTitleOrganizationalChart"/>
    <dgm:cxn modelId="{DE12F59B-0E8B-4E42-BFD4-0030A2691001}" type="presParOf" srcId="{FCAD81E6-277E-4B2D-A1DA-6E2052B86176}" destId="{E5A56062-4473-489B-96BB-410DF25EC6EF}" srcOrd="1" destOrd="0" presId="urn:microsoft.com/office/officeart/2008/layout/NameandTitleOrganizationalChart"/>
    <dgm:cxn modelId="{5415243E-E34B-4272-87D8-120690C7ADE5}" type="presParOf" srcId="{FCAD81E6-277E-4B2D-A1DA-6E2052B86176}" destId="{05F305AB-E469-4CF5-B8E8-832A1679D773}" srcOrd="2" destOrd="0" presId="urn:microsoft.com/office/officeart/2008/layout/NameandTitleOrganizationalChart"/>
    <dgm:cxn modelId="{42225015-F86C-47F7-ABDE-7CD87B46FB14}" type="presParOf" srcId="{4603FF70-37D5-499A-A50B-60D96980D683}" destId="{C837F602-B1BD-4093-824F-3F3C0E56D842}" srcOrd="6" destOrd="0" presId="urn:microsoft.com/office/officeart/2008/layout/NameandTitleOrganizationalChart"/>
    <dgm:cxn modelId="{7C2B4C98-CE50-489A-901D-8458F4E1D844}" type="presParOf" srcId="{4603FF70-37D5-499A-A50B-60D96980D683}" destId="{6BC1416E-4B63-4FD5-A800-A49FF27AC8AB}" srcOrd="7" destOrd="0" presId="urn:microsoft.com/office/officeart/2008/layout/NameandTitleOrganizationalChart"/>
    <dgm:cxn modelId="{4FA1B5B3-2D19-4B57-B89A-5130ABB17FCF}" type="presParOf" srcId="{6BC1416E-4B63-4FD5-A800-A49FF27AC8AB}" destId="{3D3D6093-FE35-4D88-9BA4-555AD254A166}" srcOrd="0" destOrd="0" presId="urn:microsoft.com/office/officeart/2008/layout/NameandTitleOrganizationalChart"/>
    <dgm:cxn modelId="{7CE43EE5-B143-4C86-AC2B-E62FFA4D7C99}" type="presParOf" srcId="{3D3D6093-FE35-4D88-9BA4-555AD254A166}" destId="{3DE7C898-F40F-49E4-BF23-7A32244FE254}" srcOrd="0" destOrd="0" presId="urn:microsoft.com/office/officeart/2008/layout/NameandTitleOrganizationalChart"/>
    <dgm:cxn modelId="{D5E870AC-300C-47D0-A9F3-415D6CF528EC}" type="presParOf" srcId="{3D3D6093-FE35-4D88-9BA4-555AD254A166}" destId="{5D4ADC6E-72AF-4CDB-9BA4-84DB23A345CC}" srcOrd="1" destOrd="0" presId="urn:microsoft.com/office/officeart/2008/layout/NameandTitleOrganizationalChart"/>
    <dgm:cxn modelId="{6EE89796-2557-4B27-A868-5683004BF6AC}" type="presParOf" srcId="{3D3D6093-FE35-4D88-9BA4-555AD254A166}" destId="{18E74DF0-8626-43E9-BC4A-0D5202A20A33}" srcOrd="2" destOrd="0" presId="urn:microsoft.com/office/officeart/2008/layout/NameandTitleOrganizationalChart"/>
    <dgm:cxn modelId="{E1BA411B-7E96-47C4-A17B-CB14C8C212F8}" type="presParOf" srcId="{6BC1416E-4B63-4FD5-A800-A49FF27AC8AB}" destId="{53A6F18A-9A81-452C-B58B-105A0EB71792}" srcOrd="1" destOrd="0" presId="urn:microsoft.com/office/officeart/2008/layout/NameandTitleOrganizationalChart"/>
    <dgm:cxn modelId="{3155DF97-0D8F-4CF1-8683-889858A0F6B2}" type="presParOf" srcId="{6BC1416E-4B63-4FD5-A800-A49FF27AC8AB}" destId="{3397274D-BCEE-4CE1-BB80-2347FB9F9F08}" srcOrd="2" destOrd="0" presId="urn:microsoft.com/office/officeart/2008/layout/NameandTitleOrganizationalChart"/>
    <dgm:cxn modelId="{B37CB4CF-A7B9-4DA8-84E9-308686C2761C}" type="presParOf" srcId="{18D1D2A2-962F-4371-A245-34D7878B4073}" destId="{6C564821-F39B-4599-A088-C52F507B0364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37F602-B1BD-4093-824F-3F3C0E56D842}">
      <dsp:nvSpPr>
        <dsp:cNvPr id="0" name=""/>
        <dsp:cNvSpPr/>
      </dsp:nvSpPr>
      <dsp:spPr>
        <a:xfrm>
          <a:off x="4556817" y="1399443"/>
          <a:ext cx="3575781" cy="7754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0838"/>
              </a:lnTo>
              <a:lnTo>
                <a:pt x="3575781" y="560838"/>
              </a:lnTo>
              <a:lnTo>
                <a:pt x="3575781" y="775498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68E4F7-B312-4B78-9F36-4E79CDB3C483}">
      <dsp:nvSpPr>
        <dsp:cNvPr id="0" name=""/>
        <dsp:cNvSpPr/>
      </dsp:nvSpPr>
      <dsp:spPr>
        <a:xfrm>
          <a:off x="4556817" y="1399443"/>
          <a:ext cx="1191927" cy="7754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0838"/>
              </a:lnTo>
              <a:lnTo>
                <a:pt x="1191927" y="560838"/>
              </a:lnTo>
              <a:lnTo>
                <a:pt x="1191927" y="775498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D13257-245D-4885-8BB5-99FF1B912376}">
      <dsp:nvSpPr>
        <dsp:cNvPr id="0" name=""/>
        <dsp:cNvSpPr/>
      </dsp:nvSpPr>
      <dsp:spPr>
        <a:xfrm>
          <a:off x="3364890" y="1399443"/>
          <a:ext cx="1191927" cy="775498"/>
        </a:xfrm>
        <a:custGeom>
          <a:avLst/>
          <a:gdLst/>
          <a:ahLst/>
          <a:cxnLst/>
          <a:rect l="0" t="0" r="0" b="0"/>
          <a:pathLst>
            <a:path>
              <a:moveTo>
                <a:pt x="1191927" y="0"/>
              </a:moveTo>
              <a:lnTo>
                <a:pt x="1191927" y="560838"/>
              </a:lnTo>
              <a:lnTo>
                <a:pt x="0" y="560838"/>
              </a:lnTo>
              <a:lnTo>
                <a:pt x="0" y="775498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AD4C15-F62D-4EA1-A3A7-8B6B83F41A9B}">
      <dsp:nvSpPr>
        <dsp:cNvPr id="0" name=""/>
        <dsp:cNvSpPr/>
      </dsp:nvSpPr>
      <dsp:spPr>
        <a:xfrm>
          <a:off x="981036" y="1399443"/>
          <a:ext cx="3575781" cy="775498"/>
        </a:xfrm>
        <a:custGeom>
          <a:avLst/>
          <a:gdLst/>
          <a:ahLst/>
          <a:cxnLst/>
          <a:rect l="0" t="0" r="0" b="0"/>
          <a:pathLst>
            <a:path>
              <a:moveTo>
                <a:pt x="3575781" y="0"/>
              </a:moveTo>
              <a:lnTo>
                <a:pt x="3575781" y="560838"/>
              </a:lnTo>
              <a:lnTo>
                <a:pt x="0" y="560838"/>
              </a:lnTo>
              <a:lnTo>
                <a:pt x="0" y="775498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34BF98-44F0-4FC8-A7DF-527AD9F13D51}">
      <dsp:nvSpPr>
        <dsp:cNvPr id="0" name=""/>
        <dsp:cNvSpPr/>
      </dsp:nvSpPr>
      <dsp:spPr>
        <a:xfrm>
          <a:off x="3668393" y="479470"/>
          <a:ext cx="1776848" cy="9199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129818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300" b="1" kern="1200" dirty="0"/>
            <a:t>One Student Account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300" b="1" kern="1200" dirty="0"/>
            <a:t>(User Name:s1234567)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300" b="1" kern="1200" dirty="0"/>
        </a:p>
      </dsp:txBody>
      <dsp:txXfrm>
        <a:off x="3668393" y="479470"/>
        <a:ext cx="1776848" cy="919973"/>
      </dsp:txXfrm>
    </dsp:sp>
    <dsp:sp modelId="{1A69CAD6-0C5F-40E5-9751-ACE21E9B3A46}">
      <dsp:nvSpPr>
        <dsp:cNvPr id="0" name=""/>
        <dsp:cNvSpPr/>
      </dsp:nvSpPr>
      <dsp:spPr>
        <a:xfrm>
          <a:off x="4023763" y="1177583"/>
          <a:ext cx="1599163" cy="306657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300" kern="1200"/>
        </a:p>
      </dsp:txBody>
      <dsp:txXfrm>
        <a:off x="4023763" y="1177583"/>
        <a:ext cx="1599163" cy="306657"/>
      </dsp:txXfrm>
    </dsp:sp>
    <dsp:sp modelId="{E6C1052E-219B-43ED-82EB-50A406CBAACD}">
      <dsp:nvSpPr>
        <dsp:cNvPr id="0" name=""/>
        <dsp:cNvSpPr/>
      </dsp:nvSpPr>
      <dsp:spPr>
        <a:xfrm>
          <a:off x="92612" y="2174942"/>
          <a:ext cx="1776848" cy="9199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129818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Student Email Account</a:t>
          </a:r>
          <a:br>
            <a:rPr lang="en-US" sz="1300" kern="1200" dirty="0"/>
          </a:br>
          <a:r>
            <a:rPr lang="zh-TW" altLang="en-US" sz="1300" kern="1200" dirty="0"/>
            <a:t>學生電郵帳戶</a:t>
          </a:r>
        </a:p>
      </dsp:txBody>
      <dsp:txXfrm>
        <a:off x="92612" y="2174942"/>
        <a:ext cx="1776848" cy="919973"/>
      </dsp:txXfrm>
    </dsp:sp>
    <dsp:sp modelId="{AE9B601E-C5BB-458F-AA8F-35CD2B8596DB}">
      <dsp:nvSpPr>
        <dsp:cNvPr id="0" name=""/>
        <dsp:cNvSpPr/>
      </dsp:nvSpPr>
      <dsp:spPr>
        <a:xfrm>
          <a:off x="447981" y="2890394"/>
          <a:ext cx="1599163" cy="306657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13335" rIns="53340" bIns="13335" numCol="1" spcCol="1270" anchor="ctr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100" kern="1200"/>
        </a:p>
      </dsp:txBody>
      <dsp:txXfrm>
        <a:off x="447981" y="2890394"/>
        <a:ext cx="1599163" cy="306657"/>
      </dsp:txXfrm>
    </dsp:sp>
    <dsp:sp modelId="{8A78A800-2179-448A-899C-170996663BB0}">
      <dsp:nvSpPr>
        <dsp:cNvPr id="0" name=""/>
        <dsp:cNvSpPr/>
      </dsp:nvSpPr>
      <dsp:spPr>
        <a:xfrm>
          <a:off x="2476466" y="2174942"/>
          <a:ext cx="1776848" cy="9199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129818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Timetable and Class Division </a:t>
          </a:r>
          <a:br>
            <a:rPr lang="en-US" sz="1300" kern="1200" dirty="0"/>
          </a:br>
          <a:r>
            <a:rPr lang="zh-TW" altLang="en-US" sz="1300" kern="1200" dirty="0"/>
            <a:t>上課時間表及所屬班別</a:t>
          </a:r>
        </a:p>
      </dsp:txBody>
      <dsp:txXfrm>
        <a:off x="2476466" y="2174942"/>
        <a:ext cx="1776848" cy="919973"/>
      </dsp:txXfrm>
    </dsp:sp>
    <dsp:sp modelId="{B0AE9B5A-40B4-46C0-8CAD-0D6CF00D95AB}">
      <dsp:nvSpPr>
        <dsp:cNvPr id="0" name=""/>
        <dsp:cNvSpPr/>
      </dsp:nvSpPr>
      <dsp:spPr>
        <a:xfrm>
          <a:off x="2831835" y="2890394"/>
          <a:ext cx="1599163" cy="306657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13335" rIns="53340" bIns="13335" numCol="1" spcCol="1270" anchor="ctr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100" kern="1200"/>
        </a:p>
      </dsp:txBody>
      <dsp:txXfrm>
        <a:off x="2831835" y="2890394"/>
        <a:ext cx="1599163" cy="306657"/>
      </dsp:txXfrm>
    </dsp:sp>
    <dsp:sp modelId="{0A5508DF-2E63-4E15-8098-397D6BA00B99}">
      <dsp:nvSpPr>
        <dsp:cNvPr id="0" name=""/>
        <dsp:cNvSpPr/>
      </dsp:nvSpPr>
      <dsp:spPr>
        <a:xfrm>
          <a:off x="4860320" y="2174942"/>
          <a:ext cx="1776848" cy="9199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129818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u="none" strike="noStrike" kern="1200" cap="none">
              <a:latin typeface="Arial"/>
              <a:ea typeface="Arial"/>
              <a:cs typeface="Arial"/>
              <a:sym typeface="Orbitron"/>
            </a:rPr>
            <a:t>Online Learning Environment (OLE)</a:t>
          </a:r>
          <a:br>
            <a:rPr lang="en-US" sz="1300" b="0" i="0" u="none" strike="noStrike" kern="1200" cap="none">
              <a:latin typeface="Arial"/>
              <a:ea typeface="Arial"/>
              <a:cs typeface="Arial"/>
              <a:sym typeface="Orbitron"/>
            </a:rPr>
          </a:br>
          <a:r>
            <a:rPr lang="zh-TW" altLang="en-US" sz="1300" b="0" i="0" u="none" strike="noStrike" kern="1200" cap="none">
              <a:latin typeface="Arial"/>
              <a:ea typeface="Arial"/>
              <a:cs typeface="Arial"/>
              <a:sym typeface="Orbitron"/>
            </a:rPr>
            <a:t>網上學習系統</a:t>
          </a:r>
          <a:endParaRPr lang="zh-TW" altLang="en-US" sz="1300" kern="1200" dirty="0"/>
        </a:p>
      </dsp:txBody>
      <dsp:txXfrm>
        <a:off x="4860320" y="2174942"/>
        <a:ext cx="1776848" cy="919973"/>
      </dsp:txXfrm>
    </dsp:sp>
    <dsp:sp modelId="{E9EF2701-55C9-4129-9A75-8643833BA966}">
      <dsp:nvSpPr>
        <dsp:cNvPr id="0" name=""/>
        <dsp:cNvSpPr/>
      </dsp:nvSpPr>
      <dsp:spPr>
        <a:xfrm>
          <a:off x="5215690" y="2890394"/>
          <a:ext cx="1599163" cy="306657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13335" rIns="53340" bIns="13335" numCol="1" spcCol="1270" anchor="ctr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100" kern="1200"/>
        </a:p>
      </dsp:txBody>
      <dsp:txXfrm>
        <a:off x="5215690" y="2890394"/>
        <a:ext cx="1599163" cy="306657"/>
      </dsp:txXfrm>
    </dsp:sp>
    <dsp:sp modelId="{3DE7C898-F40F-49E4-BF23-7A32244FE254}">
      <dsp:nvSpPr>
        <dsp:cNvPr id="0" name=""/>
        <dsp:cNvSpPr/>
      </dsp:nvSpPr>
      <dsp:spPr>
        <a:xfrm>
          <a:off x="7244174" y="2174942"/>
          <a:ext cx="1776848" cy="9199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129818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MyHKMU</a:t>
          </a:r>
          <a:endParaRPr lang="zh-TW" altLang="en-US" sz="1300" kern="1200" dirty="0"/>
        </a:p>
      </dsp:txBody>
      <dsp:txXfrm>
        <a:off x="7244174" y="2174942"/>
        <a:ext cx="1776848" cy="919973"/>
      </dsp:txXfrm>
    </dsp:sp>
    <dsp:sp modelId="{5D4ADC6E-72AF-4CDB-9BA4-84DB23A345CC}">
      <dsp:nvSpPr>
        <dsp:cNvPr id="0" name=""/>
        <dsp:cNvSpPr/>
      </dsp:nvSpPr>
      <dsp:spPr>
        <a:xfrm>
          <a:off x="7599544" y="2890394"/>
          <a:ext cx="1599163" cy="306657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13335" rIns="53340" bIns="13335" numCol="1" spcCol="1270" anchor="ctr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100" kern="1200"/>
        </a:p>
      </dsp:txBody>
      <dsp:txXfrm>
        <a:off x="7599544" y="2890394"/>
        <a:ext cx="1599163" cy="3066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3178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5245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5" name="Google Shape;18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6" name="Google Shape;182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01374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5" name="Google Shape;18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6" name="Google Shape;182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4815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5" name="Google Shape;18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6" name="Google Shape;182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9056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HK"/>
              <a:t>https://www.hkmu.edu.hk/reg/tc/student-academic-integrity/</a:t>
            </a:r>
          </a:p>
        </p:txBody>
      </p:sp>
    </p:spTree>
    <p:extLst>
      <p:ext uri="{BB962C8B-B14F-4D97-AF65-F5344CB8AC3E}">
        <p14:creationId xmlns:p14="http://schemas.microsoft.com/office/powerpoint/2010/main" val="15511580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05384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06378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15051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08034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12465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29501434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6" name="Google Shape;200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07" name="Google Shape;200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50448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06971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3" name="Google Shape;203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34" name="Google Shape;203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5949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p5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78" name="Google Shape;97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89610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3" name="Google Shape;993;p6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99224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p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7" name="Google Shape;1007;p115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55770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2" name="Google Shape;195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53" name="Google Shape;195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3083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7234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0" name="Google Shape;2710;g13ce2af5b70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1" name="Google Shape;2711;g13ce2af5b70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6" name="Google Shape;3146;g13ce2af5b70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7" name="Google Shape;3147;g13ce2af5b70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02486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螢幕擷取畫面, 字型, 設計 的圖片&#10;&#10;自動產生的描述">
            <a:extLst>
              <a:ext uri="{FF2B5EF4-FFF2-40B4-BE49-F238E27FC236}">
                <a16:creationId xmlns:a16="http://schemas.microsoft.com/office/drawing/2014/main" id="{C7F6BFCF-2703-AFFD-BDCF-9FFB90770D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40387" y="-78949"/>
            <a:ext cx="12472707" cy="7015898"/>
          </a:xfrm>
          <a:prstGeom prst="rect">
            <a:avLst/>
          </a:prstGeom>
        </p:spPr>
      </p:pic>
      <p:sp>
        <p:nvSpPr>
          <p:cNvPr id="7" name="Google Shape;680;p7">
            <a:extLst>
              <a:ext uri="{FF2B5EF4-FFF2-40B4-BE49-F238E27FC236}">
                <a16:creationId xmlns:a16="http://schemas.microsoft.com/office/drawing/2014/main" id="{437C15D9-AD3E-7D78-38F1-97F356042A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63167" y="1280033"/>
            <a:ext cx="102656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 dirty="0"/>
          </a:p>
        </p:txBody>
      </p:sp>
      <p:sp>
        <p:nvSpPr>
          <p:cNvPr id="8" name="Google Shape;681;p7">
            <a:extLst>
              <a:ext uri="{FF2B5EF4-FFF2-40B4-BE49-F238E27FC236}">
                <a16:creationId xmlns:a16="http://schemas.microsoft.com/office/drawing/2014/main" id="{90DC64CA-27D1-4A1D-E975-5D5DC538FC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3166" y="2209446"/>
            <a:ext cx="9750105" cy="33058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C686C5E-BD12-48A2-AD6D-829F6A21C8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1632" y="-78949"/>
            <a:ext cx="3295581" cy="1196173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C5141D6C-F872-4181-AA36-140917D7E2B9}"/>
              </a:ext>
            </a:extLst>
          </p:cNvPr>
          <p:cNvSpPr txBox="1">
            <a:spLocks/>
          </p:cNvSpPr>
          <p:nvPr userDrawn="1"/>
        </p:nvSpPr>
        <p:spPr>
          <a:xfrm>
            <a:off x="10200067" y="666231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BD5714B-500F-4BAA-B821-EC82A67EBAE6}" type="slidenum">
              <a:rPr lang="en-HK" smtClean="0">
                <a:solidFill>
                  <a:schemeClr val="bg1"/>
                </a:solidFill>
              </a:rPr>
              <a:pPr/>
              <a:t>‹#›</a:t>
            </a:fld>
            <a:endParaRPr lang="en-H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963167" y="1662867"/>
            <a:ext cx="10265600" cy="295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963168" y="4619267"/>
            <a:ext cx="10265600" cy="5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10479261" y="3948677"/>
            <a:ext cx="1570991" cy="3360841"/>
            <a:chOff x="7859445" y="2961507"/>
            <a:chExt cx="1178243" cy="2520631"/>
          </a:xfrm>
        </p:grpSpPr>
        <p:sp>
          <p:nvSpPr>
            <p:cNvPr id="13" name="Google Shape;13;p2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pic>
        <p:nvPicPr>
          <p:cNvPr id="4" name="圖片 3" descr="一張含有 螢幕擷取畫面, 行, 圖形, 文字 的圖片&#10;&#10;自動產生的描述">
            <a:extLst>
              <a:ext uri="{FF2B5EF4-FFF2-40B4-BE49-F238E27FC236}">
                <a16:creationId xmlns:a16="http://schemas.microsoft.com/office/drawing/2014/main" id="{1F85706D-CCBA-3AB1-5B37-CC51114B67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915" y="-7253"/>
            <a:ext cx="12271764" cy="6902867"/>
          </a:xfrm>
          <a:prstGeom prst="rect">
            <a:avLst/>
          </a:prstGeom>
        </p:spPr>
      </p:pic>
      <p:sp>
        <p:nvSpPr>
          <p:cNvPr id="298" name="Google Shape;681;p7">
            <a:extLst>
              <a:ext uri="{FF2B5EF4-FFF2-40B4-BE49-F238E27FC236}">
                <a16:creationId xmlns:a16="http://schemas.microsoft.com/office/drawing/2014/main" id="{6BB0164F-4DE7-0193-FF4E-CFBA6EB94449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963166" y="2209446"/>
            <a:ext cx="10265600" cy="33058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 dirty="0"/>
          </a:p>
        </p:txBody>
      </p:sp>
      <p:sp>
        <p:nvSpPr>
          <p:cNvPr id="158" name="Google Shape;680;p7">
            <a:extLst>
              <a:ext uri="{FF2B5EF4-FFF2-40B4-BE49-F238E27FC236}">
                <a16:creationId xmlns:a16="http://schemas.microsoft.com/office/drawing/2014/main" id="{AB7E4279-394F-49E4-A6FC-B8B4DF59FD26}"/>
              </a:ext>
            </a:extLst>
          </p:cNvPr>
          <p:cNvSpPr txBox="1">
            <a:spLocks/>
          </p:cNvSpPr>
          <p:nvPr userDrawn="1"/>
        </p:nvSpPr>
        <p:spPr>
          <a:xfrm>
            <a:off x="963167" y="1280033"/>
            <a:ext cx="102656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 lang="en-HK" dirty="0"/>
          </a:p>
        </p:txBody>
      </p:sp>
      <p:sp>
        <p:nvSpPr>
          <p:cNvPr id="159" name="Google Shape;680;p7">
            <a:extLst>
              <a:ext uri="{FF2B5EF4-FFF2-40B4-BE49-F238E27FC236}">
                <a16:creationId xmlns:a16="http://schemas.microsoft.com/office/drawing/2014/main" id="{931D527F-0EEB-40DA-9374-47DB74E4F1EC}"/>
              </a:ext>
            </a:extLst>
          </p:cNvPr>
          <p:cNvSpPr txBox="1">
            <a:spLocks/>
          </p:cNvSpPr>
          <p:nvPr userDrawn="1"/>
        </p:nvSpPr>
        <p:spPr>
          <a:xfrm>
            <a:off x="963166" y="1245855"/>
            <a:ext cx="102656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 lang="en-HK" dirty="0"/>
          </a:p>
        </p:txBody>
      </p:sp>
      <p:sp>
        <p:nvSpPr>
          <p:cNvPr id="157" name="Slide Number Placeholder 1">
            <a:extLst>
              <a:ext uri="{FF2B5EF4-FFF2-40B4-BE49-F238E27FC236}">
                <a16:creationId xmlns:a16="http://schemas.microsoft.com/office/drawing/2014/main" id="{8E62968E-D4F6-4C5F-988B-57A523926FB1}"/>
              </a:ext>
            </a:extLst>
          </p:cNvPr>
          <p:cNvSpPr txBox="1">
            <a:spLocks/>
          </p:cNvSpPr>
          <p:nvPr userDrawn="1"/>
        </p:nvSpPr>
        <p:spPr>
          <a:xfrm>
            <a:off x="10106459" y="65833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BD5714B-500F-4BAA-B821-EC82A67EBAE6}" type="slidenum">
              <a:rPr lang="en-HK" smtClean="0">
                <a:solidFill>
                  <a:schemeClr val="bg1"/>
                </a:solidFill>
              </a:rPr>
              <a:pPr/>
              <a:t>‹#›</a:t>
            </a:fld>
            <a:endParaRPr lang="en-H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224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8"/>
          <p:cNvSpPr/>
          <p:nvPr/>
        </p:nvSpPr>
        <p:spPr>
          <a:xfrm>
            <a:off x="-1354621" y="4658815"/>
            <a:ext cx="3604400" cy="360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sp>
        <p:nvSpPr>
          <p:cNvPr id="847" name="Google Shape;847;p8"/>
          <p:cNvSpPr/>
          <p:nvPr/>
        </p:nvSpPr>
        <p:spPr>
          <a:xfrm>
            <a:off x="10712875" y="-244187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pic>
        <p:nvPicPr>
          <p:cNvPr id="848" name="Google Shape;848;p8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890275" y="342586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9" name="Google Shape;849;p8"/>
          <p:cNvGrpSpPr/>
          <p:nvPr/>
        </p:nvGrpSpPr>
        <p:grpSpPr>
          <a:xfrm>
            <a:off x="1173392" y="396985"/>
            <a:ext cx="1428683" cy="83200"/>
            <a:chOff x="4296859" y="976864"/>
            <a:chExt cx="1071512" cy="62400"/>
          </a:xfrm>
        </p:grpSpPr>
        <p:sp>
          <p:nvSpPr>
            <p:cNvPr id="850" name="Google Shape;850;p8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1" name="Google Shape;851;p8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2" name="Google Shape;852;p8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3" name="Google Shape;853;p8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4" name="Google Shape;854;p8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5" name="Google Shape;855;p8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857" name="Google Shape;857;p8"/>
          <p:cNvGrpSpPr/>
          <p:nvPr/>
        </p:nvGrpSpPr>
        <p:grpSpPr>
          <a:xfrm rot="-5400000">
            <a:off x="10967733" y="3228451"/>
            <a:ext cx="691200" cy="975100"/>
            <a:chOff x="6610575" y="4117375"/>
            <a:chExt cx="518400" cy="731325"/>
          </a:xfrm>
        </p:grpSpPr>
        <p:sp>
          <p:nvSpPr>
            <p:cNvPr id="858" name="Google Shape;858;p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9" name="Google Shape;859;p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0" name="Google Shape;860;p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1" name="Google Shape;861;p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2" name="Google Shape;862;p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3" name="Google Shape;863;p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4" name="Google Shape;864;p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5" name="Google Shape;865;p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sp>
        <p:nvSpPr>
          <p:cNvPr id="866" name="Google Shape;866;p8"/>
          <p:cNvSpPr txBox="1">
            <a:spLocks noGrp="1"/>
          </p:cNvSpPr>
          <p:nvPr>
            <p:ph type="title"/>
          </p:nvPr>
        </p:nvSpPr>
        <p:spPr>
          <a:xfrm>
            <a:off x="1850800" y="1289600"/>
            <a:ext cx="8490400" cy="427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endParaRPr/>
          </a:p>
        </p:txBody>
      </p:sp>
      <p:sp>
        <p:nvSpPr>
          <p:cNvPr id="22" name="Slide Number Placeholder 1">
            <a:extLst>
              <a:ext uri="{FF2B5EF4-FFF2-40B4-BE49-F238E27FC236}">
                <a16:creationId xmlns:a16="http://schemas.microsoft.com/office/drawing/2014/main" id="{77BB6EC2-AE2C-43E6-9280-BDEFBD5B6D7E}"/>
              </a:ext>
            </a:extLst>
          </p:cNvPr>
          <p:cNvSpPr txBox="1">
            <a:spLocks/>
          </p:cNvSpPr>
          <p:nvPr userDrawn="1"/>
        </p:nvSpPr>
        <p:spPr>
          <a:xfrm>
            <a:off x="10155250" y="65833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BD5714B-500F-4BAA-B821-EC82A67EBAE6}" type="slidenum">
              <a:rPr lang="en-HK" smtClean="0">
                <a:solidFill>
                  <a:schemeClr val="bg1"/>
                </a:solidFill>
              </a:rPr>
              <a:pPr/>
              <a:t>‹#›</a:t>
            </a:fld>
            <a:endParaRPr lang="en-H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1_1_1">
    <p:spTree>
      <p:nvGrpSpPr>
        <p:cNvPr id="1" name="Shape 2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8" name="Google Shape;2118;p20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19" name="Google Shape;2119;p20"/>
          <p:cNvSpPr txBox="1">
            <a:spLocks noGrp="1"/>
          </p:cNvSpPr>
          <p:nvPr>
            <p:ph type="subTitle" idx="1"/>
          </p:nvPr>
        </p:nvSpPr>
        <p:spPr>
          <a:xfrm>
            <a:off x="963167" y="3019809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0" name="Google Shape;2120;p20"/>
          <p:cNvSpPr txBox="1">
            <a:spLocks noGrp="1"/>
          </p:cNvSpPr>
          <p:nvPr>
            <p:ph type="subTitle" idx="2"/>
          </p:nvPr>
        </p:nvSpPr>
        <p:spPr>
          <a:xfrm>
            <a:off x="963167" y="2620481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1" name="Google Shape;2121;p20"/>
          <p:cNvSpPr txBox="1">
            <a:spLocks noGrp="1"/>
          </p:cNvSpPr>
          <p:nvPr>
            <p:ph type="subTitle" idx="3"/>
          </p:nvPr>
        </p:nvSpPr>
        <p:spPr>
          <a:xfrm>
            <a:off x="4438035" y="3019809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2" name="Google Shape;2122;p20"/>
          <p:cNvSpPr txBox="1">
            <a:spLocks noGrp="1"/>
          </p:cNvSpPr>
          <p:nvPr>
            <p:ph type="subTitle" idx="4"/>
          </p:nvPr>
        </p:nvSpPr>
        <p:spPr>
          <a:xfrm>
            <a:off x="4438037" y="2620481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3" name="Google Shape;2123;p20"/>
          <p:cNvSpPr txBox="1">
            <a:spLocks noGrp="1"/>
          </p:cNvSpPr>
          <p:nvPr>
            <p:ph type="subTitle" idx="5"/>
          </p:nvPr>
        </p:nvSpPr>
        <p:spPr>
          <a:xfrm>
            <a:off x="7912903" y="3019809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4" name="Google Shape;2124;p20"/>
          <p:cNvSpPr txBox="1">
            <a:spLocks noGrp="1"/>
          </p:cNvSpPr>
          <p:nvPr>
            <p:ph type="subTitle" idx="6"/>
          </p:nvPr>
        </p:nvSpPr>
        <p:spPr>
          <a:xfrm>
            <a:off x="7912909" y="2620481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5" name="Google Shape;2125;p20"/>
          <p:cNvSpPr txBox="1">
            <a:spLocks noGrp="1"/>
          </p:cNvSpPr>
          <p:nvPr>
            <p:ph type="subTitle" idx="7"/>
          </p:nvPr>
        </p:nvSpPr>
        <p:spPr>
          <a:xfrm>
            <a:off x="963167" y="5412267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6" name="Google Shape;2126;p20"/>
          <p:cNvSpPr txBox="1">
            <a:spLocks noGrp="1"/>
          </p:cNvSpPr>
          <p:nvPr>
            <p:ph type="subTitle" idx="8"/>
          </p:nvPr>
        </p:nvSpPr>
        <p:spPr>
          <a:xfrm>
            <a:off x="963167" y="5012939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7" name="Google Shape;2127;p20"/>
          <p:cNvSpPr txBox="1">
            <a:spLocks noGrp="1"/>
          </p:cNvSpPr>
          <p:nvPr>
            <p:ph type="subTitle" idx="9"/>
          </p:nvPr>
        </p:nvSpPr>
        <p:spPr>
          <a:xfrm>
            <a:off x="4438035" y="5412267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8" name="Google Shape;2128;p20"/>
          <p:cNvSpPr txBox="1">
            <a:spLocks noGrp="1"/>
          </p:cNvSpPr>
          <p:nvPr>
            <p:ph type="subTitle" idx="13"/>
          </p:nvPr>
        </p:nvSpPr>
        <p:spPr>
          <a:xfrm>
            <a:off x="4438037" y="5012939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9" name="Google Shape;2129;p20"/>
          <p:cNvSpPr txBox="1">
            <a:spLocks noGrp="1"/>
          </p:cNvSpPr>
          <p:nvPr>
            <p:ph type="subTitle" idx="14"/>
          </p:nvPr>
        </p:nvSpPr>
        <p:spPr>
          <a:xfrm>
            <a:off x="7912903" y="5412267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30" name="Google Shape;2130;p20"/>
          <p:cNvSpPr txBox="1">
            <a:spLocks noGrp="1"/>
          </p:cNvSpPr>
          <p:nvPr>
            <p:ph type="subTitle" idx="15"/>
          </p:nvPr>
        </p:nvSpPr>
        <p:spPr>
          <a:xfrm>
            <a:off x="7912909" y="5012939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grpSp>
        <p:nvGrpSpPr>
          <p:cNvPr id="2132" name="Google Shape;2132;p20"/>
          <p:cNvGrpSpPr/>
          <p:nvPr/>
        </p:nvGrpSpPr>
        <p:grpSpPr>
          <a:xfrm>
            <a:off x="4601425" y="279004"/>
            <a:ext cx="1428683" cy="83200"/>
            <a:chOff x="4296859" y="976864"/>
            <a:chExt cx="1071512" cy="62400"/>
          </a:xfrm>
        </p:grpSpPr>
        <p:sp>
          <p:nvSpPr>
            <p:cNvPr id="2133" name="Google Shape;2133;p20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4" name="Google Shape;2134;p20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5" name="Google Shape;2135;p20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6" name="Google Shape;2136;p20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7" name="Google Shape;2137;p20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8" name="Google Shape;2138;p20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139" name="Google Shape;2139;p20"/>
          <p:cNvGrpSpPr/>
          <p:nvPr/>
        </p:nvGrpSpPr>
        <p:grpSpPr>
          <a:xfrm rot="-5400000">
            <a:off x="289600" y="5979918"/>
            <a:ext cx="691200" cy="975100"/>
            <a:chOff x="6610575" y="4117375"/>
            <a:chExt cx="518400" cy="731325"/>
          </a:xfrm>
        </p:grpSpPr>
        <p:sp>
          <p:nvSpPr>
            <p:cNvPr id="2140" name="Google Shape;2140;p20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1" name="Google Shape;2141;p20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2" name="Google Shape;2142;p20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3" name="Google Shape;2143;p20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4" name="Google Shape;2144;p20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5" name="Google Shape;2145;p20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6" name="Google Shape;2146;p20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7" name="Google Shape;2147;p20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sp>
        <p:nvSpPr>
          <p:cNvPr id="31" name="Slide Number Placeholder 1">
            <a:extLst>
              <a:ext uri="{FF2B5EF4-FFF2-40B4-BE49-F238E27FC236}">
                <a16:creationId xmlns:a16="http://schemas.microsoft.com/office/drawing/2014/main" id="{BD819FBA-DE36-4C9A-BF48-09CF6FDCD6B6}"/>
              </a:ext>
            </a:extLst>
          </p:cNvPr>
          <p:cNvSpPr txBox="1">
            <a:spLocks/>
          </p:cNvSpPr>
          <p:nvPr userDrawn="1"/>
        </p:nvSpPr>
        <p:spPr>
          <a:xfrm>
            <a:off x="10134600" y="65974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BD5714B-500F-4BAA-B821-EC82A67EBAE6}" type="slidenum">
              <a:rPr lang="en-HK" smtClean="0">
                <a:solidFill>
                  <a:schemeClr val="bg1"/>
                </a:solidFill>
              </a:rPr>
              <a:pPr/>
              <a:t>‹#›</a:t>
            </a:fld>
            <a:endParaRPr lang="en-H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8_1">
    <p:spTree>
      <p:nvGrpSpPr>
        <p:cNvPr id="1" name="Shape 2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2" name="Google Shape;2342;p24"/>
          <p:cNvGrpSpPr/>
          <p:nvPr/>
        </p:nvGrpSpPr>
        <p:grpSpPr>
          <a:xfrm rot="-5400000">
            <a:off x="9618105" y="-779489"/>
            <a:ext cx="1570991" cy="3360841"/>
            <a:chOff x="7859445" y="2961507"/>
            <a:chExt cx="1178243" cy="2520631"/>
          </a:xfrm>
        </p:grpSpPr>
        <p:sp>
          <p:nvSpPr>
            <p:cNvPr id="2343" name="Google Shape;2343;p24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4" name="Google Shape;2344;p24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5" name="Google Shape;2345;p24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6" name="Google Shape;2346;p24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7" name="Google Shape;2347;p24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8" name="Google Shape;2348;p24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9" name="Google Shape;2349;p24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0" name="Google Shape;2350;p24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1" name="Google Shape;2351;p24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2" name="Google Shape;2352;p24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3" name="Google Shape;2353;p24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4" name="Google Shape;2354;p24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5" name="Google Shape;2355;p24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6" name="Google Shape;2356;p24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7" name="Google Shape;2357;p24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8" name="Google Shape;2358;p24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9" name="Google Shape;2359;p24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0" name="Google Shape;2360;p24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1" name="Google Shape;2361;p24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2" name="Google Shape;2362;p24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3" name="Google Shape;2363;p24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4" name="Google Shape;2364;p24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5" name="Google Shape;2365;p24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6" name="Google Shape;2366;p24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7" name="Google Shape;2367;p24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8" name="Google Shape;2368;p24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9" name="Google Shape;2369;p24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0" name="Google Shape;2370;p24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1" name="Google Shape;2371;p24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2" name="Google Shape;2372;p24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3" name="Google Shape;2373;p24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4" name="Google Shape;2374;p24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5" name="Google Shape;2375;p24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6" name="Google Shape;2376;p24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7" name="Google Shape;2377;p24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8" name="Google Shape;2378;p24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9" name="Google Shape;2379;p24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0" name="Google Shape;2380;p24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1" name="Google Shape;2381;p24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2" name="Google Shape;2382;p24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3" name="Google Shape;2383;p24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4" name="Google Shape;2384;p24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5" name="Google Shape;2385;p24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6" name="Google Shape;2386;p24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7" name="Google Shape;2387;p24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8" name="Google Shape;2388;p24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9" name="Google Shape;2389;p24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0" name="Google Shape;2390;p24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1" name="Google Shape;2391;p24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2" name="Google Shape;2392;p24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3" name="Google Shape;2393;p24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4" name="Google Shape;2394;p24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5" name="Google Shape;2395;p24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6" name="Google Shape;2396;p24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7" name="Google Shape;2397;p24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8" name="Google Shape;2398;p24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9" name="Google Shape;2399;p24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0" name="Google Shape;2400;p24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1" name="Google Shape;2401;p24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2" name="Google Shape;2402;p24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3" name="Google Shape;2403;p24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4" name="Google Shape;2404;p24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5" name="Google Shape;2405;p24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6" name="Google Shape;2406;p24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7" name="Google Shape;2407;p24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8" name="Google Shape;2408;p24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9" name="Google Shape;2409;p24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0" name="Google Shape;2410;p24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1" name="Google Shape;2411;p24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2" name="Google Shape;2412;p24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3" name="Google Shape;2413;p24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4" name="Google Shape;2414;p24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5" name="Google Shape;2415;p24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6" name="Google Shape;2416;p24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7" name="Google Shape;2417;p24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8" name="Google Shape;2418;p24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9" name="Google Shape;2419;p24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0" name="Google Shape;2420;p24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1" name="Google Shape;2421;p24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2" name="Google Shape;2422;p24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3" name="Google Shape;2423;p24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4" name="Google Shape;2424;p24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5" name="Google Shape;2425;p24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6" name="Google Shape;2426;p24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7" name="Google Shape;2427;p24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8" name="Google Shape;2428;p24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9" name="Google Shape;2429;p24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0" name="Google Shape;2430;p24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1" name="Google Shape;2431;p24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2" name="Google Shape;2432;p24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3" name="Google Shape;2433;p24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4" name="Google Shape;2434;p24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5" name="Google Shape;2435;p24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6" name="Google Shape;2436;p24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7" name="Google Shape;2437;p24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8" name="Google Shape;2438;p24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9" name="Google Shape;2439;p24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0" name="Google Shape;2440;p24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1" name="Google Shape;2441;p24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2" name="Google Shape;2442;p24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3" name="Google Shape;2443;p24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4" name="Google Shape;2444;p24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5" name="Google Shape;2445;p24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6" name="Google Shape;2446;p24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7" name="Google Shape;2447;p24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8" name="Google Shape;2448;p24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9" name="Google Shape;2449;p24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0" name="Google Shape;2450;p24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1" name="Google Shape;2451;p24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2" name="Google Shape;2452;p24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3" name="Google Shape;2453;p24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4" name="Google Shape;2454;p24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5" name="Google Shape;2455;p24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6" name="Google Shape;2456;p24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7" name="Google Shape;2457;p24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8" name="Google Shape;2458;p24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9" name="Google Shape;2459;p24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0" name="Google Shape;2460;p24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1" name="Google Shape;2461;p24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2" name="Google Shape;2462;p24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3" name="Google Shape;2463;p24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4" name="Google Shape;2464;p24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5" name="Google Shape;2465;p24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6" name="Google Shape;2466;p24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7" name="Google Shape;2467;p24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8" name="Google Shape;2468;p24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9" name="Google Shape;2469;p24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0" name="Google Shape;2470;p24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1" name="Google Shape;2471;p24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2" name="Google Shape;2472;p24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3" name="Google Shape;2473;p24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4" name="Google Shape;2474;p24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5" name="Google Shape;2475;p24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6" name="Google Shape;2476;p24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7" name="Google Shape;2477;p24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8" name="Google Shape;2478;p24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9" name="Google Shape;2479;p24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0" name="Google Shape;2480;p24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1" name="Google Shape;2481;p24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2" name="Google Shape;2482;p24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3" name="Google Shape;2483;p24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4" name="Google Shape;2484;p24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5" name="Google Shape;2485;p24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6" name="Google Shape;2486;p24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490" name="Google Shape;2490;p24"/>
          <p:cNvGrpSpPr/>
          <p:nvPr/>
        </p:nvGrpSpPr>
        <p:grpSpPr>
          <a:xfrm>
            <a:off x="370925" y="390652"/>
            <a:ext cx="1428683" cy="83200"/>
            <a:chOff x="4296859" y="976864"/>
            <a:chExt cx="1071512" cy="62400"/>
          </a:xfrm>
        </p:grpSpPr>
        <p:sp>
          <p:nvSpPr>
            <p:cNvPr id="2491" name="Google Shape;2491;p24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2" name="Google Shape;2492;p24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3" name="Google Shape;2493;p24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4" name="Google Shape;2494;p24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5" name="Google Shape;2495;p24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6" name="Google Shape;2496;p24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497" name="Google Shape;2497;p24"/>
          <p:cNvGrpSpPr/>
          <p:nvPr/>
        </p:nvGrpSpPr>
        <p:grpSpPr>
          <a:xfrm rot="-5400000">
            <a:off x="4708084" y="413393"/>
            <a:ext cx="691200" cy="975100"/>
            <a:chOff x="6610575" y="4117375"/>
            <a:chExt cx="518400" cy="731325"/>
          </a:xfrm>
        </p:grpSpPr>
        <p:sp>
          <p:nvSpPr>
            <p:cNvPr id="2498" name="Google Shape;2498;p24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9" name="Google Shape;2499;p24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0" name="Google Shape;2500;p24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1" name="Google Shape;2501;p24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2" name="Google Shape;2502;p24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3" name="Google Shape;2503;p24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4" name="Google Shape;2504;p24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5" name="Google Shape;2505;p24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sp>
        <p:nvSpPr>
          <p:cNvPr id="163" name="Slide Number Placeholder 1">
            <a:extLst>
              <a:ext uri="{FF2B5EF4-FFF2-40B4-BE49-F238E27FC236}">
                <a16:creationId xmlns:a16="http://schemas.microsoft.com/office/drawing/2014/main" id="{B2FAC91C-4BCC-4081-9BEC-7CA08083D2D4}"/>
              </a:ext>
            </a:extLst>
          </p:cNvPr>
          <p:cNvSpPr txBox="1">
            <a:spLocks/>
          </p:cNvSpPr>
          <p:nvPr userDrawn="1"/>
        </p:nvSpPr>
        <p:spPr>
          <a:xfrm>
            <a:off x="10134600" y="6605245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BD5714B-500F-4BAA-B821-EC82A67EBAE6}" type="slidenum">
              <a:rPr lang="en-HK" smtClean="0">
                <a:solidFill>
                  <a:schemeClr val="bg1"/>
                </a:solidFill>
              </a:rPr>
              <a:pPr/>
              <a:t>‹#›</a:t>
            </a:fld>
            <a:endParaRPr lang="en-H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8_1_1">
    <p:spTree>
      <p:nvGrpSpPr>
        <p:cNvPr id="1" name="Shape 2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7" name="Google Shape;2507;p25"/>
          <p:cNvGrpSpPr/>
          <p:nvPr/>
        </p:nvGrpSpPr>
        <p:grpSpPr>
          <a:xfrm rot="10800000">
            <a:off x="5" y="3175912"/>
            <a:ext cx="1570991" cy="3360841"/>
            <a:chOff x="7859445" y="2961507"/>
            <a:chExt cx="1178243" cy="2520631"/>
          </a:xfrm>
        </p:grpSpPr>
        <p:sp>
          <p:nvSpPr>
            <p:cNvPr id="2508" name="Google Shape;2508;p25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9" name="Google Shape;2509;p25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0" name="Google Shape;2510;p25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1" name="Google Shape;2511;p25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2" name="Google Shape;2512;p25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3" name="Google Shape;2513;p25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4" name="Google Shape;2514;p25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5" name="Google Shape;2515;p25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6" name="Google Shape;2516;p25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7" name="Google Shape;2517;p25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8" name="Google Shape;2518;p25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9" name="Google Shape;2519;p25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0" name="Google Shape;2520;p25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1" name="Google Shape;2521;p25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2" name="Google Shape;2522;p25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3" name="Google Shape;2523;p25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4" name="Google Shape;2524;p25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5" name="Google Shape;2525;p25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6" name="Google Shape;2526;p25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7" name="Google Shape;2527;p25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8" name="Google Shape;2528;p25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9" name="Google Shape;2529;p25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0" name="Google Shape;2530;p25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1" name="Google Shape;2531;p25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2" name="Google Shape;2532;p25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3" name="Google Shape;2533;p25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4" name="Google Shape;2534;p25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5" name="Google Shape;2535;p25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6" name="Google Shape;2536;p25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7" name="Google Shape;2537;p25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8" name="Google Shape;2538;p25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9" name="Google Shape;2539;p25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0" name="Google Shape;2540;p25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1" name="Google Shape;2541;p25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2" name="Google Shape;2542;p25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3" name="Google Shape;2543;p25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4" name="Google Shape;2544;p25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5" name="Google Shape;2545;p25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6" name="Google Shape;2546;p25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7" name="Google Shape;2547;p25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8" name="Google Shape;2548;p25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9" name="Google Shape;2549;p25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0" name="Google Shape;2550;p25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1" name="Google Shape;2551;p25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2" name="Google Shape;2552;p25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3" name="Google Shape;2553;p25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4" name="Google Shape;2554;p25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5" name="Google Shape;2555;p25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6" name="Google Shape;2556;p25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7" name="Google Shape;2557;p25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8" name="Google Shape;2558;p25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9" name="Google Shape;2559;p25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0" name="Google Shape;2560;p25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1" name="Google Shape;2561;p25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2" name="Google Shape;2562;p25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3" name="Google Shape;2563;p25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4" name="Google Shape;2564;p25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5" name="Google Shape;2565;p25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6" name="Google Shape;2566;p25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7" name="Google Shape;2567;p25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8" name="Google Shape;2568;p25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9" name="Google Shape;2569;p25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0" name="Google Shape;2570;p25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1" name="Google Shape;2571;p25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2" name="Google Shape;2572;p25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3" name="Google Shape;2573;p25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4" name="Google Shape;2574;p25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5" name="Google Shape;2575;p25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6" name="Google Shape;2576;p25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7" name="Google Shape;2577;p25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8" name="Google Shape;2578;p25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9" name="Google Shape;2579;p25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0" name="Google Shape;2580;p25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1" name="Google Shape;2581;p25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2" name="Google Shape;2582;p25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3" name="Google Shape;2583;p25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4" name="Google Shape;2584;p25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5" name="Google Shape;2585;p25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6" name="Google Shape;2586;p25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7" name="Google Shape;2587;p25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8" name="Google Shape;2588;p25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9" name="Google Shape;2589;p25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0" name="Google Shape;2590;p25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1" name="Google Shape;2591;p25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2" name="Google Shape;2592;p25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3" name="Google Shape;2593;p25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4" name="Google Shape;2594;p25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5" name="Google Shape;2595;p25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6" name="Google Shape;2596;p25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7" name="Google Shape;2597;p25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8" name="Google Shape;2598;p25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9" name="Google Shape;2599;p25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0" name="Google Shape;2600;p25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1" name="Google Shape;2601;p25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2" name="Google Shape;2602;p25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3" name="Google Shape;2603;p25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4" name="Google Shape;2604;p25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5" name="Google Shape;2605;p25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6" name="Google Shape;2606;p25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7" name="Google Shape;2607;p25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8" name="Google Shape;2608;p25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9" name="Google Shape;2609;p25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0" name="Google Shape;2610;p25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1" name="Google Shape;2611;p25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2" name="Google Shape;2612;p25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3" name="Google Shape;2613;p25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4" name="Google Shape;2614;p25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5" name="Google Shape;2615;p25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6" name="Google Shape;2616;p25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7" name="Google Shape;2617;p25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8" name="Google Shape;2618;p25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9" name="Google Shape;2619;p25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0" name="Google Shape;2620;p25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1" name="Google Shape;2621;p25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2" name="Google Shape;2622;p25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3" name="Google Shape;2623;p25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4" name="Google Shape;2624;p25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5" name="Google Shape;2625;p25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6" name="Google Shape;2626;p25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7" name="Google Shape;2627;p25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8" name="Google Shape;2628;p25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9" name="Google Shape;2629;p25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0" name="Google Shape;2630;p25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1" name="Google Shape;2631;p25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2" name="Google Shape;2632;p25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3" name="Google Shape;2633;p25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4" name="Google Shape;2634;p25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5" name="Google Shape;2635;p25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6" name="Google Shape;2636;p25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7" name="Google Shape;2637;p25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8" name="Google Shape;2638;p25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9" name="Google Shape;2639;p25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0" name="Google Shape;2640;p25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1" name="Google Shape;2641;p25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2" name="Google Shape;2642;p25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3" name="Google Shape;2643;p25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4" name="Google Shape;2644;p25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5" name="Google Shape;2645;p25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6" name="Google Shape;2646;p25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7" name="Google Shape;2647;p25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8" name="Google Shape;2648;p25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9" name="Google Shape;2649;p25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0" name="Google Shape;2650;p25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1" name="Google Shape;2651;p25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655" name="Google Shape;2655;p25"/>
          <p:cNvGrpSpPr/>
          <p:nvPr/>
        </p:nvGrpSpPr>
        <p:grpSpPr>
          <a:xfrm>
            <a:off x="8053577" y="6651433"/>
            <a:ext cx="1428683" cy="83200"/>
            <a:chOff x="4296859" y="976864"/>
            <a:chExt cx="1071512" cy="62400"/>
          </a:xfrm>
        </p:grpSpPr>
        <p:sp>
          <p:nvSpPr>
            <p:cNvPr id="2656" name="Google Shape;2656;p25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7" name="Google Shape;2657;p25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8" name="Google Shape;2658;p25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9" name="Google Shape;2659;p25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0" name="Google Shape;2660;p25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1" name="Google Shape;2661;p25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662" name="Google Shape;2662;p25"/>
          <p:cNvGrpSpPr/>
          <p:nvPr/>
        </p:nvGrpSpPr>
        <p:grpSpPr>
          <a:xfrm rot="-5400000">
            <a:off x="10395684" y="359626"/>
            <a:ext cx="691200" cy="975100"/>
            <a:chOff x="6610575" y="4117375"/>
            <a:chExt cx="518400" cy="731325"/>
          </a:xfrm>
        </p:grpSpPr>
        <p:sp>
          <p:nvSpPr>
            <p:cNvPr id="2663" name="Google Shape;2663;p25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4" name="Google Shape;2664;p25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5" name="Google Shape;2665;p25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6" name="Google Shape;2666;p25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7" name="Google Shape;2667;p25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8" name="Google Shape;2668;p25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9" name="Google Shape;2669;p25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70" name="Google Shape;2670;p25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sp>
        <p:nvSpPr>
          <p:cNvPr id="163" name="Slide Number Placeholder 1">
            <a:extLst>
              <a:ext uri="{FF2B5EF4-FFF2-40B4-BE49-F238E27FC236}">
                <a16:creationId xmlns:a16="http://schemas.microsoft.com/office/drawing/2014/main" id="{D030EA22-014D-4778-9D69-993D864C8F6B}"/>
              </a:ext>
            </a:extLst>
          </p:cNvPr>
          <p:cNvSpPr txBox="1">
            <a:spLocks/>
          </p:cNvSpPr>
          <p:nvPr userDrawn="1"/>
        </p:nvSpPr>
        <p:spPr>
          <a:xfrm>
            <a:off x="10134600" y="661943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BD5714B-500F-4BAA-B821-EC82A67EBAE6}" type="slidenum">
              <a:rPr lang="en-HK" smtClean="0">
                <a:solidFill>
                  <a:schemeClr val="bg1"/>
                </a:solidFill>
              </a:rPr>
              <a:pPr/>
              <a:t>‹#›</a:t>
            </a:fld>
            <a:endParaRPr lang="en-H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6C6DF0F-4561-4F90-8024-5A3FED95AD18}"/>
              </a:ext>
            </a:extLst>
          </p:cNvPr>
          <p:cNvSpPr txBox="1">
            <a:spLocks/>
          </p:cNvSpPr>
          <p:nvPr userDrawn="1"/>
        </p:nvSpPr>
        <p:spPr>
          <a:xfrm>
            <a:off x="10134600" y="65833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BD5714B-500F-4BAA-B821-EC82A67EBAE6}" type="slidenum">
              <a:rPr lang="en-HK" smtClean="0">
                <a:solidFill>
                  <a:schemeClr val="bg1"/>
                </a:solidFill>
              </a:rPr>
              <a:pPr/>
              <a:t>‹#›</a:t>
            </a:fld>
            <a:endParaRPr lang="en-H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161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"/>
          <p:cNvSpPr txBox="1">
            <a:spLocks noGrp="1"/>
          </p:cNvSpPr>
          <p:nvPr>
            <p:ph type="title"/>
          </p:nvPr>
        </p:nvSpPr>
        <p:spPr>
          <a:xfrm>
            <a:off x="960000" y="5828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63" name="Google Shape;63;p6"/>
          <p:cNvGrpSpPr/>
          <p:nvPr/>
        </p:nvGrpSpPr>
        <p:grpSpPr>
          <a:xfrm>
            <a:off x="334390" y="321233"/>
            <a:ext cx="1546789" cy="85264"/>
            <a:chOff x="3779200" y="1371600"/>
            <a:chExt cx="1992600" cy="109500"/>
          </a:xfrm>
        </p:grpSpPr>
        <p:sp>
          <p:nvSpPr>
            <p:cNvPr id="64" name="Google Shape;64;p6"/>
            <p:cNvSpPr/>
            <p:nvPr/>
          </p:nvSpPr>
          <p:spPr>
            <a:xfrm>
              <a:off x="3779200" y="1371600"/>
              <a:ext cx="109500" cy="109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" name="Google Shape;65;p6"/>
            <p:cNvSpPr/>
            <p:nvPr/>
          </p:nvSpPr>
          <p:spPr>
            <a:xfrm>
              <a:off x="4155820" y="1371600"/>
              <a:ext cx="109500" cy="109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" name="Google Shape;66;p6"/>
            <p:cNvSpPr/>
            <p:nvPr/>
          </p:nvSpPr>
          <p:spPr>
            <a:xfrm>
              <a:off x="4532440" y="1371600"/>
              <a:ext cx="109500" cy="109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" name="Google Shape;67;p6"/>
            <p:cNvSpPr/>
            <p:nvPr/>
          </p:nvSpPr>
          <p:spPr>
            <a:xfrm>
              <a:off x="4909060" y="1371600"/>
              <a:ext cx="109500" cy="109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" name="Google Shape;68;p6"/>
            <p:cNvSpPr/>
            <p:nvPr/>
          </p:nvSpPr>
          <p:spPr>
            <a:xfrm>
              <a:off x="5285680" y="1371600"/>
              <a:ext cx="109500" cy="109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" name="Google Shape;69;p6"/>
            <p:cNvSpPr/>
            <p:nvPr/>
          </p:nvSpPr>
          <p:spPr>
            <a:xfrm>
              <a:off x="5662300" y="1371600"/>
              <a:ext cx="109500" cy="109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2501D2D6-498B-424F-B200-2F4FA668EFA6}"/>
              </a:ext>
            </a:extLst>
          </p:cNvPr>
          <p:cNvSpPr txBox="1">
            <a:spLocks/>
          </p:cNvSpPr>
          <p:nvPr userDrawn="1"/>
        </p:nvSpPr>
        <p:spPr>
          <a:xfrm>
            <a:off x="10190018" y="6581289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BD5714B-500F-4BAA-B821-EC82A67EBAE6}" type="slidenum">
              <a:rPr lang="en-HK" smtClean="0">
                <a:solidFill>
                  <a:schemeClr val="bg1"/>
                </a:solidFill>
              </a:rPr>
              <a:pPr/>
              <a:t>‹#›</a:t>
            </a:fld>
            <a:endParaRPr lang="en-H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739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7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81" name="Google Shape;681;p7"/>
          <p:cNvSpPr txBox="1">
            <a:spLocks noGrp="1"/>
          </p:cNvSpPr>
          <p:nvPr>
            <p:ph type="body" idx="1"/>
          </p:nvPr>
        </p:nvSpPr>
        <p:spPr>
          <a:xfrm>
            <a:off x="963167" y="2233833"/>
            <a:ext cx="6121600" cy="25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grpSp>
        <p:nvGrpSpPr>
          <p:cNvPr id="682" name="Google Shape;682;p7"/>
          <p:cNvGrpSpPr/>
          <p:nvPr/>
        </p:nvGrpSpPr>
        <p:grpSpPr>
          <a:xfrm rot="-5400000">
            <a:off x="1620994" y="-1746590"/>
            <a:ext cx="1570991" cy="3360841"/>
            <a:chOff x="7859445" y="2961507"/>
            <a:chExt cx="1178243" cy="2520631"/>
          </a:xfrm>
        </p:grpSpPr>
        <p:sp>
          <p:nvSpPr>
            <p:cNvPr id="683" name="Google Shape;683;p7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4" name="Google Shape;684;p7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5" name="Google Shape;685;p7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6" name="Google Shape;686;p7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7" name="Google Shape;687;p7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8" name="Google Shape;688;p7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9" name="Google Shape;689;p7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0" name="Google Shape;690;p7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1" name="Google Shape;691;p7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2" name="Google Shape;692;p7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3" name="Google Shape;693;p7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4" name="Google Shape;694;p7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5" name="Google Shape;695;p7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6" name="Google Shape;696;p7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7" name="Google Shape;697;p7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8" name="Google Shape;698;p7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9" name="Google Shape;699;p7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0" name="Google Shape;700;p7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1" name="Google Shape;701;p7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2" name="Google Shape;702;p7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3" name="Google Shape;703;p7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4" name="Google Shape;704;p7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5" name="Google Shape;705;p7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6" name="Google Shape;706;p7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7" name="Google Shape;707;p7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8" name="Google Shape;708;p7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9" name="Google Shape;709;p7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0" name="Google Shape;710;p7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1" name="Google Shape;711;p7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2" name="Google Shape;712;p7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3" name="Google Shape;713;p7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4" name="Google Shape;714;p7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5" name="Google Shape;715;p7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6" name="Google Shape;716;p7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7" name="Google Shape;717;p7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8" name="Google Shape;718;p7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9" name="Google Shape;719;p7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0" name="Google Shape;720;p7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1" name="Google Shape;721;p7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2" name="Google Shape;722;p7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3" name="Google Shape;723;p7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4" name="Google Shape;724;p7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5" name="Google Shape;725;p7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6" name="Google Shape;726;p7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7" name="Google Shape;727;p7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8" name="Google Shape;728;p7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9" name="Google Shape;729;p7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0" name="Google Shape;730;p7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1" name="Google Shape;731;p7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2" name="Google Shape;732;p7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3" name="Google Shape;733;p7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4" name="Google Shape;734;p7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5" name="Google Shape;735;p7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6" name="Google Shape;736;p7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7" name="Google Shape;737;p7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8" name="Google Shape;738;p7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9" name="Google Shape;739;p7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0" name="Google Shape;740;p7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1" name="Google Shape;741;p7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2" name="Google Shape;742;p7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3" name="Google Shape;743;p7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4" name="Google Shape;744;p7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5" name="Google Shape;745;p7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6" name="Google Shape;746;p7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7" name="Google Shape;747;p7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8" name="Google Shape;748;p7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9" name="Google Shape;749;p7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0" name="Google Shape;750;p7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1" name="Google Shape;751;p7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2" name="Google Shape;752;p7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3" name="Google Shape;753;p7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4" name="Google Shape;754;p7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5" name="Google Shape;755;p7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6" name="Google Shape;756;p7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7" name="Google Shape;757;p7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8" name="Google Shape;758;p7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9" name="Google Shape;759;p7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0" name="Google Shape;760;p7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1" name="Google Shape;761;p7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2" name="Google Shape;762;p7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3" name="Google Shape;763;p7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4" name="Google Shape;764;p7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5" name="Google Shape;765;p7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6" name="Google Shape;766;p7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7" name="Google Shape;767;p7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8" name="Google Shape;768;p7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9" name="Google Shape;769;p7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0" name="Google Shape;770;p7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1" name="Google Shape;771;p7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2" name="Google Shape;772;p7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3" name="Google Shape;773;p7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4" name="Google Shape;774;p7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5" name="Google Shape;775;p7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6" name="Google Shape;776;p7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7" name="Google Shape;777;p7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8" name="Google Shape;778;p7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9" name="Google Shape;779;p7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0" name="Google Shape;780;p7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1" name="Google Shape;781;p7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2" name="Google Shape;782;p7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3" name="Google Shape;783;p7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4" name="Google Shape;784;p7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5" name="Google Shape;785;p7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6" name="Google Shape;786;p7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7" name="Google Shape;787;p7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8" name="Google Shape;788;p7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9" name="Google Shape;789;p7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0" name="Google Shape;790;p7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1" name="Google Shape;791;p7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2" name="Google Shape;792;p7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3" name="Google Shape;793;p7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4" name="Google Shape;794;p7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5" name="Google Shape;795;p7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6" name="Google Shape;796;p7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7" name="Google Shape;797;p7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8" name="Google Shape;798;p7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9" name="Google Shape;799;p7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0" name="Google Shape;800;p7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1" name="Google Shape;801;p7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2" name="Google Shape;802;p7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3" name="Google Shape;803;p7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4" name="Google Shape;804;p7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5" name="Google Shape;805;p7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6" name="Google Shape;806;p7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7" name="Google Shape;807;p7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8" name="Google Shape;808;p7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9" name="Google Shape;809;p7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0" name="Google Shape;810;p7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1" name="Google Shape;811;p7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2" name="Google Shape;812;p7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3" name="Google Shape;813;p7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4" name="Google Shape;814;p7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5" name="Google Shape;815;p7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6" name="Google Shape;816;p7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7" name="Google Shape;817;p7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8" name="Google Shape;818;p7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9" name="Google Shape;819;p7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0" name="Google Shape;820;p7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1" name="Google Shape;821;p7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2" name="Google Shape;822;p7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3" name="Google Shape;823;p7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4" name="Google Shape;824;p7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5" name="Google Shape;825;p7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6" name="Google Shape;826;p7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827" name="Google Shape;827;p7"/>
          <p:cNvGrpSpPr/>
          <p:nvPr/>
        </p:nvGrpSpPr>
        <p:grpSpPr>
          <a:xfrm rot="-5400000">
            <a:off x="10265600" y="-97021"/>
            <a:ext cx="691200" cy="975100"/>
            <a:chOff x="6610575" y="4117375"/>
            <a:chExt cx="518400" cy="731325"/>
          </a:xfrm>
        </p:grpSpPr>
        <p:sp>
          <p:nvSpPr>
            <p:cNvPr id="828" name="Google Shape;828;p7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9" name="Google Shape;829;p7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0" name="Google Shape;830;p7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1" name="Google Shape;831;p7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2" name="Google Shape;832;p7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3" name="Google Shape;833;p7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4" name="Google Shape;834;p7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5" name="Google Shape;835;p7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sp>
        <p:nvSpPr>
          <p:cNvPr id="836" name="Google Shape;836;p7"/>
          <p:cNvSpPr/>
          <p:nvPr userDrawn="1"/>
        </p:nvSpPr>
        <p:spPr>
          <a:xfrm>
            <a:off x="9451383" y="3909616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pic>
        <p:nvPicPr>
          <p:cNvPr id="837" name="Google Shape;837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75583" y="3531412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38" name="Google Shape;838;p7"/>
          <p:cNvGrpSpPr/>
          <p:nvPr/>
        </p:nvGrpSpPr>
        <p:grpSpPr>
          <a:xfrm>
            <a:off x="5381659" y="6475352"/>
            <a:ext cx="1428683" cy="83200"/>
            <a:chOff x="4296859" y="976864"/>
            <a:chExt cx="1071512" cy="62400"/>
          </a:xfrm>
        </p:grpSpPr>
        <p:sp>
          <p:nvSpPr>
            <p:cNvPr id="839" name="Google Shape;839;p7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0" name="Google Shape;840;p7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1" name="Google Shape;841;p7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2" name="Google Shape;842;p7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3" name="Google Shape;843;p7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4" name="Google Shape;844;p7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sp>
        <p:nvSpPr>
          <p:cNvPr id="167" name="Slide Number Placeholder 1">
            <a:extLst>
              <a:ext uri="{FF2B5EF4-FFF2-40B4-BE49-F238E27FC236}">
                <a16:creationId xmlns:a16="http://schemas.microsoft.com/office/drawing/2014/main" id="{FFA73B2D-BDAA-40E7-9544-400F27BF3B09}"/>
              </a:ext>
            </a:extLst>
          </p:cNvPr>
          <p:cNvSpPr txBox="1">
            <a:spLocks/>
          </p:cNvSpPr>
          <p:nvPr userDrawn="1"/>
        </p:nvSpPr>
        <p:spPr>
          <a:xfrm>
            <a:off x="10123650" y="65833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BD5714B-500F-4BAA-B821-EC82A67EBAE6}" type="slidenum">
              <a:rPr lang="en-HK" smtClean="0">
                <a:solidFill>
                  <a:schemeClr val="bg1"/>
                </a:solidFill>
              </a:rPr>
              <a:pPr/>
              <a:t>‹#›</a:t>
            </a:fld>
            <a:endParaRPr lang="en-H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07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E7B4AC-8805-43B9-9ED1-CD186216FAA4}"/>
              </a:ext>
            </a:extLst>
          </p:cNvPr>
          <p:cNvSpPr txBox="1">
            <a:spLocks/>
          </p:cNvSpPr>
          <p:nvPr userDrawn="1"/>
        </p:nvSpPr>
        <p:spPr>
          <a:xfrm>
            <a:off x="10134600" y="65833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BD5714B-500F-4BAA-B821-EC82A67EBAE6}" type="slidenum">
              <a:rPr lang="en-HK" smtClean="0">
                <a:solidFill>
                  <a:schemeClr val="bg1"/>
                </a:solidFill>
              </a:rPr>
              <a:pPr/>
              <a:t>‹#›</a:t>
            </a:fld>
            <a:endParaRPr lang="en-H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515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9"/>
          <p:cNvSpPr txBox="1">
            <a:spLocks noGrp="1"/>
          </p:cNvSpPr>
          <p:nvPr>
            <p:ph type="title"/>
          </p:nvPr>
        </p:nvSpPr>
        <p:spPr>
          <a:xfrm>
            <a:off x="3399200" y="1705100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869" name="Google Shape;869;p9"/>
          <p:cNvSpPr txBox="1">
            <a:spLocks noGrp="1"/>
          </p:cNvSpPr>
          <p:nvPr>
            <p:ph type="subTitle" idx="1"/>
          </p:nvPr>
        </p:nvSpPr>
        <p:spPr>
          <a:xfrm>
            <a:off x="3399200" y="3798300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878" name="Google Shape;878;p9"/>
          <p:cNvGrpSpPr/>
          <p:nvPr/>
        </p:nvGrpSpPr>
        <p:grpSpPr>
          <a:xfrm rot="-5400000">
            <a:off x="2566033" y="5651118"/>
            <a:ext cx="691200" cy="975100"/>
            <a:chOff x="6610575" y="4117375"/>
            <a:chExt cx="518400" cy="731325"/>
          </a:xfrm>
        </p:grpSpPr>
        <p:sp>
          <p:nvSpPr>
            <p:cNvPr id="879" name="Google Shape;879;p9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0" name="Google Shape;880;p9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1" name="Google Shape;881;p9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2" name="Google Shape;882;p9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3" name="Google Shape;883;p9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4" name="Google Shape;884;p9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5" name="Google Shape;885;p9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6" name="Google Shape;886;p9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66651E75-3490-4C91-B21C-73937C270F92}"/>
              </a:ext>
            </a:extLst>
          </p:cNvPr>
          <p:cNvSpPr txBox="1">
            <a:spLocks/>
          </p:cNvSpPr>
          <p:nvPr userDrawn="1"/>
        </p:nvSpPr>
        <p:spPr>
          <a:xfrm>
            <a:off x="10134600" y="65833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BD5714B-500F-4BAA-B821-EC82A67EBAE6}" type="slidenum">
              <a:rPr lang="en-HK" smtClean="0">
                <a:solidFill>
                  <a:schemeClr val="bg1"/>
                </a:solidFill>
              </a:rPr>
              <a:pPr/>
              <a:t>‹#›</a:t>
            </a:fld>
            <a:endParaRPr lang="en-H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639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2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4" name="Google Shape;2174;p22"/>
          <p:cNvSpPr txBox="1">
            <a:spLocks noGrp="1"/>
          </p:cNvSpPr>
          <p:nvPr>
            <p:ph type="ctrTitle"/>
          </p:nvPr>
        </p:nvSpPr>
        <p:spPr>
          <a:xfrm>
            <a:off x="3131400" y="958967"/>
            <a:ext cx="5928800" cy="121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2175" name="Google Shape;2175;p22"/>
          <p:cNvSpPr txBox="1">
            <a:spLocks noGrp="1"/>
          </p:cNvSpPr>
          <p:nvPr>
            <p:ph type="subTitle" idx="1"/>
          </p:nvPr>
        </p:nvSpPr>
        <p:spPr>
          <a:xfrm>
            <a:off x="3505600" y="2019300"/>
            <a:ext cx="5180400" cy="15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76" name="Google Shape;2176;p22"/>
          <p:cNvSpPr/>
          <p:nvPr/>
        </p:nvSpPr>
        <p:spPr>
          <a:xfrm>
            <a:off x="-1353733" y="4720867"/>
            <a:ext cx="3604400" cy="360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grpSp>
        <p:nvGrpSpPr>
          <p:cNvPr id="2177" name="Google Shape;2177;p22"/>
          <p:cNvGrpSpPr/>
          <p:nvPr/>
        </p:nvGrpSpPr>
        <p:grpSpPr>
          <a:xfrm rot="-5400000">
            <a:off x="8866533" y="74251"/>
            <a:ext cx="691200" cy="975100"/>
            <a:chOff x="6610575" y="4117375"/>
            <a:chExt cx="518400" cy="731325"/>
          </a:xfrm>
        </p:grpSpPr>
        <p:sp>
          <p:nvSpPr>
            <p:cNvPr id="2178" name="Google Shape;2178;p22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79" name="Google Shape;2179;p22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0" name="Google Shape;2180;p22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1" name="Google Shape;2181;p22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2" name="Google Shape;2182;p22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3" name="Google Shape;2183;p22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4" name="Google Shape;2184;p22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5" name="Google Shape;2185;p22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186" name="Google Shape;2186;p22"/>
          <p:cNvGrpSpPr/>
          <p:nvPr/>
        </p:nvGrpSpPr>
        <p:grpSpPr>
          <a:xfrm rot="-5400000">
            <a:off x="1039694" y="-768523"/>
            <a:ext cx="1570991" cy="3360841"/>
            <a:chOff x="7859445" y="2961507"/>
            <a:chExt cx="1178243" cy="2520631"/>
          </a:xfrm>
        </p:grpSpPr>
        <p:sp>
          <p:nvSpPr>
            <p:cNvPr id="2187" name="Google Shape;2187;p22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8" name="Google Shape;2188;p22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9" name="Google Shape;2189;p22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0" name="Google Shape;2190;p22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1" name="Google Shape;2191;p22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2" name="Google Shape;2192;p22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3" name="Google Shape;2193;p22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4" name="Google Shape;2194;p22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5" name="Google Shape;2195;p22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6" name="Google Shape;2196;p22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7" name="Google Shape;2197;p22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8" name="Google Shape;2198;p22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9" name="Google Shape;2199;p22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0" name="Google Shape;2200;p22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1" name="Google Shape;2201;p22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2" name="Google Shape;2202;p22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3" name="Google Shape;2203;p22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4" name="Google Shape;2204;p22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5" name="Google Shape;2205;p22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6" name="Google Shape;2206;p22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7" name="Google Shape;2207;p22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8" name="Google Shape;2208;p22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9" name="Google Shape;2209;p22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0" name="Google Shape;2210;p22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1" name="Google Shape;2211;p22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2" name="Google Shape;2212;p22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3" name="Google Shape;2213;p22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4" name="Google Shape;2214;p22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5" name="Google Shape;2215;p22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6" name="Google Shape;2216;p22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7" name="Google Shape;2217;p22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8" name="Google Shape;2218;p22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9" name="Google Shape;2219;p22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0" name="Google Shape;2220;p22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1" name="Google Shape;2221;p22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2" name="Google Shape;2222;p22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3" name="Google Shape;2223;p22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4" name="Google Shape;2224;p22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5" name="Google Shape;2225;p22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6" name="Google Shape;2226;p22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7" name="Google Shape;2227;p22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8" name="Google Shape;2228;p22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9" name="Google Shape;2229;p22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0" name="Google Shape;2230;p22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1" name="Google Shape;2231;p22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2" name="Google Shape;2232;p22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3" name="Google Shape;2233;p22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4" name="Google Shape;2234;p22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5" name="Google Shape;2235;p22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6" name="Google Shape;2236;p22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7" name="Google Shape;2237;p22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8" name="Google Shape;2238;p22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9" name="Google Shape;2239;p22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0" name="Google Shape;2240;p22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1" name="Google Shape;2241;p22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2" name="Google Shape;2242;p22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3" name="Google Shape;2243;p22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4" name="Google Shape;2244;p22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5" name="Google Shape;2245;p22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6" name="Google Shape;2246;p22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7" name="Google Shape;2247;p22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8" name="Google Shape;2248;p22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9" name="Google Shape;2249;p22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0" name="Google Shape;2250;p22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1" name="Google Shape;2251;p22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2" name="Google Shape;2252;p22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3" name="Google Shape;2253;p22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4" name="Google Shape;2254;p22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5" name="Google Shape;2255;p22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6" name="Google Shape;2256;p22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7" name="Google Shape;2257;p22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8" name="Google Shape;2258;p22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9" name="Google Shape;2259;p22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0" name="Google Shape;2260;p22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1" name="Google Shape;2261;p22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2" name="Google Shape;2262;p22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3" name="Google Shape;2263;p22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4" name="Google Shape;2264;p22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5" name="Google Shape;2265;p22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6" name="Google Shape;2266;p22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7" name="Google Shape;2267;p22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8" name="Google Shape;2268;p22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9" name="Google Shape;2269;p22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0" name="Google Shape;2270;p22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1" name="Google Shape;2271;p22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2" name="Google Shape;2272;p22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3" name="Google Shape;2273;p22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4" name="Google Shape;2274;p22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5" name="Google Shape;2275;p22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6" name="Google Shape;2276;p22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7" name="Google Shape;2277;p22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8" name="Google Shape;2278;p22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9" name="Google Shape;2279;p22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0" name="Google Shape;2280;p22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1" name="Google Shape;2281;p22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2" name="Google Shape;2282;p22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3" name="Google Shape;2283;p22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4" name="Google Shape;2284;p22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5" name="Google Shape;2285;p22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6" name="Google Shape;2286;p22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7" name="Google Shape;2287;p22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8" name="Google Shape;2288;p22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9" name="Google Shape;2289;p22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0" name="Google Shape;2290;p22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1" name="Google Shape;2291;p22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2" name="Google Shape;2292;p22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3" name="Google Shape;2293;p22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4" name="Google Shape;2294;p22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5" name="Google Shape;2295;p22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6" name="Google Shape;2296;p22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7" name="Google Shape;2297;p22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8" name="Google Shape;2298;p22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9" name="Google Shape;2299;p22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0" name="Google Shape;2300;p22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1" name="Google Shape;2301;p22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2" name="Google Shape;2302;p22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3" name="Google Shape;2303;p22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4" name="Google Shape;2304;p22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5" name="Google Shape;2305;p22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6" name="Google Shape;2306;p22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7" name="Google Shape;2307;p22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8" name="Google Shape;2308;p22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9" name="Google Shape;2309;p22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0" name="Google Shape;2310;p22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1" name="Google Shape;2311;p22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2" name="Google Shape;2312;p22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3" name="Google Shape;2313;p22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4" name="Google Shape;2314;p22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5" name="Google Shape;2315;p22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6" name="Google Shape;2316;p22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7" name="Google Shape;2317;p22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8" name="Google Shape;2318;p22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9" name="Google Shape;2319;p22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0" name="Google Shape;2320;p22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1" name="Google Shape;2321;p22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2" name="Google Shape;2322;p22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3" name="Google Shape;2323;p22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4" name="Google Shape;2324;p22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5" name="Google Shape;2325;p22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6" name="Google Shape;2326;p22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7" name="Google Shape;2327;p22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8" name="Google Shape;2328;p22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9" name="Google Shape;2329;p22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0" name="Google Shape;2330;p22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331" name="Google Shape;2331;p22"/>
          <p:cNvGrpSpPr/>
          <p:nvPr/>
        </p:nvGrpSpPr>
        <p:grpSpPr>
          <a:xfrm>
            <a:off x="5197359" y="6481452"/>
            <a:ext cx="1428683" cy="83200"/>
            <a:chOff x="4296859" y="976864"/>
            <a:chExt cx="1071512" cy="62400"/>
          </a:xfrm>
        </p:grpSpPr>
        <p:sp>
          <p:nvSpPr>
            <p:cNvPr id="2332" name="Google Shape;2332;p22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3" name="Google Shape;2333;p22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4" name="Google Shape;2334;p22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5" name="Google Shape;2335;p22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6" name="Google Shape;2336;p22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7" name="Google Shape;2337;p22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sp>
        <p:nvSpPr>
          <p:cNvPr id="166" name="Slide Number Placeholder 1">
            <a:extLst>
              <a:ext uri="{FF2B5EF4-FFF2-40B4-BE49-F238E27FC236}">
                <a16:creationId xmlns:a16="http://schemas.microsoft.com/office/drawing/2014/main" id="{B5A1FB54-D99B-466F-80E3-9ABB3B45CE82}"/>
              </a:ext>
            </a:extLst>
          </p:cNvPr>
          <p:cNvSpPr txBox="1">
            <a:spLocks/>
          </p:cNvSpPr>
          <p:nvPr userDrawn="1"/>
        </p:nvSpPr>
        <p:spPr>
          <a:xfrm>
            <a:off x="10134600" y="65833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BD5714B-500F-4BAA-B821-EC82A67EBAE6}" type="slidenum">
              <a:rPr lang="en-HK" smtClean="0">
                <a:solidFill>
                  <a:schemeClr val="bg1"/>
                </a:solidFill>
              </a:rPr>
              <a:pPr/>
              <a:t>‹#›</a:t>
            </a:fld>
            <a:endParaRPr lang="en-H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004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標題及物件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6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86"/>
          <p:cNvSpPr txBox="1">
            <a:spLocks noGrp="1"/>
          </p:cNvSpPr>
          <p:nvPr>
            <p:ph type="body" idx="1"/>
          </p:nvPr>
        </p:nvSpPr>
        <p:spPr>
          <a:xfrm>
            <a:off x="963167" y="1583467"/>
            <a:ext cx="10265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86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86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Google Shape;20;p8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7C5C902C-7448-45CE-8C4B-0D81E1057790}"/>
              </a:ext>
            </a:extLst>
          </p:cNvPr>
          <p:cNvSpPr txBox="1">
            <a:spLocks/>
          </p:cNvSpPr>
          <p:nvPr userDrawn="1"/>
        </p:nvSpPr>
        <p:spPr>
          <a:xfrm>
            <a:off x="10043159" y="65833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BD5714B-500F-4BAA-B821-EC82A67EBAE6}" type="slidenum">
              <a:rPr lang="en-HK" smtClean="0">
                <a:solidFill>
                  <a:schemeClr val="bg1"/>
                </a:solidFill>
              </a:rPr>
              <a:pPr/>
              <a:t>‹#›</a:t>
            </a:fld>
            <a:endParaRPr lang="en-H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1391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" name="Google Shape;1370;p13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71" name="Google Shape;1371;p13"/>
          <p:cNvSpPr txBox="1">
            <a:spLocks noGrp="1"/>
          </p:cNvSpPr>
          <p:nvPr>
            <p:ph type="title" idx="2" hasCustomPrompt="1"/>
          </p:nvPr>
        </p:nvSpPr>
        <p:spPr>
          <a:xfrm>
            <a:off x="1273607" y="2132900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72" name="Google Shape;1372;p13"/>
          <p:cNvSpPr txBox="1">
            <a:spLocks noGrp="1"/>
          </p:cNvSpPr>
          <p:nvPr>
            <p:ph type="title" idx="3" hasCustomPrompt="1"/>
          </p:nvPr>
        </p:nvSpPr>
        <p:spPr>
          <a:xfrm>
            <a:off x="1273608" y="5077697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73" name="Google Shape;1373;p13"/>
          <p:cNvSpPr txBox="1">
            <a:spLocks noGrp="1"/>
          </p:cNvSpPr>
          <p:nvPr>
            <p:ph type="title" idx="4" hasCustomPrompt="1"/>
          </p:nvPr>
        </p:nvSpPr>
        <p:spPr>
          <a:xfrm>
            <a:off x="1273619" y="3605307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74" name="Google Shape;1374;p13"/>
          <p:cNvSpPr txBox="1">
            <a:spLocks noGrp="1"/>
          </p:cNvSpPr>
          <p:nvPr>
            <p:ph type="title" idx="5" hasCustomPrompt="1"/>
          </p:nvPr>
        </p:nvSpPr>
        <p:spPr>
          <a:xfrm>
            <a:off x="6197585" y="2133000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75" name="Google Shape;1375;p13"/>
          <p:cNvSpPr txBox="1">
            <a:spLocks noGrp="1"/>
          </p:cNvSpPr>
          <p:nvPr>
            <p:ph type="subTitle" idx="1"/>
          </p:nvPr>
        </p:nvSpPr>
        <p:spPr>
          <a:xfrm>
            <a:off x="2573137" y="2197000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376" name="Google Shape;1376;p13"/>
          <p:cNvSpPr txBox="1">
            <a:spLocks noGrp="1"/>
          </p:cNvSpPr>
          <p:nvPr>
            <p:ph type="subTitle" idx="6"/>
          </p:nvPr>
        </p:nvSpPr>
        <p:spPr>
          <a:xfrm>
            <a:off x="2573177" y="5140901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377" name="Google Shape;1377;p13"/>
          <p:cNvSpPr txBox="1">
            <a:spLocks noGrp="1"/>
          </p:cNvSpPr>
          <p:nvPr>
            <p:ph type="subTitle" idx="7"/>
          </p:nvPr>
        </p:nvSpPr>
        <p:spPr>
          <a:xfrm>
            <a:off x="2573137" y="3666861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378" name="Google Shape;1378;p13"/>
          <p:cNvSpPr txBox="1">
            <a:spLocks noGrp="1"/>
          </p:cNvSpPr>
          <p:nvPr>
            <p:ph type="subTitle" idx="8"/>
          </p:nvPr>
        </p:nvSpPr>
        <p:spPr>
          <a:xfrm>
            <a:off x="7497193" y="2197000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379" name="Google Shape;1379;p13"/>
          <p:cNvSpPr txBox="1">
            <a:spLocks noGrp="1"/>
          </p:cNvSpPr>
          <p:nvPr>
            <p:ph type="title" idx="9" hasCustomPrompt="1"/>
          </p:nvPr>
        </p:nvSpPr>
        <p:spPr>
          <a:xfrm>
            <a:off x="6197573" y="5077697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80" name="Google Shape;1380;p13"/>
          <p:cNvSpPr txBox="1">
            <a:spLocks noGrp="1"/>
          </p:cNvSpPr>
          <p:nvPr>
            <p:ph type="title" idx="13" hasCustomPrompt="1"/>
          </p:nvPr>
        </p:nvSpPr>
        <p:spPr>
          <a:xfrm>
            <a:off x="6197583" y="3605307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81" name="Google Shape;1381;p13"/>
          <p:cNvSpPr txBox="1">
            <a:spLocks noGrp="1"/>
          </p:cNvSpPr>
          <p:nvPr>
            <p:ph type="subTitle" idx="14"/>
          </p:nvPr>
        </p:nvSpPr>
        <p:spPr>
          <a:xfrm>
            <a:off x="7497177" y="5140901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382" name="Google Shape;1382;p13"/>
          <p:cNvSpPr txBox="1">
            <a:spLocks noGrp="1"/>
          </p:cNvSpPr>
          <p:nvPr>
            <p:ph type="subTitle" idx="15"/>
          </p:nvPr>
        </p:nvSpPr>
        <p:spPr>
          <a:xfrm>
            <a:off x="7497137" y="3666861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grpSp>
        <p:nvGrpSpPr>
          <p:cNvPr id="1383" name="Google Shape;1383;p13"/>
          <p:cNvGrpSpPr/>
          <p:nvPr/>
        </p:nvGrpSpPr>
        <p:grpSpPr>
          <a:xfrm rot="-5400000">
            <a:off x="1246200" y="-97495"/>
            <a:ext cx="691200" cy="975100"/>
            <a:chOff x="6610575" y="4117375"/>
            <a:chExt cx="518400" cy="731325"/>
          </a:xfrm>
        </p:grpSpPr>
        <p:sp>
          <p:nvSpPr>
            <p:cNvPr id="1384" name="Google Shape;1384;p13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5" name="Google Shape;1385;p13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6" name="Google Shape;1386;p13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7" name="Google Shape;1387;p13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8" name="Google Shape;1388;p13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9" name="Google Shape;1389;p13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0" name="Google Shape;1390;p13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1" name="Google Shape;1391;p13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pic>
        <p:nvPicPr>
          <p:cNvPr id="1393" name="Google Shape;1393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290933" y="3231300"/>
            <a:ext cx="1645200" cy="165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4" name="Google Shape;1394;p13"/>
          <p:cNvSpPr/>
          <p:nvPr/>
        </p:nvSpPr>
        <p:spPr>
          <a:xfrm>
            <a:off x="11078367" y="-924500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grpSp>
        <p:nvGrpSpPr>
          <p:cNvPr id="1395" name="Google Shape;1395;p13"/>
          <p:cNvGrpSpPr/>
          <p:nvPr/>
        </p:nvGrpSpPr>
        <p:grpSpPr>
          <a:xfrm>
            <a:off x="8228173" y="6520352"/>
            <a:ext cx="1428683" cy="83200"/>
            <a:chOff x="4296859" y="976864"/>
            <a:chExt cx="1071512" cy="62400"/>
          </a:xfrm>
        </p:grpSpPr>
        <p:sp>
          <p:nvSpPr>
            <p:cNvPr id="1396" name="Google Shape;1396;p13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7" name="Google Shape;1397;p13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8" name="Google Shape;1398;p13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9" name="Google Shape;1399;p13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00" name="Google Shape;1400;p13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01" name="Google Shape;1401;p13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sp>
        <p:nvSpPr>
          <p:cNvPr id="33" name="Slide Number Placeholder 1">
            <a:extLst>
              <a:ext uri="{FF2B5EF4-FFF2-40B4-BE49-F238E27FC236}">
                <a16:creationId xmlns:a16="http://schemas.microsoft.com/office/drawing/2014/main" id="{DEAAD29F-6C38-49AF-B6E5-D7B164053CDE}"/>
              </a:ext>
            </a:extLst>
          </p:cNvPr>
          <p:cNvSpPr txBox="1">
            <a:spLocks/>
          </p:cNvSpPr>
          <p:nvPr userDrawn="1"/>
        </p:nvSpPr>
        <p:spPr>
          <a:xfrm>
            <a:off x="10134600" y="65833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BD5714B-500F-4BAA-B821-EC82A67EBAE6}" type="slidenum">
              <a:rPr lang="en-HK" smtClean="0">
                <a:solidFill>
                  <a:schemeClr val="bg1"/>
                </a:solidFill>
              </a:rPr>
              <a:pPr/>
              <a:t>‹#›</a:t>
            </a:fld>
            <a:endParaRPr lang="en-H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3714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88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16" name="Google Shape;16;p88"/>
          <p:cNvGrpSpPr/>
          <p:nvPr/>
        </p:nvGrpSpPr>
        <p:grpSpPr>
          <a:xfrm rot="-5400000">
            <a:off x="11267388" y="4014038"/>
            <a:ext cx="691183" cy="975076"/>
            <a:chOff x="6610575" y="4117375"/>
            <a:chExt cx="518400" cy="731325"/>
          </a:xfrm>
        </p:grpSpPr>
        <p:sp>
          <p:nvSpPr>
            <p:cNvPr id="17" name="Google Shape;17;p8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8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8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8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8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8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8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8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" name="Google Shape;25;p88"/>
          <p:cNvSpPr/>
          <p:nvPr/>
        </p:nvSpPr>
        <p:spPr>
          <a:xfrm>
            <a:off x="-713013" y="6012133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A6D608A1-DCDD-4146-A01F-EF268C40C396}"/>
              </a:ext>
            </a:extLst>
          </p:cNvPr>
          <p:cNvSpPr txBox="1">
            <a:spLocks/>
          </p:cNvSpPr>
          <p:nvPr userDrawn="1"/>
        </p:nvSpPr>
        <p:spPr>
          <a:xfrm>
            <a:off x="10134600" y="65833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BD5714B-500F-4BAA-B821-EC82A67EBAE6}" type="slidenum">
              <a:rPr lang="en-HK" smtClean="0">
                <a:solidFill>
                  <a:schemeClr val="bg1"/>
                </a:solidFill>
              </a:rPr>
              <a:pPr/>
              <a:t>‹#›</a:t>
            </a:fld>
            <a:endParaRPr lang="en-H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275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一張含有 螢幕擷取畫面, 行, 圖形, 文字 的圖片&#10;&#10;自動產生的描述">
            <a:extLst>
              <a:ext uri="{FF2B5EF4-FFF2-40B4-BE49-F238E27FC236}">
                <a16:creationId xmlns:a16="http://schemas.microsoft.com/office/drawing/2014/main" id="{7718FBA1-57C0-06C7-3D5E-AB832B03A8CC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-39915" y="-22434"/>
            <a:ext cx="12271764" cy="6902867"/>
          </a:xfrm>
          <a:prstGeom prst="rect">
            <a:avLst/>
          </a:prstGeom>
        </p:spPr>
      </p:pic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3167" y="1583467"/>
            <a:ext cx="10265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 dirty="0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21DFA1F-ED35-4796-AA6C-131B5568D5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74449" y="660579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BD5714B-500F-4BAA-B821-EC82A67EBAE6}" type="slidenum">
              <a:rPr lang="en-HK" smtClean="0"/>
              <a:pPr/>
              <a:t>‹#›</a:t>
            </a:fld>
            <a:endParaRPr lang="en-HK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72" r:id="rId2"/>
    <p:sldLayoutId id="2147483654" r:id="rId3"/>
    <p:sldLayoutId id="2147483666" r:id="rId4"/>
    <p:sldLayoutId id="2147483670" r:id="rId5"/>
    <p:sldLayoutId id="2147483671" r:id="rId6"/>
    <p:sldLayoutId id="2147483676" r:id="rId7"/>
    <p:sldLayoutId id="2147483681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hyperlink" Target="https://drive.google.com/file/d/1lzeKxWE_EapKwS2VI7k-CrMUPPCCVfdT/view?usp=drive_link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mailto:llsho@hkmu.edu.hk" TargetMode="External"/><Relationship Id="rId13" Type="http://schemas.openxmlformats.org/officeDocument/2006/relationships/hyperlink" Target="mailto:lic@hkmu.edu.hk" TargetMode="External"/><Relationship Id="rId3" Type="http://schemas.openxmlformats.org/officeDocument/2006/relationships/hyperlink" Target="mailto:amkchan@hkmu.edu.hk" TargetMode="External"/><Relationship Id="rId7" Type="http://schemas.openxmlformats.org/officeDocument/2006/relationships/image" Target="../media/image15.jpeg"/><Relationship Id="rId12" Type="http://schemas.openxmlformats.org/officeDocument/2006/relationships/hyperlink" Target="mailto:cwlui@hkmu.edu.hk" TargetMode="Externa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14.jpeg"/><Relationship Id="rId11" Type="http://schemas.openxmlformats.org/officeDocument/2006/relationships/image" Target="../media/image17.jpeg"/><Relationship Id="rId5" Type="http://schemas.openxmlformats.org/officeDocument/2006/relationships/image" Target="../media/image13.jpeg"/><Relationship Id="rId10" Type="http://schemas.openxmlformats.org/officeDocument/2006/relationships/hyperlink" Target="https://scholars.hkmu.edu.hk/en/persons/ka-man-lai" TargetMode="External"/><Relationship Id="rId4" Type="http://schemas.openxmlformats.org/officeDocument/2006/relationships/hyperlink" Target="https://scholars.hkmu.edu.hk/en/persons/sin-hung-heung" TargetMode="External"/><Relationship Id="rId9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6.xml"/><Relationship Id="rId7" Type="http://schemas.microsoft.com/office/2007/relationships/hdphoto" Target="../media/hdphoto2.wdp"/><Relationship Id="rId12" Type="http://schemas.microsoft.com/office/2007/relationships/hdphoto" Target="../media/hdphoto4.wdp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19.png"/><Relationship Id="rId11" Type="http://schemas.openxmlformats.org/officeDocument/2006/relationships/image" Target="../media/image22.png"/><Relationship Id="rId5" Type="http://schemas.microsoft.com/office/2007/relationships/hdphoto" Target="../media/hdphoto1.wdp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7.xml"/><Relationship Id="rId7" Type="http://schemas.microsoft.com/office/2007/relationships/hdphoto" Target="../media/hdphoto2.wdp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microsoft.com/office/2007/relationships/hdphoto" Target="../media/hdphoto1.wdp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kmu.edu.hk/lipace/tc/ftp-student-area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.intranet.hkmu.edu.hk/hkmu_o365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6.png"/><Relationship Id="rId4" Type="http://schemas.openxmlformats.org/officeDocument/2006/relationships/image" Target="../media/image45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.intranet.hkmu.edu.hk/hkmu_o365/FAQ/activate.mp4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.intranet.hkmu.edu.hk/hkmu_o365/FAQ/first_logon.mp4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elipace.hkmu.edu.hk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9.png"/><Relationship Id="rId4" Type="http://schemas.openxmlformats.org/officeDocument/2006/relationships/image" Target="../media/image4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kmu.edu.hk/lipace/tc/ftp-student-area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7.png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myhkmu.hkmu.edu.hk/" TargetMode="External"/><Relationship Id="rId5" Type="http://schemas.openxmlformats.org/officeDocument/2006/relationships/image" Target="../media/image67.png"/><Relationship Id="rId4" Type="http://schemas.openxmlformats.org/officeDocument/2006/relationships/image" Target="../media/image66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4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68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6.jp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hyperlink" Target="https://www.hkmu.edu.hk/lipace/tc/admission/enrollment-form/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Relationship Id="rId6" Type="http://schemas.openxmlformats.org/officeDocument/2006/relationships/hyperlink" Target="https://drive.google.com/file/d/1fRO0az-JW6hWbN3-tUWhKmDn5q70_epP/view?usp=sharing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hyperlink" Target="https://drive.google.com/file/d/1Rj6_MKb9ElRzNpPh2F2Uau8e_F8BgONH/view?usp=sharing" TargetMode="External"/><Relationship Id="rId4" Type="http://schemas.openxmlformats.org/officeDocument/2006/relationships/image" Target="../media/image7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hkmu.qualtrics.com/jfe/form/SV_a9pG9Q9DtSaI" TargetMode="External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hyperlink" Target="https://hkmu.qualtrics.com/jfe/form/SV_bpB3veks5h4YdZ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6162" y="2050794"/>
            <a:ext cx="5825837" cy="2956400"/>
          </a:xfrm>
        </p:spPr>
        <p:txBody>
          <a:bodyPr/>
          <a:lstStyle/>
          <a:p>
            <a:pPr algn="l"/>
            <a:r>
              <a:rPr kumimoji="1" lang="en-US" altLang="zh-TW" sz="2000" b="1" spc="400" dirty="0">
                <a:solidFill>
                  <a:srgbClr val="66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FHDBAM</a:t>
            </a:r>
            <a:br>
              <a:rPr kumimoji="1" lang="en-US" altLang="zh-TW" sz="2000" b="1" spc="400" dirty="0">
                <a:solidFill>
                  <a:srgbClr val="66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</a:br>
            <a:r>
              <a:rPr kumimoji="1" lang="en-US" altLang="zh-TW" sz="2000" spc="400" dirty="0">
                <a:solidFill>
                  <a:srgbClr val="66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Higher Diploma </a:t>
            </a:r>
            <a:r>
              <a:rPr kumimoji="1" lang="en-US" altLang="zh-TW" sz="2000" b="1" spc="400" dirty="0">
                <a:solidFill>
                  <a:srgbClr val="66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in Business Administration and Management</a:t>
            </a:r>
            <a:br>
              <a:rPr kumimoji="1" lang="en-HK" altLang="zh-TW" sz="2000" b="1" spc="400" dirty="0">
                <a:solidFill>
                  <a:srgbClr val="66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</a:br>
            <a:r>
              <a:rPr kumimoji="1" lang="zh-TW" altLang="en-US" sz="2000" b="1" spc="400" dirty="0">
                <a:solidFill>
                  <a:srgbClr val="66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工商管理高級文憑</a:t>
            </a:r>
            <a:br>
              <a:rPr kumimoji="1" lang="en-HK" altLang="zh-TW" sz="2000" b="1" spc="400" dirty="0">
                <a:solidFill>
                  <a:srgbClr val="66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</a:br>
            <a:br>
              <a:rPr kumimoji="1" lang="en-HK" altLang="zh-TW" sz="2000" b="1" spc="400" dirty="0">
                <a:solidFill>
                  <a:srgbClr val="0066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</a:br>
            <a:r>
              <a:rPr kumimoji="1" lang="en-HK" altLang="zh-TW" sz="2000" b="1" spc="4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FHDDBP</a:t>
            </a:r>
            <a:br>
              <a:rPr kumimoji="1" lang="en-US" altLang="zh-TW" sz="2000" b="1" spc="4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</a:br>
            <a:r>
              <a:rPr kumimoji="1" lang="en-US" altLang="zh-TW" sz="2000" b="1" spc="4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Higher Diploma in Digital Business Practice</a:t>
            </a:r>
            <a:br>
              <a:rPr kumimoji="1" lang="en-US" altLang="zh-TW" sz="2000" b="1" spc="4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</a:br>
            <a:r>
              <a:rPr kumimoji="1" lang="zh-TW" altLang="en-US" sz="2000" b="1" spc="4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數碼商業實務高級文憑</a:t>
            </a:r>
            <a:br>
              <a:rPr kumimoji="1" lang="zh-HK" altLang="en-US" sz="2000" b="1" dirty="0">
                <a:solidFill>
                  <a:srgbClr val="0066FF"/>
                </a:solidFill>
                <a:latin typeface="Century Gothic" panose="020B0502020202020204" pitchFamily="34" charset="0"/>
              </a:rPr>
            </a:br>
            <a:endParaRPr lang="zh-HK" altLang="en-US" sz="2000" dirty="0">
              <a:solidFill>
                <a:srgbClr val="0066FF"/>
              </a:solidFill>
              <a:latin typeface="Candara" panose="020E0502030303020204" pitchFamily="34" charset="0"/>
            </a:endParaRP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A3998D83-4910-40D0-A924-DF14697E65A9}"/>
              </a:ext>
            </a:extLst>
          </p:cNvPr>
          <p:cNvSpPr txBox="1">
            <a:spLocks/>
          </p:cNvSpPr>
          <p:nvPr/>
        </p:nvSpPr>
        <p:spPr>
          <a:xfrm>
            <a:off x="10134600" y="65833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BD5714B-500F-4BAA-B821-EC82A67EBAE6}" type="slidenum">
              <a:rPr lang="en-HK" smtClean="0">
                <a:solidFill>
                  <a:schemeClr val="bg1"/>
                </a:solidFill>
              </a:rPr>
              <a:pPr/>
              <a:t>1</a:t>
            </a:fld>
            <a:endParaRPr lang="en-H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454" y="2583575"/>
            <a:ext cx="4987294" cy="2956400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altLang="zh-HK" sz="4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Dean's Speech</a:t>
            </a:r>
            <a:br>
              <a:rPr lang="en-US" altLang="zh-HK" sz="4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zh-HK" altLang="en-US" sz="4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院長致辭</a:t>
            </a:r>
          </a:p>
        </p:txBody>
      </p:sp>
      <p:pic>
        <p:nvPicPr>
          <p:cNvPr id="5" name="Picture 7"/>
          <p:cNvPicPr/>
          <p:nvPr/>
        </p:nvPicPr>
        <p:blipFill rotWithShape="1">
          <a:blip r:embed="rId5"/>
          <a:srcRect l="70606" t="23814" r="4248" b="41375"/>
          <a:stretch/>
        </p:blipFill>
        <p:spPr bwMode="auto">
          <a:xfrm>
            <a:off x="6733800" y="5628845"/>
            <a:ext cx="1440180" cy="1121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 txBox="1">
            <a:spLocks/>
          </p:cNvSpPr>
          <p:nvPr/>
        </p:nvSpPr>
        <p:spPr>
          <a:xfrm>
            <a:off x="924753" y="5628845"/>
            <a:ext cx="6529137" cy="585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  <a:hlinkClick r:id="rId6"/>
              </a:rPr>
              <a:t>https://drive.google.com/file/d/1lzeKxWE_EapKwS2VI7k-CrMUPPCCVfdT/view?usp=drive_link</a:t>
            </a:r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</a:rPr>
              <a:t> </a:t>
            </a:r>
            <a:endParaRPr lang="zh-HK" altLang="en-US" sz="1800" dirty="0">
              <a:solidFill>
                <a:srgbClr val="0171B9"/>
              </a:solidFill>
              <a:latin typeface="Candara" panose="020E0502030303020204" pitchFamily="34" charset="0"/>
            </a:endParaRPr>
          </a:p>
        </p:txBody>
      </p:sp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6" y="-87296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2548467"/>
            <a:ext cx="6270183" cy="2390994"/>
          </a:xfrm>
        </p:spPr>
        <p:txBody>
          <a:bodyPr/>
          <a:lstStyle/>
          <a:p>
            <a:r>
              <a:rPr lang="en-US" sz="4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Key Staffs</a:t>
            </a:r>
            <a:br>
              <a:rPr lang="en-US" sz="4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zh-TW" altLang="en-US" sz="4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重要成員</a:t>
            </a:r>
            <a:endParaRPr lang="zh-HK" altLang="en-US" sz="40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1B5CDE87-7D5E-4752-A316-F1594018D9FE}"/>
              </a:ext>
            </a:extLst>
          </p:cNvPr>
          <p:cNvSpPr txBox="1">
            <a:spLocks/>
          </p:cNvSpPr>
          <p:nvPr/>
        </p:nvSpPr>
        <p:spPr>
          <a:xfrm>
            <a:off x="10134600" y="65833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BD5714B-500F-4BAA-B821-EC82A67EBAE6}" type="slidenum">
              <a:rPr lang="en-HK" smtClean="0">
                <a:solidFill>
                  <a:schemeClr val="bg1"/>
                </a:solidFill>
              </a:rPr>
              <a:pPr/>
              <a:t>3</a:t>
            </a:fld>
            <a:endParaRPr lang="en-H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57034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79253" y="1903597"/>
            <a:ext cx="5149514" cy="4385795"/>
          </a:xfrm>
        </p:spPr>
        <p:txBody>
          <a:bodyPr/>
          <a:lstStyle/>
          <a:p>
            <a:pPr marL="152400" indent="0">
              <a:buNone/>
            </a:pPr>
            <a:r>
              <a:rPr lang="en-US" altLang="zh-TW" sz="3200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Dean </a:t>
            </a:r>
            <a:r>
              <a:rPr lang="zh-TW" altLang="en-US" sz="3200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院長</a:t>
            </a:r>
            <a:endParaRPr lang="en-US" altLang="zh-TW" sz="3200" b="1" dirty="0"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152400" indent="0">
              <a:buNone/>
            </a:pPr>
            <a:endParaRPr lang="en-US" sz="2400" dirty="0"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152400" indent="0">
              <a:buNone/>
            </a:pPr>
            <a:r>
              <a:rPr lang="sv-SE" sz="2400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Dr Benjamin CHAN Tak-yuen </a:t>
            </a:r>
          </a:p>
          <a:p>
            <a:pPr marL="152400" indent="0">
              <a:buNone/>
            </a:pPr>
            <a:r>
              <a:rPr lang="sv-SE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曾德源博士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pic>
        <p:nvPicPr>
          <p:cNvPr id="1028" name="Picture 4" descr="getStaffImage_new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309" y="1903597"/>
            <a:ext cx="3036522" cy="354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標題 1"/>
          <p:cNvSpPr txBox="1">
            <a:spLocks/>
          </p:cNvSpPr>
          <p:nvPr/>
        </p:nvSpPr>
        <p:spPr>
          <a:xfrm>
            <a:off x="963167" y="661788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rgbClr val="00B050"/>
                </a:solidFill>
                <a:latin typeface="Calibri" panose="020F0502020204030204" pitchFamily="34" charset="0"/>
                <a:ea typeface="Orbitron"/>
                <a:cs typeface="Calibri" panose="020F0502020204030204" pitchFamily="34" charset="0"/>
                <a:sym typeface="Orbitron"/>
              </a:defRPr>
            </a:lvl1pPr>
            <a:lvl2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r>
              <a:rPr lang="en-US" sz="4000" dirty="0"/>
              <a:t>Key Staffs of LiPACE </a:t>
            </a:r>
            <a:r>
              <a:rPr lang="zh-TW" altLang="en-US" sz="4000" dirty="0"/>
              <a:t>學院重要成員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532357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167" y="628896"/>
            <a:ext cx="10265600" cy="763600"/>
          </a:xfrm>
          <a:solidFill>
            <a:schemeClr val="accent6"/>
          </a:solidFill>
        </p:spPr>
        <p:txBody>
          <a:bodyPr/>
          <a:lstStyle/>
          <a:p>
            <a:r>
              <a:rPr lang="en-US" sz="4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Key Staffs of LiPACE </a:t>
            </a:r>
            <a:r>
              <a:rPr lang="zh-TW" altLang="en-US" sz="4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學院重要成員</a:t>
            </a:r>
            <a:b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b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  <a:sym typeface="Poppins"/>
              </a:rPr>
              <a:t>Associate </a:t>
            </a:r>
            <a:r>
              <a:rPr lang="en-US" sz="3200" dirty="0">
                <a:solidFill>
                  <a:schemeClr val="lt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  <a:sym typeface="Poppins"/>
              </a:rPr>
              <a:t>Directors </a:t>
            </a:r>
            <a:br>
              <a:rPr lang="en-US" sz="3200" dirty="0">
                <a:solidFill>
                  <a:schemeClr val="lt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  <a:sym typeface="Poppins"/>
              </a:rPr>
            </a:br>
            <a:r>
              <a:rPr lang="zh-TW" altLang="en-US" sz="3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副院長</a:t>
            </a:r>
            <a:endParaRPr lang="en-US" sz="3200" dirty="0">
              <a:solidFill>
                <a:schemeClr val="lt1"/>
              </a:solidFill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  <a:sym typeface="Poppins"/>
            </a:endParaRPr>
          </a:p>
        </p:txBody>
      </p:sp>
      <p:pic>
        <p:nvPicPr>
          <p:cNvPr id="2050" name="Picture 2" descr="getStaffImage_new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598" y="2849620"/>
            <a:ext cx="1725672" cy="20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3934994" y="4862904"/>
            <a:ext cx="2132960" cy="708415"/>
          </a:xfrm>
        </p:spPr>
        <p:txBody>
          <a:bodyPr/>
          <a:lstStyle/>
          <a:p>
            <a:pPr marL="152400" indent="0" algn="ctr">
              <a:buNone/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Dr Chen Yi-Fan Yvonne</a:t>
            </a:r>
          </a:p>
          <a:p>
            <a:pPr marL="152400" indent="0" algn="ctr">
              <a:buNone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陳羿帆博士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2" name="Picture 4" descr="getStaffImage_new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20" y="2852182"/>
            <a:ext cx="1725672" cy="20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內容版面配置區 3"/>
          <p:cNvSpPr txBox="1">
            <a:spLocks/>
          </p:cNvSpPr>
          <p:nvPr/>
        </p:nvSpPr>
        <p:spPr>
          <a:xfrm>
            <a:off x="1837220" y="4862904"/>
            <a:ext cx="2132960" cy="70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152400" indent="0" algn="ctr">
              <a:buNone/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Dr Ching Ka Wai Larry</a:t>
            </a:r>
          </a:p>
          <a:p>
            <a:pPr marL="152400" indent="0" algn="ctr">
              <a:buNone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程家偉博士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4" name="Picture 6" descr="getStaffImage_new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648" y="2852182"/>
            <a:ext cx="1725672" cy="20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內容版面配置區 3"/>
          <p:cNvSpPr txBox="1">
            <a:spLocks/>
          </p:cNvSpPr>
          <p:nvPr/>
        </p:nvSpPr>
        <p:spPr>
          <a:xfrm>
            <a:off x="7839141" y="4870936"/>
            <a:ext cx="2639564" cy="70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152400" indent="0" algn="ctr">
              <a:buNone/>
            </a:pP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Dr Chim Hiu Man Kathleen</a:t>
            </a:r>
          </a:p>
          <a:p>
            <a:pPr marL="152400" indent="0" algn="ctr">
              <a:buNone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詹曉雯博士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6" name="Picture 8" descr="getStaffImage_new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608" y="2857652"/>
            <a:ext cx="1725672" cy="20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內容版面配置區 3"/>
          <p:cNvSpPr txBox="1">
            <a:spLocks/>
          </p:cNvSpPr>
          <p:nvPr/>
        </p:nvSpPr>
        <p:spPr>
          <a:xfrm>
            <a:off x="5793402" y="4876407"/>
            <a:ext cx="2595838" cy="70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152400" indent="0" algn="ctr">
              <a:buNone/>
            </a:pP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Ms. Pang Hoi Ning Helen </a:t>
            </a:r>
          </a:p>
          <a:p>
            <a:pPr marL="152400" indent="0" algn="ctr">
              <a:buNone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彭海寧女士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10478652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6"/>
          <p:cNvSpPr/>
          <p:nvPr/>
        </p:nvSpPr>
        <p:spPr>
          <a:xfrm>
            <a:off x="295955" y="801864"/>
            <a:ext cx="7038537" cy="913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667" b="1" dirty="0">
                <a:solidFill>
                  <a:srgbClr val="6600FF"/>
                </a:solidFill>
                <a:latin typeface="IBM Plex Sans"/>
                <a:sym typeface="IBM Plex Sans"/>
              </a:rPr>
              <a:t>FHDBAM</a:t>
            </a:r>
          </a:p>
          <a:p>
            <a:pPr algn="ctr"/>
            <a:r>
              <a:rPr lang="zh-TW" altLang="en-US" sz="2667" b="1" dirty="0">
                <a:solidFill>
                  <a:srgbClr val="6600FF"/>
                </a:solidFill>
                <a:latin typeface="IBM Plex Sans"/>
                <a:sym typeface="IBM Plex Sans"/>
              </a:rPr>
              <a:t>工商管理高級文憑課程</a:t>
            </a:r>
          </a:p>
        </p:txBody>
      </p:sp>
      <p:sp>
        <p:nvSpPr>
          <p:cNvPr id="7" name="Rectangle 6"/>
          <p:cNvSpPr/>
          <p:nvPr/>
        </p:nvSpPr>
        <p:spPr>
          <a:xfrm>
            <a:off x="4782" y="4336540"/>
            <a:ext cx="2471180" cy="1378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89" b="1" dirty="0">
                <a:solidFill>
                  <a:srgbClr val="6600FF"/>
                </a:solidFill>
                <a:latin typeface="IBM Plex Sans"/>
                <a:sym typeface="IBM Plex Sans"/>
              </a:rPr>
              <a:t>Alvis Chan</a:t>
            </a:r>
            <a:br>
              <a:rPr lang="en-US" sz="1467" dirty="0">
                <a:solidFill>
                  <a:srgbClr val="6600FF"/>
                </a:solidFill>
              </a:rPr>
            </a:br>
            <a:r>
              <a:rPr lang="en-US" sz="1467" dirty="0">
                <a:solidFill>
                  <a:srgbClr val="6600FF"/>
                </a:solidFill>
                <a:latin typeface="+mj-lt"/>
              </a:rPr>
              <a:t>Program Leader of FHDBAM </a:t>
            </a:r>
            <a:br>
              <a:rPr lang="en-US" sz="1467" dirty="0">
                <a:solidFill>
                  <a:srgbClr val="6600FF"/>
                </a:solidFill>
              </a:rPr>
            </a:br>
            <a:r>
              <a:rPr lang="en-US" sz="1467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amkchan@hkmu.edu.hk</a:t>
            </a:r>
            <a:br>
              <a:rPr lang="en-US" sz="1467" dirty="0">
                <a:solidFill>
                  <a:schemeClr val="bg1"/>
                </a:solidFill>
              </a:rPr>
            </a:br>
            <a:r>
              <a:rPr lang="en-US" sz="1467" dirty="0">
                <a:solidFill>
                  <a:schemeClr val="bg1"/>
                </a:solidFill>
              </a:rPr>
              <a:t>+852-3120-9722</a:t>
            </a:r>
          </a:p>
        </p:txBody>
      </p:sp>
      <p:sp>
        <p:nvSpPr>
          <p:cNvPr id="8" name="Rectangle 7"/>
          <p:cNvSpPr/>
          <p:nvPr/>
        </p:nvSpPr>
        <p:spPr>
          <a:xfrm>
            <a:off x="4918507" y="4336538"/>
            <a:ext cx="2572949" cy="1152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89" b="1" dirty="0">
                <a:solidFill>
                  <a:srgbClr val="6600FF"/>
                </a:solidFill>
                <a:latin typeface="IBM Plex Sans"/>
              </a:rPr>
              <a:t>Arna Heung</a:t>
            </a:r>
          </a:p>
          <a:p>
            <a:pPr algn="ctr"/>
            <a:r>
              <a:rPr lang="en-US" sz="1467" dirty="0">
                <a:solidFill>
                  <a:srgbClr val="6600FF"/>
                </a:solidFill>
                <a:latin typeface="+mj-lt"/>
              </a:rPr>
              <a:t>Lecturer</a:t>
            </a:r>
            <a:br>
              <a:rPr lang="en-US" sz="1467" dirty="0">
                <a:solidFill>
                  <a:srgbClr val="6600FF"/>
                </a:solidFill>
              </a:rPr>
            </a:br>
            <a:r>
              <a:rPr lang="en-US" sz="1467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aheung@hkmu.edu.hk</a:t>
            </a:r>
            <a:r>
              <a:rPr lang="en-US" sz="1467" dirty="0">
                <a:solidFill>
                  <a:schemeClr val="bg1"/>
                </a:solidFill>
              </a:rPr>
              <a:t> </a:t>
            </a:r>
            <a:br>
              <a:rPr lang="en-US" sz="1467" dirty="0">
                <a:solidFill>
                  <a:schemeClr val="bg1"/>
                </a:solidFill>
              </a:rPr>
            </a:br>
            <a:r>
              <a:rPr lang="en-US" sz="1467" dirty="0">
                <a:solidFill>
                  <a:schemeClr val="bg1"/>
                </a:solidFill>
              </a:rPr>
              <a:t>+852-3120-9726</a:t>
            </a:r>
          </a:p>
        </p:txBody>
      </p:sp>
      <p:sp>
        <p:nvSpPr>
          <p:cNvPr id="2" name="Rectangle 1"/>
          <p:cNvSpPr/>
          <p:nvPr/>
        </p:nvSpPr>
        <p:spPr>
          <a:xfrm>
            <a:off x="7892494" y="784052"/>
            <a:ext cx="3796699" cy="913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667" b="1" dirty="0">
                <a:solidFill>
                  <a:srgbClr val="0000FF"/>
                </a:solidFill>
                <a:latin typeface="IBM Plex Sans"/>
                <a:sym typeface="IBM Plex Sans"/>
              </a:rPr>
              <a:t>FHDDBP</a:t>
            </a:r>
            <a:endParaRPr lang="en-US" sz="2667" b="1" dirty="0">
              <a:solidFill>
                <a:srgbClr val="0000FF"/>
              </a:solidFill>
              <a:latin typeface="IBM Plex Sans"/>
              <a:sym typeface="IBM Plex Sans"/>
            </a:endParaRPr>
          </a:p>
          <a:p>
            <a:pPr algn="ctr"/>
            <a:r>
              <a:rPr lang="zh-TW" altLang="en-US" sz="2667" b="1" dirty="0">
                <a:solidFill>
                  <a:srgbClr val="0000FF"/>
                </a:solidFill>
                <a:latin typeface="IBM Plex Sans"/>
                <a:sym typeface="IBM Plex Sans"/>
              </a:rPr>
              <a:t>數碼商業實務高級文憑</a:t>
            </a:r>
            <a:endParaRPr lang="en-US" sz="2667" b="1" dirty="0">
              <a:solidFill>
                <a:srgbClr val="0000FF"/>
              </a:solidFill>
              <a:latin typeface="IBM Plex Sans"/>
              <a:sym typeface="IBM Plex Sans"/>
            </a:endParaRPr>
          </a:p>
        </p:txBody>
      </p:sp>
      <p:pic>
        <p:nvPicPr>
          <p:cNvPr id="5122" name="Picture 2" descr="getStaffImage_new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12" y="1833070"/>
            <a:ext cx="2087440" cy="243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getStaffImage_new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026" y="1858956"/>
            <a:ext cx="2056635" cy="2399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getStaffImage_new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699" y="1858957"/>
            <a:ext cx="2022721" cy="235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2528749" y="4336540"/>
            <a:ext cx="2572949" cy="1378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89" b="1" dirty="0">
                <a:solidFill>
                  <a:srgbClr val="6600FF"/>
                </a:solidFill>
                <a:latin typeface="IBM Plex Sans"/>
              </a:rPr>
              <a:t>Lilian Ho</a:t>
            </a:r>
          </a:p>
          <a:p>
            <a:pPr algn="ctr"/>
            <a:r>
              <a:rPr lang="en-US" sz="1467" dirty="0">
                <a:solidFill>
                  <a:srgbClr val="6600FF"/>
                </a:solidFill>
                <a:latin typeface="+mj-lt"/>
              </a:rPr>
              <a:t>Deputy Program Leader of FHDBAM </a:t>
            </a:r>
            <a:br>
              <a:rPr lang="en-US" sz="1467" dirty="0">
                <a:solidFill>
                  <a:srgbClr val="6600FF"/>
                </a:solidFill>
              </a:rPr>
            </a:br>
            <a:r>
              <a:rPr lang="en-US" sz="1467" dirty="0">
                <a:solidFill>
                  <a:schemeClr val="bg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llsho@hkmu.edu.hk</a:t>
            </a:r>
            <a:r>
              <a:rPr lang="en-US" sz="1467" dirty="0">
                <a:solidFill>
                  <a:schemeClr val="bg1"/>
                </a:solidFill>
              </a:rPr>
              <a:t> </a:t>
            </a:r>
            <a:br>
              <a:rPr lang="en-US" sz="1467" dirty="0">
                <a:solidFill>
                  <a:schemeClr val="bg1"/>
                </a:solidFill>
              </a:rPr>
            </a:br>
            <a:r>
              <a:rPr lang="en-US" sz="1467" dirty="0">
                <a:solidFill>
                  <a:schemeClr val="bg1"/>
                </a:solidFill>
              </a:rPr>
              <a:t>+852-3120-9604</a:t>
            </a:r>
          </a:p>
        </p:txBody>
      </p:sp>
      <p:pic>
        <p:nvPicPr>
          <p:cNvPr id="5128" name="Picture 8" descr="getStaffImage_new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456" y="1839640"/>
            <a:ext cx="2039277" cy="2379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7319664" y="4332594"/>
            <a:ext cx="2471180" cy="1419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89" b="1" dirty="0">
                <a:solidFill>
                  <a:srgbClr val="0000FF"/>
                </a:solidFill>
                <a:latin typeface="IBM Plex Sans"/>
              </a:rPr>
              <a:t>Kaman Lai</a:t>
            </a:r>
          </a:p>
          <a:p>
            <a:pPr algn="ctr"/>
            <a:r>
              <a:rPr lang="en-US" sz="1600" dirty="0">
                <a:solidFill>
                  <a:srgbClr val="0000FF"/>
                </a:solidFill>
                <a:latin typeface="+mj-lt"/>
              </a:rPr>
              <a:t>Program Leader of FHDDBP </a:t>
            </a:r>
            <a:br>
              <a:rPr lang="en-US" sz="1467" dirty="0">
                <a:solidFill>
                  <a:srgbClr val="0000FF"/>
                </a:solidFill>
              </a:rPr>
            </a:br>
            <a:r>
              <a:rPr lang="en-US" sz="1467" u="sng" dirty="0">
                <a:solidFill>
                  <a:schemeClr val="bg1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kkmlai@hkmu.edu.hk</a:t>
            </a:r>
            <a:br>
              <a:rPr lang="en-US" sz="1467" dirty="0">
                <a:solidFill>
                  <a:schemeClr val="bg1"/>
                </a:solidFill>
              </a:rPr>
            </a:br>
            <a:r>
              <a:rPr lang="en-US" sz="1467" dirty="0">
                <a:solidFill>
                  <a:schemeClr val="bg1"/>
                </a:solidFill>
              </a:rPr>
              <a:t>+852-3120-9711</a:t>
            </a:r>
          </a:p>
        </p:txBody>
      </p:sp>
      <p:pic>
        <p:nvPicPr>
          <p:cNvPr id="5130" name="Picture 10" descr="getStaffImage_new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4166" y="1833070"/>
            <a:ext cx="2022721" cy="235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9619051" y="4326280"/>
            <a:ext cx="2572949" cy="1173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89" b="1" dirty="0">
                <a:solidFill>
                  <a:srgbClr val="0000FF"/>
                </a:solidFill>
                <a:latin typeface="IBM Plex Sans"/>
              </a:rPr>
              <a:t>Winko Lui</a:t>
            </a:r>
          </a:p>
          <a:p>
            <a:pPr algn="ctr"/>
            <a:r>
              <a:rPr lang="en-US" sz="1600" dirty="0">
                <a:solidFill>
                  <a:srgbClr val="0000FF"/>
                </a:solidFill>
                <a:latin typeface="+mj-lt"/>
              </a:rPr>
              <a:t>Lecturer</a:t>
            </a:r>
            <a:br>
              <a:rPr lang="en-US" sz="1467" dirty="0">
                <a:solidFill>
                  <a:srgbClr val="0000FF"/>
                </a:solidFill>
              </a:rPr>
            </a:br>
            <a:r>
              <a:rPr lang="en-US" sz="1467" dirty="0">
                <a:solidFill>
                  <a:schemeClr val="bg1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cwlui@hkmu.edu.hk</a:t>
            </a:r>
            <a:endParaRPr lang="en-US" sz="1467" dirty="0">
              <a:solidFill>
                <a:schemeClr val="bg1"/>
              </a:solidFill>
            </a:endParaRPr>
          </a:p>
          <a:p>
            <a:pPr algn="ctr"/>
            <a:r>
              <a:rPr lang="en-US" sz="1467" dirty="0">
                <a:solidFill>
                  <a:schemeClr val="bg1"/>
                </a:solidFill>
              </a:rPr>
              <a:t>+852-3120-9713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E2A402-C94A-46F8-A761-E8B1C16A963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047241" y="4328730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BD5714B-500F-4BAA-B821-EC82A67EBAE6}" type="slidenum">
              <a:rPr lang="en-HK" smtClean="0"/>
              <a:pPr/>
              <a:t>6</a:t>
            </a:fld>
            <a:endParaRPr lang="en-HK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D4CE6AF-9DBA-4F7E-ACD0-D302ED544C68}"/>
              </a:ext>
            </a:extLst>
          </p:cNvPr>
          <p:cNvSpPr txBox="1"/>
          <p:nvPr/>
        </p:nvSpPr>
        <p:spPr>
          <a:xfrm>
            <a:off x="1288232" y="5957042"/>
            <a:ext cx="9101844" cy="66697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Ms. </a:t>
            </a:r>
            <a:r>
              <a:rPr lang="it-IT" dirty="0"/>
              <a:t>Lucille LI: </a:t>
            </a:r>
            <a:r>
              <a:rPr lang="en-US" dirty="0"/>
              <a:t>3120 9707 - </a:t>
            </a:r>
            <a:r>
              <a:rPr lang="en-US" dirty="0">
                <a:hlinkClick r:id="rId13"/>
              </a:rPr>
              <a:t>lic@hkmu.edu.hk</a:t>
            </a:r>
            <a:r>
              <a:rPr lang="en-US" dirty="0"/>
              <a:t>  </a:t>
            </a:r>
            <a:br>
              <a:rPr lang="en-US" dirty="0"/>
            </a:br>
            <a:r>
              <a:rPr lang="en-US" dirty="0"/>
              <a:t>for administrative support  (FHDBAM or FHDDBP)</a:t>
            </a:r>
          </a:p>
        </p:txBody>
      </p:sp>
      <p:sp>
        <p:nvSpPr>
          <p:cNvPr id="17" name="標題 1">
            <a:extLst>
              <a:ext uri="{FF2B5EF4-FFF2-40B4-BE49-F238E27FC236}">
                <a16:creationId xmlns:a16="http://schemas.microsoft.com/office/drawing/2014/main" id="{C615F3BD-29B5-4F55-957D-E593A0FD8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200" y="-29645"/>
            <a:ext cx="10265600" cy="763600"/>
          </a:xfrm>
          <a:solidFill>
            <a:schemeClr val="accent6"/>
          </a:solidFill>
        </p:spPr>
        <p:txBody>
          <a:bodyPr/>
          <a:lstStyle/>
          <a:p>
            <a:r>
              <a:rPr lang="en-US" sz="4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Key Staffs of BAM &amp; DBP - </a:t>
            </a:r>
            <a:r>
              <a:rPr lang="en-HK" altLang="zh-TW" sz="4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BAM</a:t>
            </a:r>
            <a:r>
              <a:rPr lang="zh-TW" altLang="en-US" sz="4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及</a:t>
            </a:r>
            <a:r>
              <a:rPr lang="en-HK" altLang="zh-TW" sz="4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DBP</a:t>
            </a:r>
            <a:r>
              <a:rPr lang="zh-TW" altLang="en-US" sz="4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重要成員</a:t>
            </a:r>
            <a:endParaRPr lang="en-US" sz="3200" dirty="0">
              <a:solidFill>
                <a:schemeClr val="lt1"/>
              </a:solidFill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598096742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2548467"/>
            <a:ext cx="6270183" cy="2390994"/>
          </a:xfrm>
        </p:spPr>
        <p:txBody>
          <a:bodyPr/>
          <a:lstStyle/>
          <a:p>
            <a:r>
              <a:rPr lang="en-HK" sz="4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LiPACE information and study path</a:t>
            </a:r>
            <a:br>
              <a:rPr lang="en-HK" sz="4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zh-TW" altLang="en-US" sz="4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學院資訊及升學階梯簡介</a:t>
            </a:r>
            <a:endParaRPr lang="zh-HK" altLang="en-US" sz="40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F4F6CE10-12F3-4CA0-B93C-59699232A998}"/>
              </a:ext>
            </a:extLst>
          </p:cNvPr>
          <p:cNvSpPr txBox="1">
            <a:spLocks/>
          </p:cNvSpPr>
          <p:nvPr/>
        </p:nvSpPr>
        <p:spPr>
          <a:xfrm>
            <a:off x="10207835" y="6666489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BD5714B-500F-4BAA-B821-EC82A67EBAE6}" type="slidenum">
              <a:rPr lang="en-HK" smtClean="0">
                <a:solidFill>
                  <a:schemeClr val="bg1"/>
                </a:solidFill>
              </a:rPr>
              <a:pPr/>
              <a:t>7</a:t>
            </a:fld>
            <a:endParaRPr lang="en-H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60918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8" name="Google Shape;1828;p5"/>
          <p:cNvSpPr txBox="1">
            <a:spLocks noGrp="1"/>
          </p:cNvSpPr>
          <p:nvPr>
            <p:ph type="title" idx="4294967295"/>
          </p:nvPr>
        </p:nvSpPr>
        <p:spPr>
          <a:xfrm>
            <a:off x="1064312" y="617713"/>
            <a:ext cx="10264775" cy="763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  <a:t>Programme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  <a:t> Type &amp; Study Pathway </a:t>
            </a:r>
            <a:b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</a:br>
            <a:r>
              <a:rPr lang="en-US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課程類別及升學階梯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29" name="Google Shape;1829;p5"/>
          <p:cNvGrpSpPr/>
          <p:nvPr/>
        </p:nvGrpSpPr>
        <p:grpSpPr>
          <a:xfrm>
            <a:off x="1637700" y="1953212"/>
            <a:ext cx="9379924" cy="4038599"/>
            <a:chOff x="0" y="0"/>
            <a:chExt cx="9175936" cy="4038599"/>
          </a:xfrm>
        </p:grpSpPr>
        <p:sp>
          <p:nvSpPr>
            <p:cNvPr id="1830" name="Google Shape;1830;p5"/>
            <p:cNvSpPr/>
            <p:nvPr/>
          </p:nvSpPr>
          <p:spPr>
            <a:xfrm rot="-5400000">
              <a:off x="-562979" y="562979"/>
              <a:ext cx="4038599" cy="2912640"/>
            </a:xfrm>
            <a:prstGeom prst="flowChartManualOperation">
              <a:avLst/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1" name="Google Shape;1831;p5"/>
            <p:cNvSpPr txBox="1"/>
            <p:nvPr/>
          </p:nvSpPr>
          <p:spPr>
            <a:xfrm>
              <a:off x="1" y="807719"/>
              <a:ext cx="2912640" cy="24231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0" rIns="11430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 dirty="0" err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應用教育文憑課程</a:t>
              </a:r>
              <a:r>
                <a:rPr lang="en-US" sz="1800" b="1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Diploma of Applied Education</a:t>
              </a:r>
              <a:endParaRPr sz="18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 dirty="0" err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文憑課程</a:t>
              </a:r>
              <a:r>
                <a:rPr lang="en-US" sz="1800" b="1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Diploma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(1 year full-time)</a:t>
              </a:r>
              <a:endParaRPr sz="14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1" indent="-69850" algn="l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  <p:sp>
          <p:nvSpPr>
            <p:cNvPr id="1832" name="Google Shape;1832;p5"/>
            <p:cNvSpPr/>
            <p:nvPr/>
          </p:nvSpPr>
          <p:spPr>
            <a:xfrm rot="-5400000">
              <a:off x="2569229" y="562979"/>
              <a:ext cx="4038599" cy="2912640"/>
            </a:xfrm>
            <a:prstGeom prst="flowChartManualOperation">
              <a:avLst/>
            </a:prstGeom>
            <a:gradFill>
              <a:gsLst>
                <a:gs pos="0">
                  <a:srgbClr val="5DC098"/>
                </a:gs>
                <a:gs pos="50000">
                  <a:srgbClr val="3EBB8C"/>
                </a:gs>
                <a:gs pos="100000">
                  <a:srgbClr val="31AB7D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3" name="Google Shape;1833;p5"/>
            <p:cNvSpPr txBox="1"/>
            <p:nvPr/>
          </p:nvSpPr>
          <p:spPr>
            <a:xfrm>
              <a:off x="3132209" y="807719"/>
              <a:ext cx="2912640" cy="24231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0" rIns="114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高級文憑課程 </a:t>
              </a: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Higher Diploma</a:t>
              </a:r>
              <a:b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</a:br>
              <a:b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副學士課程</a:t>
              </a:r>
              <a:b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Associate Degree</a:t>
              </a:r>
              <a:b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(2 years full-time)</a:t>
              </a:r>
              <a:br>
                <a:rPr lang="en-US" sz="14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</a:br>
              <a:br>
                <a:rPr lang="en-US" sz="14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4" name="Google Shape;1834;p5"/>
            <p:cNvSpPr/>
            <p:nvPr/>
          </p:nvSpPr>
          <p:spPr>
            <a:xfrm rot="-5400000">
              <a:off x="5700317" y="562979"/>
              <a:ext cx="4038599" cy="2912640"/>
            </a:xfrm>
            <a:prstGeom prst="flowChartManualOperation">
              <a:avLst/>
            </a:prstGeom>
            <a:gradFill>
              <a:gsLst>
                <a:gs pos="0">
                  <a:srgbClr val="7EB45F"/>
                </a:gs>
                <a:gs pos="50000">
                  <a:srgbClr val="6EAE41"/>
                </a:gs>
                <a:gs pos="100000">
                  <a:srgbClr val="5F9E35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5" name="Google Shape;1835;p5"/>
            <p:cNvSpPr txBox="1"/>
            <p:nvPr/>
          </p:nvSpPr>
          <p:spPr>
            <a:xfrm>
              <a:off x="6263297" y="807719"/>
              <a:ext cx="2912640" cy="24231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600" tIns="0" rIns="10160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endParaRPr sz="160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endParaRPr sz="160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endParaRPr sz="180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zh-TW" altLang="en-US" sz="1800" b="1" i="0" u="none" strike="noStrike" cap="none" dirty="0">
                  <a:solidFill>
                    <a:srgbClr val="FFFFFF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銜接至</a:t>
              </a:r>
              <a:r>
                <a:rPr lang="en-US" sz="1800" b="1" i="0" u="none" strike="noStrike" cap="none" dirty="0" err="1">
                  <a:solidFill>
                    <a:srgbClr val="FFFFFF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本地或海外學位課程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Articulated to Local or Overseas Degree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(2-3 years full-time </a:t>
              </a:r>
              <a:r>
                <a:rPr lang="en-US" sz="1600" b="1" i="0" u="none" strike="noStrike" cap="none" dirty="0" err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programme</a:t>
              </a:r>
              <a:r>
                <a:rPr lang="en-US" sz="1600" b="1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)</a:t>
              </a:r>
              <a:endParaRPr sz="160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endParaRPr sz="160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endParaRPr sz="160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endParaRPr sz="160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9612565" y="1951756"/>
            <a:ext cx="14858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Level 5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0" name="圖片 1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696">
                        <a14:foregroundMark x1="51672" y1="27451" x2="99088" y2="30065"/>
                        <a14:foregroundMark x1="53799" y1="35948" x2="98784" y2="37908"/>
                        <a14:foregroundMark x1="98480" y1="21569" x2="89666" y2="24837"/>
                        <a14:foregroundMark x1="53799" y1="54902" x2="98784" y2="54902"/>
                        <a14:foregroundMark x1="84195" y1="81046" x2="83891" y2="71242"/>
                        <a14:foregroundMark x1="75076" y1="71895" x2="73252" y2="699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983" y="5521270"/>
            <a:ext cx="1011815" cy="470540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696">
                        <a14:foregroundMark x1="51672" y1="27451" x2="99088" y2="30065"/>
                        <a14:foregroundMark x1="53799" y1="35948" x2="98784" y2="37908"/>
                        <a14:foregroundMark x1="98480" y1="21569" x2="89666" y2="24837"/>
                        <a14:foregroundMark x1="53799" y1="54902" x2="98784" y2="54902"/>
                        <a14:foregroundMark x1="84195" y1="81046" x2="83891" y2="71242"/>
                        <a14:foregroundMark x1="75076" y1="71895" x2="73252" y2="699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734" y="5521270"/>
            <a:ext cx="1011815" cy="470540"/>
          </a:xfrm>
          <a:prstGeom prst="rect">
            <a:avLst/>
          </a:prstGeom>
        </p:spPr>
      </p:pic>
      <p:pic>
        <p:nvPicPr>
          <p:cNvPr id="22" name="圖片 2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696">
                        <a14:foregroundMark x1="51672" y1="27451" x2="99088" y2="30065"/>
                        <a14:foregroundMark x1="53799" y1="35948" x2="98784" y2="37908"/>
                        <a14:foregroundMark x1="98480" y1="21569" x2="89666" y2="24837"/>
                        <a14:foregroundMark x1="53799" y1="54902" x2="98784" y2="54902"/>
                        <a14:foregroundMark x1="84195" y1="81046" x2="83891" y2="71242"/>
                        <a14:foregroundMark x1="75076" y1="71895" x2="73252" y2="699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739" y="5521270"/>
            <a:ext cx="1011815" cy="470540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6306994" y="1951756"/>
            <a:ext cx="14858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Level 4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173665" y="1951756"/>
            <a:ext cx="14858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Level 3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335773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8" name="Google Shape;1828;p5"/>
          <p:cNvSpPr txBox="1">
            <a:spLocks noGrp="1"/>
          </p:cNvSpPr>
          <p:nvPr>
            <p:ph type="title" idx="4294967295"/>
          </p:nvPr>
        </p:nvSpPr>
        <p:spPr>
          <a:xfrm>
            <a:off x="772459" y="593071"/>
            <a:ext cx="10264775" cy="989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  <a:t>Top-up / Senior Year Degree </a:t>
            </a:r>
            <a:r>
              <a:rPr lang="en-US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  <a:t>Programme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  <a:t> </a:t>
            </a:r>
            <a:b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</a:br>
            <a:r>
              <a:rPr lang="en-US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本地銜接學士學位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zh-TW" alt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高年級入學</a:t>
            </a:r>
            <a:r>
              <a:rPr lang="en-US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課程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29" name="Google Shape;1829;p5"/>
          <p:cNvGrpSpPr/>
          <p:nvPr/>
        </p:nvGrpSpPr>
        <p:grpSpPr>
          <a:xfrm>
            <a:off x="1179777" y="1701696"/>
            <a:ext cx="10149310" cy="4935865"/>
            <a:chOff x="-54542" y="-1"/>
            <a:chExt cx="9230479" cy="4038599"/>
          </a:xfrm>
        </p:grpSpPr>
        <p:sp>
          <p:nvSpPr>
            <p:cNvPr id="1830" name="Google Shape;1830;p5"/>
            <p:cNvSpPr/>
            <p:nvPr/>
          </p:nvSpPr>
          <p:spPr>
            <a:xfrm rot="-5400000">
              <a:off x="-562979" y="562979"/>
              <a:ext cx="4038599" cy="2912640"/>
            </a:xfrm>
            <a:prstGeom prst="flowChartManualOperation">
              <a:avLst/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1" name="Google Shape;1831;p5"/>
            <p:cNvSpPr txBox="1"/>
            <p:nvPr/>
          </p:nvSpPr>
          <p:spPr>
            <a:xfrm>
              <a:off x="-54542" y="620000"/>
              <a:ext cx="2912640" cy="776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0" rIns="11430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 dirty="0" err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應用教育文憑課程</a:t>
              </a:r>
              <a:r>
                <a:rPr lang="en-US" sz="1800" b="1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Diploma of Applied Education</a:t>
              </a:r>
              <a:endParaRPr sz="18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1" indent="-69850" algn="l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  <p:sp>
          <p:nvSpPr>
            <p:cNvPr id="1832" name="Google Shape;1832;p5"/>
            <p:cNvSpPr/>
            <p:nvPr/>
          </p:nvSpPr>
          <p:spPr>
            <a:xfrm rot="-5400000">
              <a:off x="2569229" y="562979"/>
              <a:ext cx="4038599" cy="2912640"/>
            </a:xfrm>
            <a:prstGeom prst="flowChartManualOperation">
              <a:avLst/>
            </a:prstGeom>
            <a:gradFill>
              <a:gsLst>
                <a:gs pos="0">
                  <a:srgbClr val="5DC098"/>
                </a:gs>
                <a:gs pos="50000">
                  <a:srgbClr val="3EBB8C"/>
                </a:gs>
                <a:gs pos="100000">
                  <a:srgbClr val="31AB7D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3" name="Google Shape;1833;p5"/>
            <p:cNvSpPr txBox="1"/>
            <p:nvPr/>
          </p:nvSpPr>
          <p:spPr>
            <a:xfrm>
              <a:off x="3131088" y="443196"/>
              <a:ext cx="2912640" cy="6104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0" rIns="114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 dirty="0" err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高級文憑課程</a:t>
              </a:r>
              <a:r>
                <a:rPr lang="en-US" sz="1800" b="1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Higher Diploma</a:t>
              </a:r>
              <a:br>
                <a:rPr lang="en-US" sz="1400" b="1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 sz="14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4" name="Google Shape;1834;p5"/>
            <p:cNvSpPr/>
            <p:nvPr/>
          </p:nvSpPr>
          <p:spPr>
            <a:xfrm rot="-5400000">
              <a:off x="5700317" y="562979"/>
              <a:ext cx="4038599" cy="2912640"/>
            </a:xfrm>
            <a:prstGeom prst="flowChartManualOperation">
              <a:avLst/>
            </a:prstGeom>
            <a:solidFill>
              <a:srgbClr val="F0AB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5" name="Google Shape;1835;p5"/>
            <p:cNvSpPr txBox="1"/>
            <p:nvPr/>
          </p:nvSpPr>
          <p:spPr>
            <a:xfrm>
              <a:off x="6201330" y="191971"/>
              <a:ext cx="2912640" cy="6042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600" tIns="0" rIns="10160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zh-TW" altLang="en-US" sz="1800" b="1" dirty="0">
                  <a:solidFill>
                    <a:srgbClr val="FFFFFF"/>
                  </a:solidFill>
                  <a:sym typeface="Microsoft JhengHei"/>
                </a:rPr>
                <a:t>學士</a:t>
              </a:r>
              <a:r>
                <a:rPr lang="en-US" sz="1800" b="1" dirty="0" err="1">
                  <a:solidFill>
                    <a:srgbClr val="FFFFFF"/>
                  </a:solidFill>
                  <a:sym typeface="Microsoft JhengHei"/>
                </a:rPr>
                <a:t>學位</a:t>
              </a:r>
              <a:endParaRPr sz="1800" b="1" dirty="0">
                <a:solidFill>
                  <a:srgbClr val="FFFFFF"/>
                </a:solidFill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altLang="zh-TW" sz="1800" b="1" dirty="0">
                  <a:solidFill>
                    <a:srgbClr val="FFFFFF"/>
                  </a:solidFill>
                </a:rPr>
                <a:t>Bachelor </a:t>
              </a:r>
              <a:r>
                <a:rPr lang="en-US" sz="1800" b="1" dirty="0">
                  <a:solidFill>
                    <a:srgbClr val="FFFFFF"/>
                  </a:solidFill>
                </a:rPr>
                <a:t>Degree</a:t>
              </a:r>
              <a:endParaRPr sz="1800" b="1" dirty="0">
                <a:solidFill>
                  <a:srgbClr val="FFFFFF"/>
                </a:solidFill>
                <a:sym typeface="Microsoft JhengHei"/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696">
                        <a14:foregroundMark x1="51672" y1="27451" x2="99088" y2="30065"/>
                        <a14:foregroundMark x1="53799" y1="35948" x2="98784" y2="37908"/>
                        <a14:foregroundMark x1="98480" y1="21569" x2="89666" y2="24837"/>
                        <a14:foregroundMark x1="53799" y1="54902" x2="98784" y2="54902"/>
                        <a14:foregroundMark x1="84195" y1="81046" x2="83891" y2="71242"/>
                        <a14:foregroundMark x1="75076" y1="71895" x2="73252" y2="699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746" y="5549341"/>
            <a:ext cx="1011815" cy="470540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696">
                        <a14:foregroundMark x1="51672" y1="27451" x2="99088" y2="30065"/>
                        <a14:foregroundMark x1="53799" y1="35948" x2="98784" y2="37908"/>
                        <a14:foregroundMark x1="98480" y1="21569" x2="89666" y2="24837"/>
                        <a14:foregroundMark x1="53799" y1="54902" x2="98784" y2="54902"/>
                        <a14:foregroundMark x1="84195" y1="81046" x2="83891" y2="71242"/>
                        <a14:foregroundMark x1="75076" y1="71895" x2="73252" y2="699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369" y="5555547"/>
            <a:ext cx="1011815" cy="470540"/>
          </a:xfrm>
          <a:prstGeom prst="rect">
            <a:avLst/>
          </a:prstGeom>
        </p:spPr>
      </p:pic>
      <p:pic>
        <p:nvPicPr>
          <p:cNvPr id="22" name="圖片 2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696">
                        <a14:foregroundMark x1="51672" y1="27451" x2="99088" y2="30065"/>
                        <a14:foregroundMark x1="53799" y1="35948" x2="98784" y2="37908"/>
                        <a14:foregroundMark x1="98480" y1="21569" x2="89666" y2="24837"/>
                        <a14:foregroundMark x1="53799" y1="54902" x2="98784" y2="54902"/>
                        <a14:foregroundMark x1="84195" y1="81046" x2="83891" y2="71242"/>
                        <a14:foregroundMark x1="75076" y1="71895" x2="73252" y2="699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185" y="5498719"/>
            <a:ext cx="1011815" cy="470540"/>
          </a:xfrm>
          <a:prstGeom prst="rect">
            <a:avLst/>
          </a:prstGeom>
        </p:spPr>
      </p:pic>
      <p:sp>
        <p:nvSpPr>
          <p:cNvPr id="23" name="Google Shape;1831;p5"/>
          <p:cNvSpPr txBox="1"/>
          <p:nvPr/>
        </p:nvSpPr>
        <p:spPr>
          <a:xfrm>
            <a:off x="1402107" y="4056797"/>
            <a:ext cx="2604662" cy="1441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300" tIns="0" rIns="114300" bIns="0" anchor="t" anchorCtr="0">
            <a:noAutofit/>
          </a:bodyPr>
          <a:lstStyle/>
          <a:p>
            <a:pPr lvl="0"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zh-HK" altLang="en-US" sz="2000" dirty="0">
                <a:solidFill>
                  <a:srgbClr val="FFFFFF"/>
                </a:solidFill>
              </a:rPr>
              <a:t>市場及廣告</a:t>
            </a:r>
            <a:r>
              <a:rPr lang="zh-TW" altLang="en-US" sz="2000" dirty="0">
                <a:solidFill>
                  <a:srgbClr val="FFFFFF"/>
                </a:solidFill>
              </a:rPr>
              <a:t>、</a:t>
            </a:r>
            <a:r>
              <a:rPr lang="zh-HK" altLang="en-US" sz="2000" dirty="0">
                <a:solidFill>
                  <a:srgbClr val="FFFFFF"/>
                </a:solidFill>
              </a:rPr>
              <a:t>公共關係</a:t>
            </a:r>
            <a:r>
              <a:rPr lang="zh-TW" altLang="en-US" sz="2000" dirty="0">
                <a:solidFill>
                  <a:srgbClr val="FFFFFF"/>
                </a:solidFill>
              </a:rPr>
              <a:t>及市場活動策劃</a:t>
            </a:r>
            <a:endParaRPr lang="en-US" altLang="zh-TW" sz="2000" dirty="0">
              <a:solidFill>
                <a:schemeClr val="accent6"/>
              </a:solidFill>
            </a:endParaRPr>
          </a:p>
        </p:txBody>
      </p:sp>
      <p:sp>
        <p:nvSpPr>
          <p:cNvPr id="24" name="Google Shape;1831;p5"/>
          <p:cNvSpPr txBox="1"/>
          <p:nvPr/>
        </p:nvSpPr>
        <p:spPr>
          <a:xfrm>
            <a:off x="4768788" y="3719363"/>
            <a:ext cx="2912640" cy="1974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300" tIns="0" rIns="114300" bIns="0" anchor="t" anchorCtr="0">
            <a:no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buClr>
                <a:schemeClr val="accent6"/>
              </a:buClr>
              <a:buSzPts val="1800"/>
            </a:pPr>
            <a:r>
              <a:rPr lang="zh-TW" altLang="en-US" sz="2000" dirty="0">
                <a:solidFill>
                  <a:schemeClr val="accent6"/>
                </a:solidFill>
              </a:rPr>
              <a:t>工商管理高級文憑</a:t>
            </a:r>
            <a:endParaRPr lang="en-HK" altLang="zh-TW" sz="2000" dirty="0">
              <a:solidFill>
                <a:schemeClr val="accent6"/>
              </a:solidFill>
            </a:endParaRPr>
          </a:p>
          <a:p>
            <a:pPr>
              <a:lnSpc>
                <a:spcPct val="90000"/>
              </a:lnSpc>
              <a:spcBef>
                <a:spcPts val="1200"/>
              </a:spcBef>
              <a:buClr>
                <a:schemeClr val="accent6"/>
              </a:buClr>
              <a:buSzPts val="1800"/>
            </a:pPr>
            <a:r>
              <a:rPr lang="en-US" altLang="zh-TW" sz="1400" dirty="0">
                <a:solidFill>
                  <a:srgbClr val="FFFFFF"/>
                </a:solidFill>
              </a:rPr>
              <a:t>Business Administration and Management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74" b="89474" l="4167" r="97024">
                        <a14:foregroundMark x1="61905" y1="31579" x2="61905" y2="31579"/>
                        <a14:foregroundMark x1="62500" y1="25263" x2="58929" y2="22105"/>
                        <a14:foregroundMark x1="38095" y1="33684" x2="39881" y2="51579"/>
                        <a14:foregroundMark x1="14881" y1="25263" x2="15476" y2="71579"/>
                        <a14:foregroundMark x1="35119" y1="23158" x2="41071" y2="73684"/>
                        <a14:foregroundMark x1="23810" y1="80000" x2="19643" y2="80000"/>
                        <a14:foregroundMark x1="48214" y1="78947" x2="31548" y2="78947"/>
                        <a14:foregroundMark x1="93452" y1="78947" x2="85119" y2="75789"/>
                        <a14:foregroundMark x1="65476" y1="58947" x2="64286" y2="76842"/>
                        <a14:backgroundMark x1="81548" y1="72632" x2="80357" y2="8210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0469" y="5180397"/>
            <a:ext cx="427399" cy="2416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213" l="0" r="100000">
                        <a14:foregroundMark x1="23853" y1="49606" x2="23853" y2="49606"/>
                        <a14:foregroundMark x1="23853" y1="46457" x2="75229" y2="69291"/>
                        <a14:foregroundMark x1="85780" y1="51969" x2="74312" y2="65354"/>
                        <a14:foregroundMark x1="71560" y1="54331" x2="66055" y2="54331"/>
                        <a14:foregroundMark x1="65138" y1="74016" x2="53670" y2="74016"/>
                        <a14:foregroundMark x1="60092" y1="85039" x2="53211" y2="77953"/>
                        <a14:foregroundMark x1="55963" y1="91339" x2="37156" y2="67717"/>
                        <a14:foregroundMark x1="16514" y1="66142" x2="27982" y2="66142"/>
                        <a14:foregroundMark x1="32569" y1="79528" x2="24771" y2="732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50704" y="3477129"/>
            <a:ext cx="358358" cy="208768"/>
          </a:xfrm>
          <a:prstGeom prst="rect">
            <a:avLst/>
          </a:prstGeom>
        </p:spPr>
      </p:pic>
      <p:pic>
        <p:nvPicPr>
          <p:cNvPr id="1026" name="Picture 2" descr="Lingnan University - Wikipedia">
            <a:extLst>
              <a:ext uri="{FF2B5EF4-FFF2-40B4-BE49-F238E27FC236}">
                <a16:creationId xmlns:a16="http://schemas.microsoft.com/office/drawing/2014/main" id="{A4CC12D1-602C-4A2A-92A7-47FF3D68A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4128" y="4285675"/>
            <a:ext cx="316954" cy="317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Google Shape;1831;p5">
            <a:extLst>
              <a:ext uri="{FF2B5EF4-FFF2-40B4-BE49-F238E27FC236}">
                <a16:creationId xmlns:a16="http://schemas.microsoft.com/office/drawing/2014/main" id="{47CB55A5-8447-45E2-810A-BB382E0EA044}"/>
              </a:ext>
            </a:extLst>
          </p:cNvPr>
          <p:cNvSpPr txBox="1"/>
          <p:nvPr/>
        </p:nvSpPr>
        <p:spPr>
          <a:xfrm>
            <a:off x="8125281" y="2542066"/>
            <a:ext cx="3202572" cy="295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300" tIns="0" rIns="114300" bIns="0" anchor="t" anchorCtr="0">
            <a:no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buClr>
                <a:schemeClr val="accent6"/>
              </a:buClr>
              <a:buSzPts val="1800"/>
            </a:pPr>
            <a:r>
              <a:rPr lang="en-US" altLang="zh-TW" sz="1600" dirty="0">
                <a:solidFill>
                  <a:schemeClr val="accent6"/>
                </a:solidFill>
              </a:rPr>
              <a:t>        </a:t>
            </a:r>
            <a:r>
              <a:rPr lang="en-US" altLang="zh-TW" sz="1600" dirty="0" err="1">
                <a:solidFill>
                  <a:schemeClr val="accent6"/>
                </a:solidFill>
              </a:rPr>
              <a:t>PolyU</a:t>
            </a:r>
            <a:endParaRPr lang="en-US" altLang="zh-TW" sz="1600" dirty="0">
              <a:solidFill>
                <a:schemeClr val="accent6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accent6"/>
              </a:buClr>
              <a:buSzPts val="1800"/>
              <a:buFont typeface="Arial" panose="020B0604020202020204" pitchFamily="34" charset="0"/>
              <a:buChar char="•"/>
            </a:pPr>
            <a:r>
              <a:rPr lang="en-US" altLang="zh-TW" sz="1100" dirty="0">
                <a:solidFill>
                  <a:schemeClr val="accent6"/>
                </a:solidFill>
              </a:rPr>
              <a:t>Bachelor of Business Administration (Hons) in Marketing</a:t>
            </a:r>
          </a:p>
          <a:p>
            <a:pPr>
              <a:lnSpc>
                <a:spcPct val="90000"/>
              </a:lnSpc>
              <a:spcBef>
                <a:spcPts val="1200"/>
              </a:spcBef>
              <a:buClr>
                <a:schemeClr val="accent6"/>
              </a:buClr>
              <a:buSzPts val="1800"/>
            </a:pPr>
            <a:r>
              <a:rPr lang="en-US" altLang="zh-TW" sz="1600" dirty="0">
                <a:solidFill>
                  <a:srgbClr val="FFFFFF"/>
                </a:solidFill>
              </a:rPr>
              <a:t>        </a:t>
            </a:r>
            <a:r>
              <a:rPr lang="en-US" altLang="zh-TW" sz="1600" dirty="0" err="1">
                <a:solidFill>
                  <a:srgbClr val="FFFFFF"/>
                </a:solidFill>
              </a:rPr>
              <a:t>CityU</a:t>
            </a:r>
            <a:endParaRPr lang="en-US" altLang="zh-TW" sz="1600" dirty="0">
              <a:solidFill>
                <a:srgbClr val="FFFFFF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accent6"/>
              </a:buClr>
              <a:buSzPts val="1800"/>
              <a:buFont typeface="Arial" panose="020B0604020202020204" pitchFamily="34" charset="0"/>
              <a:buChar char="•"/>
            </a:pPr>
            <a:r>
              <a:rPr lang="en-US" altLang="zh-TW" sz="1100" dirty="0">
                <a:solidFill>
                  <a:schemeClr val="accent6"/>
                </a:solidFill>
              </a:rPr>
              <a:t>Bachelor of Business Administration in Accountancy</a:t>
            </a:r>
          </a:p>
          <a:p>
            <a:pPr>
              <a:lnSpc>
                <a:spcPct val="90000"/>
              </a:lnSpc>
              <a:spcBef>
                <a:spcPts val="1200"/>
              </a:spcBef>
              <a:buClr>
                <a:schemeClr val="accent6"/>
              </a:buClr>
              <a:buSzPts val="1800"/>
            </a:pPr>
            <a:r>
              <a:rPr lang="en-US" altLang="zh-TW" sz="1100" dirty="0">
                <a:solidFill>
                  <a:schemeClr val="accent6"/>
                </a:solidFill>
              </a:rPr>
              <a:t>             </a:t>
            </a:r>
            <a:r>
              <a:rPr lang="en-US" altLang="zh-TW" sz="1600" dirty="0" err="1">
                <a:solidFill>
                  <a:srgbClr val="FFFFFF"/>
                </a:solidFill>
              </a:rPr>
              <a:t>LingnanU</a:t>
            </a:r>
            <a:endParaRPr lang="en-US" altLang="zh-TW" sz="1600" dirty="0">
              <a:solidFill>
                <a:srgbClr val="FFFFFF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accent6"/>
              </a:buClr>
              <a:buSzPts val="1800"/>
              <a:buFont typeface="Arial" panose="020B0604020202020204" pitchFamily="34" charset="0"/>
              <a:buChar char="•"/>
            </a:pPr>
            <a:r>
              <a:rPr lang="en-US" altLang="zh-TW" sz="1100" dirty="0">
                <a:solidFill>
                  <a:schemeClr val="accent6"/>
                </a:solidFill>
              </a:rPr>
              <a:t>Bachelor of Business Administration (Hons) </a:t>
            </a:r>
            <a:br>
              <a:rPr lang="en-US" altLang="zh-TW" sz="1100" dirty="0">
                <a:solidFill>
                  <a:schemeClr val="accent6"/>
                </a:solidFill>
              </a:rPr>
            </a:br>
            <a:endParaRPr lang="en-US" altLang="zh-TW" sz="1100" dirty="0">
              <a:solidFill>
                <a:schemeClr val="accent6"/>
              </a:solidFill>
            </a:endParaRPr>
          </a:p>
          <a:p>
            <a:pPr>
              <a:lnSpc>
                <a:spcPct val="90000"/>
              </a:lnSpc>
              <a:spcBef>
                <a:spcPts val="1200"/>
              </a:spcBef>
              <a:buClr>
                <a:schemeClr val="accent6"/>
              </a:buClr>
              <a:buSzPts val="1800"/>
            </a:pPr>
            <a:r>
              <a:rPr lang="en-US" altLang="zh-TW" sz="1600" dirty="0">
                <a:solidFill>
                  <a:srgbClr val="FFFFFF"/>
                </a:solidFill>
              </a:rPr>
              <a:t>         HKMU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accent6"/>
              </a:buClr>
              <a:buSzPts val="1800"/>
              <a:buFont typeface="Arial" panose="020B0604020202020204" pitchFamily="34" charset="0"/>
              <a:buChar char="•"/>
            </a:pPr>
            <a:r>
              <a:rPr lang="en-US" altLang="zh-TW" sz="1100" dirty="0">
                <a:solidFill>
                  <a:schemeClr val="accent6"/>
                </a:solidFill>
              </a:rPr>
              <a:t>Bachelor of Business Administration with Hons in Business Management</a:t>
            </a:r>
          </a:p>
        </p:txBody>
      </p:sp>
      <p:pic>
        <p:nvPicPr>
          <p:cNvPr id="27" name="圖片 5">
            <a:extLst>
              <a:ext uri="{FF2B5EF4-FFF2-40B4-BE49-F238E27FC236}">
                <a16:creationId xmlns:a16="http://schemas.microsoft.com/office/drawing/2014/main" id="{8F15B0DC-3B1C-496D-850B-D4916B2EC5C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227" b="100000" l="8108" r="94595">
                        <a14:foregroundMark x1="35135" y1="18405" x2="37297" y2="20859"/>
                        <a14:foregroundMark x1="17838" y1="40491" x2="17838" y2="40491"/>
                        <a14:foregroundMark x1="51351" y1="65031" x2="51351" y2="650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68874" y="2674853"/>
            <a:ext cx="343344" cy="302514"/>
          </a:xfrm>
          <a:prstGeom prst="rect">
            <a:avLst/>
          </a:prstGeom>
        </p:spPr>
      </p:pic>
      <p:sp>
        <p:nvSpPr>
          <p:cNvPr id="31" name="矩形 2">
            <a:extLst>
              <a:ext uri="{FF2B5EF4-FFF2-40B4-BE49-F238E27FC236}">
                <a16:creationId xmlns:a16="http://schemas.microsoft.com/office/drawing/2014/main" id="{3DAAA401-0548-4C3A-A4E3-5D539D480D60}"/>
              </a:ext>
            </a:extLst>
          </p:cNvPr>
          <p:cNvSpPr/>
          <p:nvPr/>
        </p:nvSpPr>
        <p:spPr>
          <a:xfrm>
            <a:off x="10015245" y="1716881"/>
            <a:ext cx="14858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Level 5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2" name="矩形 22">
            <a:extLst>
              <a:ext uri="{FF2B5EF4-FFF2-40B4-BE49-F238E27FC236}">
                <a16:creationId xmlns:a16="http://schemas.microsoft.com/office/drawing/2014/main" id="{026144D6-8258-4467-A528-3A15EC0054C1}"/>
              </a:ext>
            </a:extLst>
          </p:cNvPr>
          <p:cNvSpPr/>
          <p:nvPr/>
        </p:nvSpPr>
        <p:spPr>
          <a:xfrm>
            <a:off x="6452382" y="1701695"/>
            <a:ext cx="14858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Level 4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3" name="矩形 23">
            <a:extLst>
              <a:ext uri="{FF2B5EF4-FFF2-40B4-BE49-F238E27FC236}">
                <a16:creationId xmlns:a16="http://schemas.microsoft.com/office/drawing/2014/main" id="{8A666C61-DA26-4757-B1C9-54FFC7B16BE5}"/>
              </a:ext>
            </a:extLst>
          </p:cNvPr>
          <p:cNvSpPr/>
          <p:nvPr/>
        </p:nvSpPr>
        <p:spPr>
          <a:xfrm>
            <a:off x="3137799" y="1696999"/>
            <a:ext cx="14858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Level 3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97854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8" name="Google Shape;1828;p5"/>
          <p:cNvSpPr txBox="1">
            <a:spLocks noGrp="1"/>
          </p:cNvSpPr>
          <p:nvPr>
            <p:ph type="title" idx="4294967295"/>
          </p:nvPr>
        </p:nvSpPr>
        <p:spPr>
          <a:xfrm>
            <a:off x="817827" y="597052"/>
            <a:ext cx="10264775" cy="989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  <a:t>Top-up / Senior Year Degree </a:t>
            </a:r>
            <a:r>
              <a:rPr lang="en-US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  <a:t>Programme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  <a:t> </a:t>
            </a:r>
            <a:b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</a:br>
            <a:r>
              <a:rPr lang="en-US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本地銜接學士學位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zh-TW" alt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高年級入學</a:t>
            </a:r>
            <a:r>
              <a:rPr lang="en-US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課程</a:t>
            </a:r>
            <a:b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29" name="Google Shape;1829;p5"/>
          <p:cNvGrpSpPr/>
          <p:nvPr/>
        </p:nvGrpSpPr>
        <p:grpSpPr>
          <a:xfrm>
            <a:off x="1179777" y="1701696"/>
            <a:ext cx="10149310" cy="4935865"/>
            <a:chOff x="-54542" y="-1"/>
            <a:chExt cx="9230479" cy="4038599"/>
          </a:xfrm>
        </p:grpSpPr>
        <p:sp>
          <p:nvSpPr>
            <p:cNvPr id="1830" name="Google Shape;1830;p5"/>
            <p:cNvSpPr/>
            <p:nvPr/>
          </p:nvSpPr>
          <p:spPr>
            <a:xfrm rot="-5400000">
              <a:off x="-562979" y="562979"/>
              <a:ext cx="4038599" cy="2912640"/>
            </a:xfrm>
            <a:prstGeom prst="flowChartManualOperation">
              <a:avLst/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1" name="Google Shape;1831;p5"/>
            <p:cNvSpPr txBox="1"/>
            <p:nvPr/>
          </p:nvSpPr>
          <p:spPr>
            <a:xfrm>
              <a:off x="-54542" y="620000"/>
              <a:ext cx="2912640" cy="776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0" rIns="11430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 dirty="0" err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應用教育文憑課程</a:t>
              </a:r>
              <a:r>
                <a:rPr lang="en-US" sz="1800" b="1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Diploma of Applied Education</a:t>
              </a:r>
              <a:endParaRPr sz="18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1" indent="-69850" algn="l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  <p:sp>
          <p:nvSpPr>
            <p:cNvPr id="1832" name="Google Shape;1832;p5"/>
            <p:cNvSpPr/>
            <p:nvPr/>
          </p:nvSpPr>
          <p:spPr>
            <a:xfrm rot="-5400000">
              <a:off x="2569229" y="562979"/>
              <a:ext cx="4038599" cy="2912640"/>
            </a:xfrm>
            <a:prstGeom prst="flowChartManualOperation">
              <a:avLst/>
            </a:prstGeom>
            <a:gradFill>
              <a:gsLst>
                <a:gs pos="0">
                  <a:srgbClr val="5DC098"/>
                </a:gs>
                <a:gs pos="50000">
                  <a:srgbClr val="3EBB8C"/>
                </a:gs>
                <a:gs pos="100000">
                  <a:srgbClr val="31AB7D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3" name="Google Shape;1833;p5"/>
            <p:cNvSpPr txBox="1"/>
            <p:nvPr/>
          </p:nvSpPr>
          <p:spPr>
            <a:xfrm>
              <a:off x="3131088" y="443196"/>
              <a:ext cx="2912640" cy="6104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0" rIns="114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 dirty="0" err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高級文憑課程</a:t>
              </a:r>
              <a:r>
                <a:rPr lang="en-US" sz="1800" b="1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Higher Diploma</a:t>
              </a:r>
              <a:br>
                <a:rPr lang="en-US" sz="1400" b="1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 sz="14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4" name="Google Shape;1834;p5"/>
            <p:cNvSpPr/>
            <p:nvPr/>
          </p:nvSpPr>
          <p:spPr>
            <a:xfrm rot="-5400000">
              <a:off x="5700317" y="562979"/>
              <a:ext cx="4038599" cy="2912640"/>
            </a:xfrm>
            <a:prstGeom prst="flowChartManualOperation">
              <a:avLst/>
            </a:prstGeom>
            <a:solidFill>
              <a:srgbClr val="F0AB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5" name="Google Shape;1835;p5"/>
            <p:cNvSpPr txBox="1"/>
            <p:nvPr/>
          </p:nvSpPr>
          <p:spPr>
            <a:xfrm>
              <a:off x="6201330" y="191971"/>
              <a:ext cx="2912640" cy="6042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600" tIns="0" rIns="10160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zh-TW" altLang="en-US" sz="1800" b="1" dirty="0">
                  <a:solidFill>
                    <a:srgbClr val="FFFFFF"/>
                  </a:solidFill>
                  <a:sym typeface="Microsoft JhengHei"/>
                </a:rPr>
                <a:t>學士</a:t>
              </a:r>
              <a:r>
                <a:rPr lang="en-US" sz="1800" b="1" dirty="0" err="1">
                  <a:solidFill>
                    <a:srgbClr val="FFFFFF"/>
                  </a:solidFill>
                  <a:sym typeface="Microsoft JhengHei"/>
                </a:rPr>
                <a:t>學位</a:t>
              </a:r>
              <a:endParaRPr sz="1800" b="1" dirty="0">
                <a:solidFill>
                  <a:srgbClr val="FFFFFF"/>
                </a:solidFill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altLang="zh-TW" sz="1800" b="1" dirty="0">
                  <a:solidFill>
                    <a:srgbClr val="FFFFFF"/>
                  </a:solidFill>
                </a:rPr>
                <a:t>Bachelor </a:t>
              </a:r>
              <a:r>
                <a:rPr lang="en-US" sz="1800" b="1" dirty="0">
                  <a:solidFill>
                    <a:srgbClr val="FFFFFF"/>
                  </a:solidFill>
                </a:rPr>
                <a:t>Degree</a:t>
              </a:r>
              <a:endParaRPr sz="1800" b="1" dirty="0">
                <a:solidFill>
                  <a:srgbClr val="FFFFFF"/>
                </a:solidFill>
                <a:sym typeface="Microsoft JhengHei"/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696">
                        <a14:foregroundMark x1="51672" y1="27451" x2="99088" y2="30065"/>
                        <a14:foregroundMark x1="53799" y1="35948" x2="98784" y2="37908"/>
                        <a14:foregroundMark x1="98480" y1="21569" x2="89666" y2="24837"/>
                        <a14:foregroundMark x1="53799" y1="54902" x2="98784" y2="54902"/>
                        <a14:foregroundMark x1="84195" y1="81046" x2="83891" y2="71242"/>
                        <a14:foregroundMark x1="75076" y1="71895" x2="73252" y2="699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746" y="5549341"/>
            <a:ext cx="1011815" cy="470540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696">
                        <a14:foregroundMark x1="51672" y1="27451" x2="99088" y2="30065"/>
                        <a14:foregroundMark x1="53799" y1="35948" x2="98784" y2="37908"/>
                        <a14:foregroundMark x1="98480" y1="21569" x2="89666" y2="24837"/>
                        <a14:foregroundMark x1="53799" y1="54902" x2="98784" y2="54902"/>
                        <a14:foregroundMark x1="84195" y1="81046" x2="83891" y2="71242"/>
                        <a14:foregroundMark x1="75076" y1="71895" x2="73252" y2="699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369" y="5555547"/>
            <a:ext cx="1011815" cy="470540"/>
          </a:xfrm>
          <a:prstGeom prst="rect">
            <a:avLst/>
          </a:prstGeom>
        </p:spPr>
      </p:pic>
      <p:pic>
        <p:nvPicPr>
          <p:cNvPr id="22" name="圖片 2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696">
                        <a14:foregroundMark x1="51672" y1="27451" x2="99088" y2="30065"/>
                        <a14:foregroundMark x1="53799" y1="35948" x2="98784" y2="37908"/>
                        <a14:foregroundMark x1="98480" y1="21569" x2="89666" y2="24837"/>
                        <a14:foregroundMark x1="53799" y1="54902" x2="98784" y2="54902"/>
                        <a14:foregroundMark x1="84195" y1="81046" x2="83891" y2="71242"/>
                        <a14:foregroundMark x1="75076" y1="71895" x2="73252" y2="699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185" y="5560892"/>
            <a:ext cx="1011815" cy="470540"/>
          </a:xfrm>
          <a:prstGeom prst="rect">
            <a:avLst/>
          </a:prstGeom>
        </p:spPr>
      </p:pic>
      <p:sp>
        <p:nvSpPr>
          <p:cNvPr id="23" name="Google Shape;1831;p5"/>
          <p:cNvSpPr txBox="1"/>
          <p:nvPr/>
        </p:nvSpPr>
        <p:spPr>
          <a:xfrm>
            <a:off x="1375474" y="4009634"/>
            <a:ext cx="2604662" cy="1441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300" tIns="0" rIns="114300" bIns="0" anchor="t" anchorCtr="0">
            <a:noAutofit/>
          </a:bodyPr>
          <a:lstStyle/>
          <a:p>
            <a:pPr lvl="0"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zh-HK" altLang="en-US" sz="2000" dirty="0">
                <a:solidFill>
                  <a:srgbClr val="FFFFFF"/>
                </a:solidFill>
              </a:rPr>
              <a:t>市場及廣告</a:t>
            </a:r>
            <a:r>
              <a:rPr lang="zh-TW" altLang="en-US" sz="2000" dirty="0">
                <a:solidFill>
                  <a:srgbClr val="FFFFFF"/>
                </a:solidFill>
              </a:rPr>
              <a:t>、</a:t>
            </a:r>
            <a:r>
              <a:rPr lang="zh-HK" altLang="en-US" sz="2000" dirty="0">
                <a:solidFill>
                  <a:srgbClr val="FFFFFF"/>
                </a:solidFill>
              </a:rPr>
              <a:t>公共關係</a:t>
            </a:r>
            <a:r>
              <a:rPr lang="zh-TW" altLang="en-US" sz="2000" dirty="0">
                <a:solidFill>
                  <a:srgbClr val="FFFFFF"/>
                </a:solidFill>
              </a:rPr>
              <a:t>及市場活動策劃</a:t>
            </a:r>
            <a:endParaRPr lang="en-US" altLang="zh-TW" sz="2000" dirty="0">
              <a:solidFill>
                <a:schemeClr val="accent6"/>
              </a:solidFill>
            </a:endParaRPr>
          </a:p>
        </p:txBody>
      </p:sp>
      <p:sp>
        <p:nvSpPr>
          <p:cNvPr id="24" name="Google Shape;1831;p5"/>
          <p:cNvSpPr txBox="1"/>
          <p:nvPr/>
        </p:nvSpPr>
        <p:spPr>
          <a:xfrm>
            <a:off x="4768788" y="3719363"/>
            <a:ext cx="2912640" cy="1974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300" tIns="0" rIns="114300" bIns="0" anchor="t" anchorCtr="0">
            <a:no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buClr>
                <a:schemeClr val="accent6"/>
              </a:buClr>
              <a:buSzPts val="1800"/>
            </a:pPr>
            <a:r>
              <a:rPr lang="zh-TW" altLang="en-US" sz="2000" dirty="0">
                <a:solidFill>
                  <a:schemeClr val="accent6"/>
                </a:solidFill>
              </a:rPr>
              <a:t>數碼商業實務高級文憑</a:t>
            </a:r>
            <a:endParaRPr lang="en-HK" altLang="zh-TW" sz="2000" dirty="0">
              <a:solidFill>
                <a:schemeClr val="accent6"/>
              </a:solidFill>
            </a:endParaRPr>
          </a:p>
          <a:p>
            <a:pPr>
              <a:lnSpc>
                <a:spcPct val="90000"/>
              </a:lnSpc>
              <a:spcBef>
                <a:spcPts val="1200"/>
              </a:spcBef>
              <a:buClr>
                <a:schemeClr val="accent6"/>
              </a:buClr>
              <a:buSzPts val="1800"/>
            </a:pPr>
            <a:r>
              <a:rPr lang="en-US" altLang="zh-TW" sz="1400" dirty="0">
                <a:solidFill>
                  <a:srgbClr val="FFFFFF"/>
                </a:solidFill>
              </a:rPr>
              <a:t> Digital Business Practice</a:t>
            </a:r>
          </a:p>
        </p:txBody>
      </p:sp>
      <p:sp>
        <p:nvSpPr>
          <p:cNvPr id="25" name="Google Shape;1831;p5"/>
          <p:cNvSpPr txBox="1"/>
          <p:nvPr/>
        </p:nvSpPr>
        <p:spPr>
          <a:xfrm>
            <a:off x="8110498" y="2468651"/>
            <a:ext cx="3234602" cy="295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300" tIns="0" rIns="114300" bIns="0" anchor="t" anchorCtr="0">
            <a:no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buClr>
                <a:schemeClr val="accent6"/>
              </a:buClr>
              <a:buSzPts val="1800"/>
            </a:pPr>
            <a:r>
              <a:rPr lang="en-US" altLang="zh-TW" sz="1600" dirty="0">
                <a:solidFill>
                  <a:schemeClr val="accent6"/>
                </a:solidFill>
              </a:rPr>
              <a:t>        BU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accent6"/>
              </a:buClr>
              <a:buSzPts val="1800"/>
              <a:buFont typeface="Arial" panose="020B0604020202020204" pitchFamily="34" charset="0"/>
              <a:buChar char="•"/>
            </a:pPr>
            <a:r>
              <a:rPr lang="en-US" altLang="zh-TW" sz="1100" dirty="0">
                <a:solidFill>
                  <a:schemeClr val="accent6"/>
                </a:solidFill>
              </a:rPr>
              <a:t>Bachelor of Business Administration with Hons in Information Systems and Business Intelligence</a:t>
            </a:r>
          </a:p>
          <a:p>
            <a:pPr>
              <a:lnSpc>
                <a:spcPct val="90000"/>
              </a:lnSpc>
              <a:spcBef>
                <a:spcPts val="1200"/>
              </a:spcBef>
              <a:buClr>
                <a:schemeClr val="accent6"/>
              </a:buClr>
              <a:buSzPts val="1800"/>
            </a:pPr>
            <a:r>
              <a:rPr lang="en-US" altLang="zh-TW" sz="1600" dirty="0">
                <a:solidFill>
                  <a:srgbClr val="FFFFFF"/>
                </a:solidFill>
              </a:rPr>
              <a:t>        </a:t>
            </a:r>
            <a:r>
              <a:rPr lang="en-US" altLang="zh-TW" sz="1600" dirty="0" err="1">
                <a:solidFill>
                  <a:srgbClr val="FFFFFF"/>
                </a:solidFill>
              </a:rPr>
              <a:t>CityU</a:t>
            </a:r>
            <a:endParaRPr lang="en-US" altLang="zh-TW" sz="1600" dirty="0">
              <a:solidFill>
                <a:srgbClr val="FFFFFF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accent6"/>
              </a:buClr>
              <a:buSzPts val="1800"/>
              <a:buFont typeface="Arial" panose="020B0604020202020204" pitchFamily="34" charset="0"/>
              <a:buChar char="•"/>
            </a:pPr>
            <a:r>
              <a:rPr lang="en-US" altLang="zh-TW" sz="1100" dirty="0">
                <a:solidFill>
                  <a:schemeClr val="accent6"/>
                </a:solidFill>
              </a:rPr>
              <a:t>Bachelor of Business Administration Business Decision Analytics</a:t>
            </a:r>
          </a:p>
          <a:p>
            <a:pPr>
              <a:lnSpc>
                <a:spcPct val="90000"/>
              </a:lnSpc>
              <a:spcBef>
                <a:spcPts val="1200"/>
              </a:spcBef>
              <a:buClr>
                <a:schemeClr val="accent6"/>
              </a:buClr>
              <a:buSzPts val="1800"/>
            </a:pPr>
            <a:r>
              <a:rPr lang="en-US" altLang="zh-TW" sz="1100" dirty="0">
                <a:solidFill>
                  <a:schemeClr val="accent6"/>
                </a:solidFill>
              </a:rPr>
              <a:t>             </a:t>
            </a:r>
            <a:r>
              <a:rPr lang="en-US" altLang="zh-TW" sz="1600" dirty="0" err="1">
                <a:solidFill>
                  <a:srgbClr val="FFFFFF"/>
                </a:solidFill>
              </a:rPr>
              <a:t>LingnanU</a:t>
            </a:r>
            <a:endParaRPr lang="en-US" altLang="zh-TW" sz="1600" dirty="0">
              <a:solidFill>
                <a:srgbClr val="FFFFFF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accent6"/>
              </a:buClr>
              <a:buSzPts val="1800"/>
              <a:buFont typeface="Arial" panose="020B0604020202020204" pitchFamily="34" charset="0"/>
              <a:buChar char="•"/>
            </a:pPr>
            <a:r>
              <a:rPr lang="en-US" altLang="zh-TW" sz="1100" dirty="0">
                <a:solidFill>
                  <a:schemeClr val="accent6"/>
                </a:solidFill>
              </a:rPr>
              <a:t>Bachelor of Business Administration with Hons in Digital Business</a:t>
            </a:r>
          </a:p>
          <a:p>
            <a:pPr>
              <a:lnSpc>
                <a:spcPct val="90000"/>
              </a:lnSpc>
              <a:spcBef>
                <a:spcPts val="1200"/>
              </a:spcBef>
              <a:buClr>
                <a:schemeClr val="accent6"/>
              </a:buClr>
              <a:buSzPts val="1800"/>
            </a:pPr>
            <a:r>
              <a:rPr lang="en-US" altLang="zh-TW" sz="1600" dirty="0">
                <a:solidFill>
                  <a:srgbClr val="FFFFFF"/>
                </a:solidFill>
              </a:rPr>
              <a:t>         HKMU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accent6"/>
              </a:buClr>
              <a:buSzPts val="1800"/>
              <a:buFont typeface="Arial" panose="020B0604020202020204" pitchFamily="34" charset="0"/>
              <a:buChar char="•"/>
            </a:pPr>
            <a:r>
              <a:rPr lang="en-US" altLang="zh-TW" sz="1100" dirty="0">
                <a:solidFill>
                  <a:schemeClr val="accent6"/>
                </a:solidFill>
              </a:rPr>
              <a:t>Bachelor of Business Administration with Hons in Digital Business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74" b="89474" l="4167" r="97024">
                        <a14:foregroundMark x1="61905" y1="31579" x2="61905" y2="31579"/>
                        <a14:foregroundMark x1="62500" y1="25263" x2="58929" y2="22105"/>
                        <a14:foregroundMark x1="38095" y1="33684" x2="39881" y2="51579"/>
                        <a14:foregroundMark x1="14881" y1="25263" x2="15476" y2="71579"/>
                        <a14:foregroundMark x1="35119" y1="23158" x2="41071" y2="73684"/>
                        <a14:foregroundMark x1="23810" y1="80000" x2="19643" y2="80000"/>
                        <a14:foregroundMark x1="48214" y1="78947" x2="31548" y2="78947"/>
                        <a14:foregroundMark x1="93452" y1="78947" x2="85119" y2="75789"/>
                        <a14:foregroundMark x1="65476" y1="58947" x2="64286" y2="76842"/>
                        <a14:backgroundMark x1="81548" y1="72632" x2="80357" y2="8210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79490" y="5238459"/>
            <a:ext cx="427399" cy="2416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213" l="0" r="100000">
                        <a14:foregroundMark x1="23853" y1="49606" x2="23853" y2="49606"/>
                        <a14:foregroundMark x1="23853" y1="46457" x2="75229" y2="69291"/>
                        <a14:foregroundMark x1="85780" y1="51969" x2="74312" y2="65354"/>
                        <a14:foregroundMark x1="71560" y1="54331" x2="66055" y2="54331"/>
                        <a14:foregroundMark x1="65138" y1="74016" x2="53670" y2="74016"/>
                        <a14:foregroundMark x1="60092" y1="85039" x2="53211" y2="77953"/>
                        <a14:foregroundMark x1="55963" y1="91339" x2="37156" y2="67717"/>
                        <a14:foregroundMark x1="16514" y1="66142" x2="27982" y2="66142"/>
                        <a14:foregroundMark x1="32569" y1="79528" x2="24771" y2="732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72447" y="3600075"/>
            <a:ext cx="358358" cy="208768"/>
          </a:xfrm>
          <a:prstGeom prst="rect">
            <a:avLst/>
          </a:prstGeom>
        </p:spPr>
      </p:pic>
      <p:pic>
        <p:nvPicPr>
          <p:cNvPr id="1026" name="Picture 2" descr="Lingnan University - Wikipedia">
            <a:extLst>
              <a:ext uri="{FF2B5EF4-FFF2-40B4-BE49-F238E27FC236}">
                <a16:creationId xmlns:a16="http://schemas.microsoft.com/office/drawing/2014/main" id="{A4CC12D1-602C-4A2A-92A7-47FF3D68A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3149" y="4343737"/>
            <a:ext cx="316954" cy="317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6BB4EB-CC49-4E28-AC33-E7D168123D5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50704" y="2521715"/>
            <a:ext cx="426841" cy="426841"/>
          </a:xfrm>
          <a:prstGeom prst="rect">
            <a:avLst/>
          </a:prstGeom>
        </p:spPr>
      </p:pic>
      <p:sp>
        <p:nvSpPr>
          <p:cNvPr id="29" name="矩形 2">
            <a:extLst>
              <a:ext uri="{FF2B5EF4-FFF2-40B4-BE49-F238E27FC236}">
                <a16:creationId xmlns:a16="http://schemas.microsoft.com/office/drawing/2014/main" id="{EBCFAD08-5FE7-4EC1-9C60-9009DAE16EEB}"/>
              </a:ext>
            </a:extLst>
          </p:cNvPr>
          <p:cNvSpPr/>
          <p:nvPr/>
        </p:nvSpPr>
        <p:spPr>
          <a:xfrm>
            <a:off x="10015245" y="1716881"/>
            <a:ext cx="14858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Level 5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0" name="矩形 22">
            <a:extLst>
              <a:ext uri="{FF2B5EF4-FFF2-40B4-BE49-F238E27FC236}">
                <a16:creationId xmlns:a16="http://schemas.microsoft.com/office/drawing/2014/main" id="{C5666511-E360-44C1-AFFB-9752C387953F}"/>
              </a:ext>
            </a:extLst>
          </p:cNvPr>
          <p:cNvSpPr/>
          <p:nvPr/>
        </p:nvSpPr>
        <p:spPr>
          <a:xfrm>
            <a:off x="6452382" y="1701695"/>
            <a:ext cx="14858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Level 4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1" name="矩形 23">
            <a:extLst>
              <a:ext uri="{FF2B5EF4-FFF2-40B4-BE49-F238E27FC236}">
                <a16:creationId xmlns:a16="http://schemas.microsoft.com/office/drawing/2014/main" id="{752F18BD-8D2E-4118-A77D-3093B3F95C88}"/>
              </a:ext>
            </a:extLst>
          </p:cNvPr>
          <p:cNvSpPr/>
          <p:nvPr/>
        </p:nvSpPr>
        <p:spPr>
          <a:xfrm>
            <a:off x="3137799" y="1696999"/>
            <a:ext cx="14858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Level 3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732584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828;p5">
            <a:extLst>
              <a:ext uri="{FF2B5EF4-FFF2-40B4-BE49-F238E27FC236}">
                <a16:creationId xmlns:a16="http://schemas.microsoft.com/office/drawing/2014/main" id="{F1926E91-2FBD-472F-AF39-59AA7405CE41}"/>
              </a:ext>
            </a:extLst>
          </p:cNvPr>
          <p:cNvSpPr txBox="1">
            <a:spLocks/>
          </p:cNvSpPr>
          <p:nvPr/>
        </p:nvSpPr>
        <p:spPr>
          <a:xfrm>
            <a:off x="567391" y="606890"/>
            <a:ext cx="10264775" cy="763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  <a:t>Student Handbook – Student Discipline</a:t>
            </a:r>
            <a:b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</a:br>
            <a:r>
              <a:rPr lang="zh-TW" alt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  <a:t>學生手冊</a:t>
            </a:r>
            <a:r>
              <a:rPr lang="en-HK" altLang="zh-TW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  <a:t> - </a:t>
            </a:r>
            <a:r>
              <a:rPr lang="zh-TW" alt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學生紀律</a:t>
            </a:r>
          </a:p>
          <a:p>
            <a:endParaRPr lang="zh-TW" altLang="en-US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br>
              <a:rPr lang="zh-TW" alt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zh-TW" altLang="en-US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F1E5EC6-CB91-428C-B098-77E64EF80097}"/>
              </a:ext>
            </a:extLst>
          </p:cNvPr>
          <p:cNvGrpSpPr/>
          <p:nvPr/>
        </p:nvGrpSpPr>
        <p:grpSpPr>
          <a:xfrm>
            <a:off x="1100069" y="1697898"/>
            <a:ext cx="9199418" cy="4700993"/>
            <a:chOff x="1320801" y="1577825"/>
            <a:chExt cx="9199418" cy="4700993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7C7351C0-CA52-4D96-810B-1E1C0EB15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727" r="6765"/>
            <a:stretch/>
          </p:blipFill>
          <p:spPr>
            <a:xfrm>
              <a:off x="1320801" y="1577825"/>
              <a:ext cx="9199418" cy="4700993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1A0789B-0344-4F21-B976-9BAF68A33255}"/>
                </a:ext>
              </a:extLst>
            </p:cNvPr>
            <p:cNvCxnSpPr>
              <a:cxnSpLocks/>
            </p:cNvCxnSpPr>
            <p:nvPr/>
          </p:nvCxnSpPr>
          <p:spPr>
            <a:xfrm>
              <a:off x="3306618" y="3333596"/>
              <a:ext cx="6770255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427E372-AF98-4E31-BE20-43EE5AD4CA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64509" y="3553503"/>
              <a:ext cx="7712364" cy="1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AA90404-86B7-4E95-AC80-E4E35D6824E2}"/>
                </a:ext>
              </a:extLst>
            </p:cNvPr>
            <p:cNvCxnSpPr>
              <a:cxnSpLocks/>
            </p:cNvCxnSpPr>
            <p:nvPr/>
          </p:nvCxnSpPr>
          <p:spPr>
            <a:xfrm>
              <a:off x="2364509" y="3803971"/>
              <a:ext cx="3177309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40B6EF9-0314-4391-AC50-5D0AE4E81D4C}"/>
                </a:ext>
              </a:extLst>
            </p:cNvPr>
            <p:cNvCxnSpPr>
              <a:cxnSpLocks/>
            </p:cNvCxnSpPr>
            <p:nvPr/>
          </p:nvCxnSpPr>
          <p:spPr>
            <a:xfrm>
              <a:off x="6280727" y="4985411"/>
              <a:ext cx="3796146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4380528-4BE1-43AA-B262-15B7E2B9A216}"/>
                </a:ext>
              </a:extLst>
            </p:cNvPr>
            <p:cNvCxnSpPr>
              <a:cxnSpLocks/>
            </p:cNvCxnSpPr>
            <p:nvPr/>
          </p:nvCxnSpPr>
          <p:spPr>
            <a:xfrm>
              <a:off x="2364509" y="5216591"/>
              <a:ext cx="7629236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3E7A049-0DE0-4949-BBE6-F916C86617AE}"/>
                </a:ext>
              </a:extLst>
            </p:cNvPr>
            <p:cNvCxnSpPr>
              <a:cxnSpLocks/>
            </p:cNvCxnSpPr>
            <p:nvPr/>
          </p:nvCxnSpPr>
          <p:spPr>
            <a:xfrm>
              <a:off x="2364509" y="5467060"/>
              <a:ext cx="7269018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36116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8;p5">
            <a:extLst>
              <a:ext uri="{FF2B5EF4-FFF2-40B4-BE49-F238E27FC236}">
                <a16:creationId xmlns:a16="http://schemas.microsoft.com/office/drawing/2014/main" id="{C406F3AF-05EE-45EC-8A9F-2DFA75A7126B}"/>
              </a:ext>
            </a:extLst>
          </p:cNvPr>
          <p:cNvSpPr txBox="1">
            <a:spLocks/>
          </p:cNvSpPr>
          <p:nvPr/>
        </p:nvSpPr>
        <p:spPr>
          <a:xfrm>
            <a:off x="525143" y="612600"/>
            <a:ext cx="10264775" cy="763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  <a:t>Student Handbook – Student Discipline</a:t>
            </a:r>
            <a:b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</a:br>
            <a:r>
              <a:rPr lang="zh-TW" alt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  <a:t>學生手冊</a:t>
            </a:r>
            <a:r>
              <a:rPr lang="en-HK" altLang="zh-TW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  <a:t> - </a:t>
            </a:r>
            <a:r>
              <a:rPr lang="zh-TW" alt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學生紀律</a:t>
            </a:r>
          </a:p>
          <a:p>
            <a:endParaRPr lang="zh-TW" altLang="en-US" sz="32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br>
              <a:rPr lang="zh-TW" alt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zh-TW" altLang="en-US" sz="32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0DDF825-5C99-4721-A213-20F87360138C}"/>
              </a:ext>
            </a:extLst>
          </p:cNvPr>
          <p:cNvGrpSpPr/>
          <p:nvPr/>
        </p:nvGrpSpPr>
        <p:grpSpPr>
          <a:xfrm>
            <a:off x="963991" y="1810327"/>
            <a:ext cx="8845028" cy="4782090"/>
            <a:chOff x="862390" y="1620871"/>
            <a:chExt cx="9131899" cy="499001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CFB599F-27ED-48BC-9D51-0D5AF4D98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2390" y="1620871"/>
              <a:ext cx="9131899" cy="4990019"/>
            </a:xfrm>
            <a:prstGeom prst="rect">
              <a:avLst/>
            </a:prstGeom>
          </p:spPr>
        </p:pic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6924193-09E1-4572-9DB9-A76C69397D7E}"/>
                </a:ext>
              </a:extLst>
            </p:cNvPr>
            <p:cNvCxnSpPr>
              <a:cxnSpLocks/>
            </p:cNvCxnSpPr>
            <p:nvPr/>
          </p:nvCxnSpPr>
          <p:spPr>
            <a:xfrm>
              <a:off x="1655509" y="1994731"/>
              <a:ext cx="4440491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1770991-B9C7-4C5C-B0B0-2C1C5A4512C8}"/>
                </a:ext>
              </a:extLst>
            </p:cNvPr>
            <p:cNvCxnSpPr>
              <a:cxnSpLocks/>
            </p:cNvCxnSpPr>
            <p:nvPr/>
          </p:nvCxnSpPr>
          <p:spPr>
            <a:xfrm>
              <a:off x="2061884" y="2414883"/>
              <a:ext cx="2644587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C2214A8-29CA-4F5F-961F-5FCA473A3429}"/>
                </a:ext>
              </a:extLst>
            </p:cNvPr>
            <p:cNvCxnSpPr>
              <a:cxnSpLocks/>
            </p:cNvCxnSpPr>
            <p:nvPr/>
          </p:nvCxnSpPr>
          <p:spPr>
            <a:xfrm>
              <a:off x="2061884" y="2665894"/>
              <a:ext cx="2716305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833B87C-74D8-49C5-A3E0-6D9679804473}"/>
                </a:ext>
              </a:extLst>
            </p:cNvPr>
            <p:cNvCxnSpPr>
              <a:cxnSpLocks/>
            </p:cNvCxnSpPr>
            <p:nvPr/>
          </p:nvCxnSpPr>
          <p:spPr>
            <a:xfrm>
              <a:off x="2061884" y="2916906"/>
              <a:ext cx="3236258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6FB00D4-BD90-4A52-B8F0-BEB96427D79F}"/>
                </a:ext>
              </a:extLst>
            </p:cNvPr>
            <p:cNvCxnSpPr>
              <a:cxnSpLocks/>
            </p:cNvCxnSpPr>
            <p:nvPr/>
          </p:nvCxnSpPr>
          <p:spPr>
            <a:xfrm>
              <a:off x="2061884" y="3203777"/>
              <a:ext cx="2196352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C26E574-083B-4D90-B323-B13D83A7A102}"/>
                </a:ext>
              </a:extLst>
            </p:cNvPr>
            <p:cNvCxnSpPr>
              <a:cxnSpLocks/>
            </p:cNvCxnSpPr>
            <p:nvPr/>
          </p:nvCxnSpPr>
          <p:spPr>
            <a:xfrm>
              <a:off x="2061884" y="3640603"/>
              <a:ext cx="1828798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B59963E-49A3-4A0C-A820-86726771B301}"/>
                </a:ext>
              </a:extLst>
            </p:cNvPr>
            <p:cNvCxnSpPr>
              <a:cxnSpLocks/>
            </p:cNvCxnSpPr>
            <p:nvPr/>
          </p:nvCxnSpPr>
          <p:spPr>
            <a:xfrm>
              <a:off x="7851996" y="3640603"/>
              <a:ext cx="1219200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79A1A1C-396C-4AA1-8CC7-540EAE6AF594}"/>
                </a:ext>
              </a:extLst>
            </p:cNvPr>
            <p:cNvCxnSpPr>
              <a:cxnSpLocks/>
            </p:cNvCxnSpPr>
            <p:nvPr/>
          </p:nvCxnSpPr>
          <p:spPr>
            <a:xfrm>
              <a:off x="2061884" y="4358324"/>
              <a:ext cx="730623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8A7FE91-E55F-4C8C-A710-B2BFCE2F6C9A}"/>
                </a:ext>
              </a:extLst>
            </p:cNvPr>
            <p:cNvCxnSpPr>
              <a:cxnSpLocks/>
            </p:cNvCxnSpPr>
            <p:nvPr/>
          </p:nvCxnSpPr>
          <p:spPr>
            <a:xfrm>
              <a:off x="2061884" y="4636230"/>
              <a:ext cx="2411504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0B4A457-B544-42AF-BD34-9595EE04C037}"/>
                </a:ext>
              </a:extLst>
            </p:cNvPr>
            <p:cNvCxnSpPr>
              <a:cxnSpLocks/>
            </p:cNvCxnSpPr>
            <p:nvPr/>
          </p:nvCxnSpPr>
          <p:spPr>
            <a:xfrm>
              <a:off x="4840941" y="4876801"/>
              <a:ext cx="4848004" cy="8038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37D3338-6755-4F98-AD3D-AF934CF72692}"/>
                </a:ext>
              </a:extLst>
            </p:cNvPr>
            <p:cNvCxnSpPr>
              <a:cxnSpLocks/>
            </p:cNvCxnSpPr>
            <p:nvPr/>
          </p:nvCxnSpPr>
          <p:spPr>
            <a:xfrm>
              <a:off x="2043955" y="5376957"/>
              <a:ext cx="7644990" cy="2063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C8E19C3-F3B7-484A-8E33-AAAC4A8941A1}"/>
                </a:ext>
              </a:extLst>
            </p:cNvPr>
            <p:cNvCxnSpPr>
              <a:cxnSpLocks/>
            </p:cNvCxnSpPr>
            <p:nvPr/>
          </p:nvCxnSpPr>
          <p:spPr>
            <a:xfrm>
              <a:off x="2061884" y="5863424"/>
              <a:ext cx="7553171" cy="9428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4436163-12D4-40F3-A6EB-53A759531C8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61884" y="6126080"/>
              <a:ext cx="1828798" cy="8012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8ED2D38-9BFE-4BD5-855A-1E8DFE292329}"/>
                </a:ext>
              </a:extLst>
            </p:cNvPr>
            <p:cNvCxnSpPr>
              <a:cxnSpLocks/>
            </p:cNvCxnSpPr>
            <p:nvPr/>
          </p:nvCxnSpPr>
          <p:spPr>
            <a:xfrm>
              <a:off x="2374098" y="6329453"/>
              <a:ext cx="3270677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D299CAE-A92B-4536-8A0C-87778FAC2428}"/>
                </a:ext>
              </a:extLst>
            </p:cNvPr>
            <p:cNvCxnSpPr>
              <a:cxnSpLocks/>
            </p:cNvCxnSpPr>
            <p:nvPr/>
          </p:nvCxnSpPr>
          <p:spPr>
            <a:xfrm>
              <a:off x="1990166" y="6590324"/>
              <a:ext cx="4222375" cy="20566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99607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8;p5">
            <a:extLst>
              <a:ext uri="{FF2B5EF4-FFF2-40B4-BE49-F238E27FC236}">
                <a16:creationId xmlns:a16="http://schemas.microsoft.com/office/drawing/2014/main" id="{72291ECD-05EC-4D7D-9DDE-51146D6491F1}"/>
              </a:ext>
            </a:extLst>
          </p:cNvPr>
          <p:cNvSpPr txBox="1">
            <a:spLocks/>
          </p:cNvSpPr>
          <p:nvPr/>
        </p:nvSpPr>
        <p:spPr>
          <a:xfrm>
            <a:off x="338675" y="763793"/>
            <a:ext cx="10264775" cy="763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buClr>
                <a:schemeClr val="dk1"/>
              </a:buClr>
              <a:buSzPts val="3000"/>
              <a:buFont typeface="Orbitron"/>
              <a:buNone/>
              <a:defRPr sz="3200" b="1">
                <a:solidFill>
                  <a:srgbClr val="00B050"/>
                </a:solidFill>
                <a:latin typeface="Calibri" panose="020F0502020204030204" pitchFamily="34" charset="0"/>
                <a:ea typeface="Orbitron"/>
                <a:cs typeface="Calibri" panose="020F0502020204030204" pitchFamily="34" charset="0"/>
              </a:defRPr>
            </a:lvl1pPr>
            <a:lvl2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</a:defRPr>
            </a:lvl2pPr>
            <a:lvl3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</a:defRPr>
            </a:lvl3pPr>
            <a:lvl4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</a:defRPr>
            </a:lvl4pPr>
            <a:lvl5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</a:defRPr>
            </a:lvl5pPr>
            <a:lvl6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</a:defRPr>
            </a:lvl6pPr>
            <a:lvl7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</a:defRPr>
            </a:lvl7pPr>
            <a:lvl8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</a:defRPr>
            </a:lvl8pPr>
            <a:lvl9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</a:defRPr>
            </a:lvl9pPr>
          </a:lstStyle>
          <a:p>
            <a:r>
              <a:rPr lang="en-US" dirty="0">
                <a:sym typeface="Century Gothic"/>
              </a:rPr>
              <a:t>Student Handbook – Student Discipline</a:t>
            </a:r>
            <a:br>
              <a:rPr lang="en-US" dirty="0">
                <a:sym typeface="Century Gothic"/>
              </a:rPr>
            </a:br>
            <a:r>
              <a:rPr lang="zh-TW" altLang="en-US" dirty="0">
                <a:sym typeface="Century Gothic"/>
              </a:rPr>
              <a:t>學生手冊</a:t>
            </a:r>
            <a:r>
              <a:rPr lang="en-HK" altLang="zh-TW" dirty="0">
                <a:sym typeface="Century Gothic"/>
              </a:rPr>
              <a:t> - </a:t>
            </a:r>
            <a:r>
              <a:rPr lang="zh-TW" altLang="en-US" dirty="0"/>
              <a:t>學生紀律</a:t>
            </a:r>
          </a:p>
          <a:p>
            <a:endParaRPr lang="zh-TW" altLang="en-US" dirty="0"/>
          </a:p>
          <a:p>
            <a:br>
              <a:rPr lang="zh-TW" altLang="en-US" dirty="0"/>
            </a:br>
            <a:endParaRPr lang="zh-TW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1E0701-3C23-4A29-9EC9-ED1CC036CA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3" b="14258"/>
          <a:stretch/>
        </p:blipFill>
        <p:spPr>
          <a:xfrm>
            <a:off x="1375827" y="2115671"/>
            <a:ext cx="9639817" cy="372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832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8;p5">
            <a:extLst>
              <a:ext uri="{FF2B5EF4-FFF2-40B4-BE49-F238E27FC236}">
                <a16:creationId xmlns:a16="http://schemas.microsoft.com/office/drawing/2014/main" id="{C2E4D5F4-79A5-4067-B964-EADAF70DAA69}"/>
              </a:ext>
            </a:extLst>
          </p:cNvPr>
          <p:cNvSpPr txBox="1">
            <a:spLocks/>
          </p:cNvSpPr>
          <p:nvPr/>
        </p:nvSpPr>
        <p:spPr>
          <a:xfrm>
            <a:off x="230012" y="398666"/>
            <a:ext cx="10264775" cy="763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buClr>
                <a:schemeClr val="dk1"/>
              </a:buClr>
              <a:buSzPts val="3000"/>
              <a:buFont typeface="Orbitron"/>
              <a:buNone/>
              <a:defRPr sz="3200" b="1">
                <a:solidFill>
                  <a:srgbClr val="00B050"/>
                </a:solidFill>
                <a:latin typeface="Calibri" panose="020F0502020204030204" pitchFamily="34" charset="0"/>
                <a:ea typeface="Orbitron"/>
                <a:cs typeface="Calibri" panose="020F0502020204030204" pitchFamily="34" charset="0"/>
              </a:defRPr>
            </a:lvl1pPr>
            <a:lvl2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</a:defRPr>
            </a:lvl2pPr>
            <a:lvl3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</a:defRPr>
            </a:lvl3pPr>
            <a:lvl4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</a:defRPr>
            </a:lvl4pPr>
            <a:lvl5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</a:defRPr>
            </a:lvl5pPr>
            <a:lvl6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</a:defRPr>
            </a:lvl6pPr>
            <a:lvl7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</a:defRPr>
            </a:lvl7pPr>
            <a:lvl8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</a:defRPr>
            </a:lvl8pPr>
            <a:lvl9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</a:defRPr>
            </a:lvl9pPr>
          </a:lstStyle>
          <a:p>
            <a:r>
              <a:rPr lang="en-US" dirty="0">
                <a:sym typeface="Century Gothic"/>
              </a:rPr>
              <a:t>Student Handbook – Student Discipline</a:t>
            </a:r>
            <a:br>
              <a:rPr lang="en-US" dirty="0">
                <a:sym typeface="Century Gothic"/>
              </a:rPr>
            </a:br>
            <a:r>
              <a:rPr lang="zh-TW" altLang="en-US" dirty="0">
                <a:sym typeface="Century Gothic"/>
              </a:rPr>
              <a:t>學生手冊</a:t>
            </a:r>
            <a:r>
              <a:rPr lang="en-HK" altLang="zh-TW" dirty="0">
                <a:sym typeface="Century Gothic"/>
              </a:rPr>
              <a:t> - </a:t>
            </a:r>
            <a:r>
              <a:rPr lang="zh-TW" altLang="en-US" dirty="0"/>
              <a:t>學生紀律</a:t>
            </a:r>
          </a:p>
          <a:p>
            <a:endParaRPr lang="zh-TW" altLang="en-US" dirty="0"/>
          </a:p>
          <a:p>
            <a:br>
              <a:rPr lang="zh-TW" altLang="en-US" dirty="0"/>
            </a:br>
            <a:endParaRPr lang="zh-TW" alt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3AE6232-DFE5-4C35-A3C4-9E51A8F7AF88}"/>
              </a:ext>
            </a:extLst>
          </p:cNvPr>
          <p:cNvGrpSpPr/>
          <p:nvPr/>
        </p:nvGrpSpPr>
        <p:grpSpPr>
          <a:xfrm>
            <a:off x="1665086" y="1477818"/>
            <a:ext cx="8106285" cy="5452196"/>
            <a:chOff x="1665086" y="1477818"/>
            <a:chExt cx="8106285" cy="545219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17277FE-7EBB-496E-AC37-1C594A92F3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65086" y="1477818"/>
              <a:ext cx="8106285" cy="5452196"/>
            </a:xfrm>
            <a:prstGeom prst="rect">
              <a:avLst/>
            </a:prstGeom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E5EC4C5-B465-441F-B68E-A2AAE56367B6}"/>
                </a:ext>
              </a:extLst>
            </p:cNvPr>
            <p:cNvCxnSpPr>
              <a:cxnSpLocks/>
            </p:cNvCxnSpPr>
            <p:nvPr/>
          </p:nvCxnSpPr>
          <p:spPr>
            <a:xfrm>
              <a:off x="2692777" y="3821918"/>
              <a:ext cx="5703078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15915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8;p5">
            <a:extLst>
              <a:ext uri="{FF2B5EF4-FFF2-40B4-BE49-F238E27FC236}">
                <a16:creationId xmlns:a16="http://schemas.microsoft.com/office/drawing/2014/main" id="{C2E4D5F4-79A5-4067-B964-EADAF70DAA69}"/>
              </a:ext>
            </a:extLst>
          </p:cNvPr>
          <p:cNvSpPr txBox="1">
            <a:spLocks/>
          </p:cNvSpPr>
          <p:nvPr/>
        </p:nvSpPr>
        <p:spPr>
          <a:xfrm>
            <a:off x="266958" y="851248"/>
            <a:ext cx="10264775" cy="763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buClr>
                <a:schemeClr val="dk1"/>
              </a:buClr>
              <a:buSzPts val="3000"/>
              <a:buFont typeface="Orbitron"/>
              <a:buNone/>
              <a:defRPr sz="3200" b="1">
                <a:solidFill>
                  <a:srgbClr val="00B050"/>
                </a:solidFill>
                <a:latin typeface="Calibri" panose="020F0502020204030204" pitchFamily="34" charset="0"/>
                <a:ea typeface="Orbitron"/>
                <a:cs typeface="Calibri" panose="020F0502020204030204" pitchFamily="34" charset="0"/>
              </a:defRPr>
            </a:lvl1pPr>
            <a:lvl2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</a:defRPr>
            </a:lvl2pPr>
            <a:lvl3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</a:defRPr>
            </a:lvl3pPr>
            <a:lvl4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</a:defRPr>
            </a:lvl4pPr>
            <a:lvl5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</a:defRPr>
            </a:lvl5pPr>
            <a:lvl6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</a:defRPr>
            </a:lvl6pPr>
            <a:lvl7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</a:defRPr>
            </a:lvl7pPr>
            <a:lvl8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</a:defRPr>
            </a:lvl8pPr>
            <a:lvl9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</a:defRPr>
            </a:lvl9pPr>
          </a:lstStyle>
          <a:p>
            <a:r>
              <a:rPr lang="en-US" dirty="0">
                <a:sym typeface="Century Gothic"/>
              </a:rPr>
              <a:t>Student Handbook – Student Discipline</a:t>
            </a:r>
            <a:br>
              <a:rPr lang="en-US" dirty="0">
                <a:sym typeface="Century Gothic"/>
              </a:rPr>
            </a:br>
            <a:r>
              <a:rPr lang="zh-TW" altLang="en-US" dirty="0">
                <a:sym typeface="Century Gothic"/>
              </a:rPr>
              <a:t>學生手冊</a:t>
            </a:r>
            <a:r>
              <a:rPr lang="en-HK" altLang="zh-TW" dirty="0">
                <a:sym typeface="Century Gothic"/>
              </a:rPr>
              <a:t> - </a:t>
            </a:r>
            <a:r>
              <a:rPr lang="zh-TW" altLang="en-US" dirty="0"/>
              <a:t>學生紀律</a:t>
            </a:r>
          </a:p>
          <a:p>
            <a:endParaRPr lang="zh-TW" altLang="en-US" dirty="0"/>
          </a:p>
          <a:p>
            <a:br>
              <a:rPr lang="zh-TW" altLang="en-US" dirty="0"/>
            </a:br>
            <a:endParaRPr lang="zh-TW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003528-E364-461D-A7A5-E451B4410B01}"/>
              </a:ext>
            </a:extLst>
          </p:cNvPr>
          <p:cNvSpPr txBox="1"/>
          <p:nvPr/>
        </p:nvSpPr>
        <p:spPr>
          <a:xfrm>
            <a:off x="1345334" y="3855034"/>
            <a:ext cx="9510925" cy="954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dirty="0"/>
              <a:t>For details regarding student discipline, kindly refer to the Higher Diploma and Diploma Programmes student handbook 2025/26, P. 36 – 37.</a:t>
            </a:r>
          </a:p>
          <a:p>
            <a:r>
              <a:rPr lang="zh-TW" altLang="en-US" dirty="0"/>
              <a:t>有關學生紀律的詳情，請參閱高級文憑及文憑課程學生手冊 </a:t>
            </a:r>
            <a:r>
              <a:rPr lang="en-HK" altLang="zh-TW" dirty="0"/>
              <a:t>2025/26, </a:t>
            </a:r>
            <a:r>
              <a:rPr lang="zh-TW" altLang="en-US" dirty="0"/>
              <a:t>第 </a:t>
            </a:r>
            <a:r>
              <a:rPr lang="en-US" altLang="zh-TW" dirty="0"/>
              <a:t>36 </a:t>
            </a:r>
            <a:r>
              <a:rPr lang="zh-TW" altLang="en-US" dirty="0"/>
              <a:t>至 </a:t>
            </a:r>
            <a:r>
              <a:rPr lang="en-US" altLang="zh-TW" dirty="0"/>
              <a:t>37 </a:t>
            </a:r>
            <a:r>
              <a:rPr lang="zh-TW" altLang="en-US" dirty="0"/>
              <a:t>頁。</a:t>
            </a:r>
            <a:endParaRPr lang="en-HK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CDBFFA1-912E-4CEA-B67E-460E4D36E887}"/>
              </a:ext>
            </a:extLst>
          </p:cNvPr>
          <p:cNvGrpSpPr/>
          <p:nvPr/>
        </p:nvGrpSpPr>
        <p:grpSpPr>
          <a:xfrm>
            <a:off x="1093694" y="2303929"/>
            <a:ext cx="10062848" cy="1524000"/>
            <a:chOff x="374242" y="2241176"/>
            <a:chExt cx="10782300" cy="158568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54C426C-E4D6-449E-B7ED-7CFEA48C82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0013"/>
            <a:stretch/>
          </p:blipFill>
          <p:spPr>
            <a:xfrm>
              <a:off x="374242" y="2241176"/>
              <a:ext cx="10782300" cy="1585683"/>
            </a:xfrm>
            <a:prstGeom prst="rect">
              <a:avLst/>
            </a:prstGeom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31E2226-D312-464E-9A79-F005C13AF9CC}"/>
                </a:ext>
              </a:extLst>
            </p:cNvPr>
            <p:cNvCxnSpPr>
              <a:cxnSpLocks/>
            </p:cNvCxnSpPr>
            <p:nvPr/>
          </p:nvCxnSpPr>
          <p:spPr>
            <a:xfrm>
              <a:off x="6615953" y="2975432"/>
              <a:ext cx="4007223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0959BA4-0104-4588-8538-4B3D04344D9B}"/>
                </a:ext>
              </a:extLst>
            </p:cNvPr>
            <p:cNvCxnSpPr>
              <a:cxnSpLocks/>
            </p:cNvCxnSpPr>
            <p:nvPr/>
          </p:nvCxnSpPr>
          <p:spPr>
            <a:xfrm>
              <a:off x="1398494" y="3262303"/>
              <a:ext cx="5091953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31214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828;p5">
            <a:extLst>
              <a:ext uri="{FF2B5EF4-FFF2-40B4-BE49-F238E27FC236}">
                <a16:creationId xmlns:a16="http://schemas.microsoft.com/office/drawing/2014/main" id="{9DF1B9C0-21DA-41DC-9F61-F074F1212603}"/>
              </a:ext>
            </a:extLst>
          </p:cNvPr>
          <p:cNvSpPr txBox="1">
            <a:spLocks/>
          </p:cNvSpPr>
          <p:nvPr/>
        </p:nvSpPr>
        <p:spPr>
          <a:xfrm>
            <a:off x="266956" y="515133"/>
            <a:ext cx="10264775" cy="763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  <a:t>Student Handbook – Academic Integrity </a:t>
            </a:r>
            <a:b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</a:br>
            <a:r>
              <a:rPr lang="zh-TW" alt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  <a:t>學生手冊</a:t>
            </a:r>
            <a:r>
              <a:rPr lang="en-HK" altLang="zh-TW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  <a:t> -</a:t>
            </a:r>
            <a:r>
              <a:rPr lang="zh-TW" alt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學術誠信</a:t>
            </a:r>
            <a:br>
              <a:rPr lang="zh-TW" alt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zh-TW" altLang="en-US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25382F7-7F86-44BD-9FEF-66B58C5713CB}"/>
              </a:ext>
            </a:extLst>
          </p:cNvPr>
          <p:cNvGrpSpPr/>
          <p:nvPr/>
        </p:nvGrpSpPr>
        <p:grpSpPr>
          <a:xfrm>
            <a:off x="967136" y="1550334"/>
            <a:ext cx="9115425" cy="5191125"/>
            <a:chOff x="841634" y="763588"/>
            <a:chExt cx="9115425" cy="519112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A502895-9B8D-41BD-B6C3-A26E75E02E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1634" y="763588"/>
              <a:ext cx="9115425" cy="5191125"/>
            </a:xfrm>
            <a:prstGeom prst="rect">
              <a:avLst/>
            </a:prstGeom>
          </p:spPr>
        </p:pic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6C5C7C87-3FD3-422B-A8D3-0A84C349DCE9}"/>
                </a:ext>
              </a:extLst>
            </p:cNvPr>
            <p:cNvCxnSpPr>
              <a:cxnSpLocks/>
            </p:cNvCxnSpPr>
            <p:nvPr/>
          </p:nvCxnSpPr>
          <p:spPr>
            <a:xfrm>
              <a:off x="6985298" y="2533427"/>
              <a:ext cx="2312895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812BE5F-2863-4987-9A3F-1D3EBFB96D18}"/>
                </a:ext>
              </a:extLst>
            </p:cNvPr>
            <p:cNvCxnSpPr>
              <a:cxnSpLocks/>
            </p:cNvCxnSpPr>
            <p:nvPr/>
          </p:nvCxnSpPr>
          <p:spPr>
            <a:xfrm>
              <a:off x="2099532" y="2856156"/>
              <a:ext cx="840891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209D73F-570D-4454-B459-72BF393CF6F7}"/>
                </a:ext>
              </a:extLst>
            </p:cNvPr>
            <p:cNvCxnSpPr>
              <a:cxnSpLocks/>
            </p:cNvCxnSpPr>
            <p:nvPr/>
          </p:nvCxnSpPr>
          <p:spPr>
            <a:xfrm>
              <a:off x="2099532" y="4675991"/>
              <a:ext cx="2230421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34194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828;p5">
            <a:extLst>
              <a:ext uri="{FF2B5EF4-FFF2-40B4-BE49-F238E27FC236}">
                <a16:creationId xmlns:a16="http://schemas.microsoft.com/office/drawing/2014/main" id="{B1CB109F-799A-4381-AFBE-6BEF27145596}"/>
              </a:ext>
            </a:extLst>
          </p:cNvPr>
          <p:cNvSpPr txBox="1">
            <a:spLocks/>
          </p:cNvSpPr>
          <p:nvPr/>
        </p:nvSpPr>
        <p:spPr>
          <a:xfrm>
            <a:off x="293051" y="568567"/>
            <a:ext cx="10264775" cy="763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  <a:t>Student Handbook – Academic Integrity </a:t>
            </a:r>
            <a:b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</a:br>
            <a:r>
              <a:rPr lang="zh-TW" alt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  <a:t>學生手冊</a:t>
            </a:r>
            <a:r>
              <a:rPr lang="en-HK" altLang="zh-TW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  <a:t> -</a:t>
            </a:r>
            <a:r>
              <a:rPr lang="zh-TW" alt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學術誠信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4EC8215-EDD4-406B-B297-4C6AF5F9CAFD}"/>
              </a:ext>
            </a:extLst>
          </p:cNvPr>
          <p:cNvGrpSpPr/>
          <p:nvPr/>
        </p:nvGrpSpPr>
        <p:grpSpPr>
          <a:xfrm>
            <a:off x="1006764" y="1636955"/>
            <a:ext cx="9357098" cy="5221045"/>
            <a:chOff x="678442" y="839096"/>
            <a:chExt cx="9523757" cy="5368066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5176295A-9512-458B-9F0A-CE5C96590870}"/>
                </a:ext>
              </a:extLst>
            </p:cNvPr>
            <p:cNvGrpSpPr/>
            <p:nvPr/>
          </p:nvGrpSpPr>
          <p:grpSpPr>
            <a:xfrm>
              <a:off x="678442" y="839096"/>
              <a:ext cx="9523757" cy="5368066"/>
              <a:chOff x="1137069" y="699247"/>
              <a:chExt cx="9523757" cy="5368066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024358C8-9880-490B-AF1A-FA782812952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2435" b="32706"/>
              <a:stretch/>
            </p:blipFill>
            <p:spPr>
              <a:xfrm>
                <a:off x="1137069" y="1323191"/>
                <a:ext cx="9239186" cy="4744122"/>
              </a:xfrm>
              <a:prstGeom prst="rect">
                <a:avLst/>
              </a:prstGeom>
            </p:spPr>
          </p:pic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F77DFAA8-FC7E-463E-8351-2D11509B7E9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79335" b="7728"/>
              <a:stretch/>
            </p:blipFill>
            <p:spPr>
              <a:xfrm>
                <a:off x="1265590" y="699247"/>
                <a:ext cx="9395236" cy="855233"/>
              </a:xfrm>
              <a:prstGeom prst="rect">
                <a:avLst/>
              </a:prstGeom>
            </p:spPr>
          </p:pic>
        </p:grp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7950BDB-5A75-46CB-B1DD-FD7D915A5A36}"/>
                </a:ext>
              </a:extLst>
            </p:cNvPr>
            <p:cNvCxnSpPr>
              <a:cxnSpLocks/>
            </p:cNvCxnSpPr>
            <p:nvPr/>
          </p:nvCxnSpPr>
          <p:spPr>
            <a:xfrm>
              <a:off x="2234004" y="3044416"/>
              <a:ext cx="2605144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3FE3354-D2B8-4166-9230-38694CF766E1}"/>
                </a:ext>
              </a:extLst>
            </p:cNvPr>
            <p:cNvCxnSpPr>
              <a:cxnSpLocks/>
            </p:cNvCxnSpPr>
            <p:nvPr/>
          </p:nvCxnSpPr>
          <p:spPr>
            <a:xfrm>
              <a:off x="2234004" y="3636085"/>
              <a:ext cx="3376109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D71E2B9-B6F9-4D3C-9E83-0484F29BB133}"/>
                </a:ext>
              </a:extLst>
            </p:cNvPr>
            <p:cNvCxnSpPr>
              <a:cxnSpLocks/>
            </p:cNvCxnSpPr>
            <p:nvPr/>
          </p:nvCxnSpPr>
          <p:spPr>
            <a:xfrm>
              <a:off x="6822141" y="4765638"/>
              <a:ext cx="1454075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49D01D1-7E46-48A9-9D91-1E58519F7237}"/>
                </a:ext>
              </a:extLst>
            </p:cNvPr>
            <p:cNvCxnSpPr>
              <a:cxnSpLocks/>
            </p:cNvCxnSpPr>
            <p:nvPr/>
          </p:nvCxnSpPr>
          <p:spPr>
            <a:xfrm>
              <a:off x="1884380" y="6207162"/>
              <a:ext cx="4435737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32625BD-465E-488A-B37D-7E59E059264F}"/>
                </a:ext>
              </a:extLst>
            </p:cNvPr>
            <p:cNvCxnSpPr>
              <a:cxnSpLocks/>
            </p:cNvCxnSpPr>
            <p:nvPr/>
          </p:nvCxnSpPr>
          <p:spPr>
            <a:xfrm>
              <a:off x="5273039" y="5886227"/>
              <a:ext cx="3754419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069342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8;p5">
            <a:extLst>
              <a:ext uri="{FF2B5EF4-FFF2-40B4-BE49-F238E27FC236}">
                <a16:creationId xmlns:a16="http://schemas.microsoft.com/office/drawing/2014/main" id="{A932E9B8-7D4B-4427-8E44-5BF5901F5AC8}"/>
              </a:ext>
            </a:extLst>
          </p:cNvPr>
          <p:cNvSpPr txBox="1">
            <a:spLocks/>
          </p:cNvSpPr>
          <p:nvPr/>
        </p:nvSpPr>
        <p:spPr>
          <a:xfrm>
            <a:off x="266960" y="935327"/>
            <a:ext cx="10264775" cy="763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  <a:t>Student Handbook – Academic Integrity </a:t>
            </a:r>
            <a:b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</a:br>
            <a:r>
              <a:rPr lang="zh-TW" alt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  <a:t>學生手冊</a:t>
            </a:r>
            <a:r>
              <a:rPr lang="en-HK" altLang="zh-TW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  <a:t> -</a:t>
            </a:r>
            <a:r>
              <a:rPr lang="zh-TW" alt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學術誠信</a:t>
            </a:r>
            <a:br>
              <a:rPr lang="zh-TW" alt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zh-TW" altLang="en-US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7B8D07-D24E-4794-AA95-2F6F3151F72D}"/>
              </a:ext>
            </a:extLst>
          </p:cNvPr>
          <p:cNvSpPr txBox="1"/>
          <p:nvPr/>
        </p:nvSpPr>
        <p:spPr>
          <a:xfrm>
            <a:off x="1230658" y="4066396"/>
            <a:ext cx="10776614" cy="954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dirty="0"/>
              <a:t>For details regarding academic integrity, kindly refer to the Higher Diploma and Diploma Programmes student handbook 2025/26, P. 23.</a:t>
            </a:r>
          </a:p>
          <a:p>
            <a:r>
              <a:rPr lang="zh-TW" altLang="en-US" dirty="0"/>
              <a:t>有關學術誠信的詳情，請參閱高級文憑及文憑課程學生手冊 </a:t>
            </a:r>
            <a:r>
              <a:rPr lang="en-HK" altLang="zh-TW" dirty="0"/>
              <a:t>2025/26, </a:t>
            </a:r>
            <a:r>
              <a:rPr lang="zh-TW" altLang="en-US" dirty="0"/>
              <a:t>第 </a:t>
            </a:r>
            <a:r>
              <a:rPr lang="en-US" altLang="zh-TW" dirty="0"/>
              <a:t>23 </a:t>
            </a:r>
            <a:r>
              <a:rPr lang="zh-TW" altLang="en-US" dirty="0"/>
              <a:t>頁。</a:t>
            </a:r>
            <a:endParaRPr lang="en-HK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954AD3D-928F-4785-9642-1391582A0F47}"/>
              </a:ext>
            </a:extLst>
          </p:cNvPr>
          <p:cNvGrpSpPr/>
          <p:nvPr/>
        </p:nvGrpSpPr>
        <p:grpSpPr>
          <a:xfrm>
            <a:off x="1293411" y="2160494"/>
            <a:ext cx="9107054" cy="1909482"/>
            <a:chOff x="896303" y="3390899"/>
            <a:chExt cx="9972675" cy="216946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89DB2B3-6CAD-4C94-9087-A07FDF8684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826"/>
            <a:stretch/>
          </p:blipFill>
          <p:spPr>
            <a:xfrm>
              <a:off x="896303" y="3390899"/>
              <a:ext cx="9972675" cy="2169461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664DEBA-FB8F-4B80-BC7A-96116F9924ED}"/>
                </a:ext>
              </a:extLst>
            </p:cNvPr>
            <p:cNvCxnSpPr>
              <a:cxnSpLocks/>
            </p:cNvCxnSpPr>
            <p:nvPr/>
          </p:nvCxnSpPr>
          <p:spPr>
            <a:xfrm>
              <a:off x="5182496" y="3658361"/>
              <a:ext cx="1827007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9AECADB-CA66-479A-A85B-A453CAB33BD8}"/>
                </a:ext>
              </a:extLst>
            </p:cNvPr>
            <p:cNvCxnSpPr>
              <a:cxnSpLocks/>
            </p:cNvCxnSpPr>
            <p:nvPr/>
          </p:nvCxnSpPr>
          <p:spPr>
            <a:xfrm>
              <a:off x="1549779" y="4222596"/>
              <a:ext cx="5783894" cy="0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734878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7" name="Google Shape;2737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dirty="0">
                <a:solidFill>
                  <a:srgbClr val="00B050"/>
                </a:solidFill>
                <a:latin typeface="+mj-lt"/>
              </a:rPr>
              <a:t>Access to the Student area</a:t>
            </a:r>
            <a:br>
              <a:rPr lang="en" dirty="0">
                <a:solidFill>
                  <a:srgbClr val="00B050"/>
                </a:solidFill>
                <a:latin typeface="+mj-lt"/>
              </a:rPr>
            </a:b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進入學員專區</a:t>
            </a:r>
            <a:endParaRPr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5879337" y="5665048"/>
            <a:ext cx="5090161" cy="662244"/>
          </a:xfrm>
        </p:spPr>
        <p:txBody>
          <a:bodyPr/>
          <a:lstStyle/>
          <a:p>
            <a:pPr marL="203195" indent="0">
              <a:buNone/>
            </a:pPr>
            <a:r>
              <a:rPr lang="en-US" dirty="0">
                <a:solidFill>
                  <a:schemeClr val="bg1"/>
                </a:solidFill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https://www.hkmu.edu.hk/lipace/tc/ftp-student-area/</a:t>
            </a:r>
            <a:endParaRPr lang="en-US" dirty="0">
              <a:solidFill>
                <a:schemeClr val="bg1"/>
              </a:solidFill>
              <a:latin typeface="+mj-lt"/>
            </a:endParaRPr>
          </a:p>
          <a:p>
            <a:pPr marL="203195" indent="0">
              <a:buNone/>
            </a:pPr>
            <a:endParaRPr lang="en-US" dirty="0">
              <a:latin typeface="+mj-lt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878" y="2028519"/>
            <a:ext cx="2978266" cy="2959826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459878" y="4988345"/>
            <a:ext cx="4902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Google Search </a:t>
            </a:r>
          </a:p>
          <a:p>
            <a:r>
              <a:rPr lang="en-US" sz="2800" dirty="0">
                <a:solidFill>
                  <a:srgbClr val="00B050"/>
                </a:solidFill>
              </a:rPr>
              <a:t>“LiPACE Student Area”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584982-F41A-421E-AA12-250D3ED38D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67" y="1997465"/>
            <a:ext cx="5090161" cy="3667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1623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7" name="Google Shape;2737;p32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17581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of Single Password (&amp; Email Account)</a:t>
            </a:r>
            <a:b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啟動統一密碼 </a:t>
            </a:r>
            <a:r>
              <a:rPr lang="en-HK" altLang="zh-TW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(</a:t>
            </a: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及電郵戶口</a:t>
            </a:r>
            <a:r>
              <a:rPr lang="en-HK" altLang="zh-TW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)</a:t>
            </a:r>
            <a:endParaRPr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sp>
        <p:nvSpPr>
          <p:cNvPr id="2738" name="Google Shape;2738;p32"/>
          <p:cNvSpPr txBox="1">
            <a:spLocks noGrp="1"/>
          </p:cNvSpPr>
          <p:nvPr>
            <p:ph type="body" idx="1"/>
          </p:nvPr>
        </p:nvSpPr>
        <p:spPr>
          <a:xfrm>
            <a:off x="295510" y="1950804"/>
            <a:ext cx="6279461" cy="4116167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Clr>
                <a:srgbClr val="000000"/>
              </a:buClr>
              <a:buSzPts val="2400"/>
              <a:buNone/>
            </a:pPr>
            <a:r>
              <a:rPr lang="en-US" sz="1800" b="1" dirty="0">
                <a:solidFill>
                  <a:srgbClr val="ED891B"/>
                </a:solidFill>
                <a:latin typeface="Arial"/>
                <a:cs typeface="Arial"/>
                <a:sym typeface="Arial"/>
              </a:rPr>
              <a:t>Please refer to </a:t>
            </a:r>
            <a:r>
              <a:rPr lang="en-US" sz="1800" b="1" u="sng" dirty="0">
                <a:solidFill>
                  <a:srgbClr val="ED891B"/>
                </a:solidFill>
                <a:latin typeface="Arial"/>
                <a:cs typeface="Arial"/>
                <a:sym typeface="Arial"/>
              </a:rPr>
              <a:t>Student Handbook </a:t>
            </a:r>
          </a:p>
          <a:p>
            <a:pPr marL="203195" indent="0">
              <a:buNone/>
            </a:pPr>
            <a:r>
              <a:rPr lang="en-US" sz="2000" b="1" dirty="0">
                <a:solidFill>
                  <a:schemeClr val="bg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Create a new password first</a:t>
            </a:r>
            <a:endParaRPr lang="en-US" sz="2000" dirty="0">
              <a:solidFill>
                <a:schemeClr val="bg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Microsoft JhengHei" panose="020B0604030504040204" pitchFamily="34" charset="-120"/>
              <a:cs typeface="Calibri" panose="020F0502020204030204" pitchFamily="34" charset="0"/>
            </a:endParaRPr>
          </a:p>
          <a:p>
            <a:pPr marL="203195" indent="0">
              <a:buNone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www.hkmu.edu.hk → </a:t>
            </a:r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Current Students</a:t>
            </a:r>
            <a:r>
              <a:rPr lang="en-US" sz="2000" dirty="0">
                <a:solidFill>
                  <a:srgbClr val="FF3300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→ Undergraduate and Sub-degree→ Services and Support → Single Password Management</a:t>
            </a:r>
          </a:p>
          <a:p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ea typeface="Microsoft JhengHei" panose="020B0604030504040204" pitchFamily="34" charset="-120"/>
              <a:cs typeface="Calibri" panose="020F0502020204030204" pitchFamily="34" charset="0"/>
            </a:endParaRPr>
          </a:p>
          <a:p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ea typeface="Microsoft JhengHei" panose="020B0604030504040204" pitchFamily="34" charset="-120"/>
              <a:cs typeface="Calibri" panose="020F0502020204030204" pitchFamily="34" charset="0"/>
            </a:endParaRPr>
          </a:p>
          <a:p>
            <a:pPr marL="0" indent="0">
              <a:buClr>
                <a:srgbClr val="000000"/>
              </a:buClr>
              <a:buSzPts val="2400"/>
              <a:buNone/>
            </a:pPr>
            <a:r>
              <a:rPr lang="zh-TW" altLang="en-US" sz="2000" b="1" dirty="0">
                <a:solidFill>
                  <a:srgbClr val="ED891B"/>
                </a:solidFill>
                <a:latin typeface="Arial"/>
                <a:cs typeface="Arial"/>
                <a:sym typeface="Arial"/>
              </a:rPr>
              <a:t>請參閱</a:t>
            </a:r>
            <a:r>
              <a:rPr lang="zh-TW" altLang="en-US" sz="2000" b="1" u="sng" dirty="0">
                <a:solidFill>
                  <a:srgbClr val="ED891B"/>
                </a:solidFill>
                <a:latin typeface="Arial"/>
                <a:cs typeface="Arial"/>
                <a:sym typeface="Arial"/>
              </a:rPr>
              <a:t>學生手冊</a:t>
            </a:r>
          </a:p>
          <a:p>
            <a:pPr marL="203195" indent="0">
              <a:buNone/>
            </a:pPr>
            <a:r>
              <a:rPr lang="zh-TW" altLang="en-US" sz="2000" b="1" dirty="0">
                <a:solidFill>
                  <a:schemeClr val="bg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你需要先設定密碼</a:t>
            </a:r>
            <a:endParaRPr lang="zh-TW" altLang="en-US" sz="2000" dirty="0">
              <a:solidFill>
                <a:schemeClr val="bg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Microsoft JhengHei" panose="020B0604030504040204" pitchFamily="34" charset="-120"/>
              <a:cs typeface="Calibri" panose="020F0502020204030204" pitchFamily="34" charset="0"/>
            </a:endParaRPr>
          </a:p>
          <a:p>
            <a:pPr marL="203195" indent="0">
              <a:buNone/>
            </a:pPr>
            <a:r>
              <a:rPr lang="en-US" altLang="zh-TW" sz="2000" dirty="0">
                <a:solidFill>
                  <a:srgbClr val="000000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www.hkmu.edu.hk/</a:t>
            </a:r>
            <a:r>
              <a:rPr lang="en-US" altLang="zh-TW" sz="2000" b="1" dirty="0">
                <a:solidFill>
                  <a:srgbClr val="000000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 → </a:t>
            </a:r>
            <a:r>
              <a:rPr lang="zh-TW" altLang="en-US" sz="2000" b="1" dirty="0">
                <a:solidFill>
                  <a:srgbClr val="FF0000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在學學生 </a:t>
            </a:r>
            <a:r>
              <a:rPr lang="zh-TW" alt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→本科生及副學位→ 聯絡及支援→ 統一密碼管理 </a:t>
            </a:r>
            <a:r>
              <a:rPr lang="en-US" altLang="zh-TW" sz="2000" b="1" dirty="0">
                <a:solidFill>
                  <a:srgbClr val="000000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(</a:t>
            </a:r>
            <a:r>
              <a:rPr lang="zh-TW" alt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學生</a:t>
            </a:r>
            <a:r>
              <a:rPr lang="en-US" altLang="zh-TW" sz="2000" b="1" dirty="0">
                <a:solidFill>
                  <a:srgbClr val="000000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)</a:t>
            </a:r>
            <a:endParaRPr lang="zh-TW" altLang="en-US" sz="2000" dirty="0">
              <a:solidFill>
                <a:srgbClr val="000000"/>
              </a:solidFill>
              <a:latin typeface="Calibri" panose="020F0502020204030204" pitchFamily="34" charset="0"/>
              <a:ea typeface="Microsoft JhengHei" panose="020B0604030504040204" pitchFamily="34" charset="-120"/>
              <a:cs typeface="Calibri" panose="020F0502020204030204" pitchFamily="34" charset="0"/>
            </a:endParaRPr>
          </a:p>
          <a:p>
            <a:pPr marL="203195" indent="0">
              <a:buNone/>
            </a:pP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0043" y="2148188"/>
            <a:ext cx="3666824" cy="366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0524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7" name="Google Shape;2737;p32"/>
          <p:cNvSpPr txBox="1">
            <a:spLocks noGrp="1"/>
          </p:cNvSpPr>
          <p:nvPr>
            <p:ph type="title"/>
          </p:nvPr>
        </p:nvSpPr>
        <p:spPr>
          <a:xfrm>
            <a:off x="748013" y="550387"/>
            <a:ext cx="10265600" cy="717581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of Single Password (&amp; Email Account)</a:t>
            </a:r>
            <a:b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啟動統一密碼 </a:t>
            </a:r>
            <a:r>
              <a:rPr lang="en-HK" altLang="zh-TW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(</a:t>
            </a: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及電郵戶口</a:t>
            </a:r>
            <a:r>
              <a:rPr lang="en-HK" altLang="zh-TW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)</a:t>
            </a:r>
            <a:endParaRPr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4D268FF-A2E0-4486-AB22-8DEB159DB884}"/>
              </a:ext>
            </a:extLst>
          </p:cNvPr>
          <p:cNvGrpSpPr/>
          <p:nvPr/>
        </p:nvGrpSpPr>
        <p:grpSpPr>
          <a:xfrm>
            <a:off x="1351675" y="1712249"/>
            <a:ext cx="9058277" cy="5109014"/>
            <a:chOff x="1351675" y="1712249"/>
            <a:chExt cx="9058277" cy="510901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4008373-5385-4BFC-BCCA-2FAA952F06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51675" y="1712249"/>
              <a:ext cx="9058277" cy="5109014"/>
            </a:xfrm>
            <a:prstGeom prst="rect">
              <a:avLst/>
            </a:prstGeom>
          </p:spPr>
        </p:pic>
        <p:sp>
          <p:nvSpPr>
            <p:cNvPr id="12" name="橢圓 7">
              <a:extLst>
                <a:ext uri="{FF2B5EF4-FFF2-40B4-BE49-F238E27FC236}">
                  <a16:creationId xmlns:a16="http://schemas.microsoft.com/office/drawing/2014/main" id="{A7DCC2EF-4A70-488B-9F27-B47AEA09F9AB}"/>
                </a:ext>
              </a:extLst>
            </p:cNvPr>
            <p:cNvSpPr/>
            <p:nvPr/>
          </p:nvSpPr>
          <p:spPr>
            <a:xfrm>
              <a:off x="8061713" y="2141903"/>
              <a:ext cx="566176" cy="34196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29418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7" name="Google Shape;2737;p32"/>
          <p:cNvSpPr txBox="1">
            <a:spLocks noGrp="1"/>
          </p:cNvSpPr>
          <p:nvPr>
            <p:ph type="title"/>
          </p:nvPr>
        </p:nvSpPr>
        <p:spPr>
          <a:xfrm>
            <a:off x="873553" y="519751"/>
            <a:ext cx="10265600" cy="717581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of Single Password (&amp; Email Account)</a:t>
            </a:r>
            <a:b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啟動統一密碼 </a:t>
            </a:r>
            <a:r>
              <a:rPr lang="en-HK" altLang="zh-TW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(</a:t>
            </a: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及電郵戶口</a:t>
            </a:r>
            <a:r>
              <a:rPr lang="en-HK" altLang="zh-TW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)</a:t>
            </a:r>
            <a:endParaRPr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54E06D5-507E-4A3D-8484-295E344A50E1}"/>
              </a:ext>
            </a:extLst>
          </p:cNvPr>
          <p:cNvGrpSpPr/>
          <p:nvPr/>
        </p:nvGrpSpPr>
        <p:grpSpPr>
          <a:xfrm>
            <a:off x="2664758" y="1573710"/>
            <a:ext cx="6683189" cy="4405748"/>
            <a:chOff x="2362199" y="955146"/>
            <a:chExt cx="7141028" cy="494770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AC630D0-3546-46CA-8CD1-12640FC81E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15168"/>
            <a:stretch/>
          </p:blipFill>
          <p:spPr>
            <a:xfrm>
              <a:off x="2362199" y="3118002"/>
              <a:ext cx="7141028" cy="2784852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919CB67-3029-4A02-952D-2E8BF3EF82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18622"/>
            <a:stretch/>
          </p:blipFill>
          <p:spPr>
            <a:xfrm>
              <a:off x="2362199" y="955146"/>
              <a:ext cx="7141027" cy="2620056"/>
            </a:xfrm>
            <a:prstGeom prst="rect">
              <a:avLst/>
            </a:prstGeom>
          </p:spPr>
        </p:pic>
        <p:sp>
          <p:nvSpPr>
            <p:cNvPr id="10" name="橢圓 7">
              <a:extLst>
                <a:ext uri="{FF2B5EF4-FFF2-40B4-BE49-F238E27FC236}">
                  <a16:creationId xmlns:a16="http://schemas.microsoft.com/office/drawing/2014/main" id="{0A95277A-3510-47C7-BB30-00F36A22391D}"/>
                </a:ext>
              </a:extLst>
            </p:cNvPr>
            <p:cNvSpPr/>
            <p:nvPr/>
          </p:nvSpPr>
          <p:spPr>
            <a:xfrm>
              <a:off x="9024255" y="1205178"/>
              <a:ext cx="478971" cy="45081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rgbClr val="FF0000"/>
                </a:solidFill>
              </a:endParaRPr>
            </a:p>
          </p:txBody>
        </p:sp>
        <p:sp>
          <p:nvSpPr>
            <p:cNvPr id="11" name="橢圓 7">
              <a:extLst>
                <a:ext uri="{FF2B5EF4-FFF2-40B4-BE49-F238E27FC236}">
                  <a16:creationId xmlns:a16="http://schemas.microsoft.com/office/drawing/2014/main" id="{D83E62DA-D019-4A12-9AD4-421982DD773D}"/>
                </a:ext>
              </a:extLst>
            </p:cNvPr>
            <p:cNvSpPr/>
            <p:nvPr/>
          </p:nvSpPr>
          <p:spPr>
            <a:xfrm>
              <a:off x="8066192" y="4679673"/>
              <a:ext cx="1034261" cy="19712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70432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7" name="Google Shape;2737;p32"/>
          <p:cNvSpPr txBox="1">
            <a:spLocks noGrp="1"/>
          </p:cNvSpPr>
          <p:nvPr>
            <p:ph type="title"/>
          </p:nvPr>
        </p:nvSpPr>
        <p:spPr>
          <a:xfrm>
            <a:off x="446048" y="579640"/>
            <a:ext cx="10265600" cy="717581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of Single Password (&amp; Email Account)</a:t>
            </a:r>
            <a:b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啟動統一密碼 </a:t>
            </a:r>
            <a:r>
              <a:rPr lang="en-HK" altLang="zh-TW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(</a:t>
            </a: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及電郵戶口</a:t>
            </a:r>
            <a:r>
              <a:rPr lang="en-HK" altLang="zh-TW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)</a:t>
            </a:r>
            <a:endParaRPr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7422028-9736-44EC-9231-AEAC3CAEF4C3}"/>
              </a:ext>
            </a:extLst>
          </p:cNvPr>
          <p:cNvGrpSpPr/>
          <p:nvPr/>
        </p:nvGrpSpPr>
        <p:grpSpPr>
          <a:xfrm>
            <a:off x="2452126" y="1685366"/>
            <a:ext cx="6422933" cy="4961964"/>
            <a:chOff x="2476498" y="587929"/>
            <a:chExt cx="7096127" cy="609078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CB75D22-20E0-4B1C-A6C8-E53DC23AA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76498" y="587929"/>
              <a:ext cx="7026727" cy="329568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CEF57F7-BE1C-4905-9A79-01330E32F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76498" y="3166010"/>
              <a:ext cx="7096127" cy="3512701"/>
            </a:xfrm>
            <a:prstGeom prst="rect">
              <a:avLst/>
            </a:prstGeom>
          </p:spPr>
        </p:pic>
        <p:sp>
          <p:nvSpPr>
            <p:cNvPr id="9" name="橢圓 7">
              <a:extLst>
                <a:ext uri="{FF2B5EF4-FFF2-40B4-BE49-F238E27FC236}">
                  <a16:creationId xmlns:a16="http://schemas.microsoft.com/office/drawing/2014/main" id="{C8A72D64-4C06-4A28-8D4A-2DD41C0FC50B}"/>
                </a:ext>
              </a:extLst>
            </p:cNvPr>
            <p:cNvSpPr/>
            <p:nvPr/>
          </p:nvSpPr>
          <p:spPr>
            <a:xfrm>
              <a:off x="8131506" y="4909448"/>
              <a:ext cx="1034261" cy="19712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rgbClr val="FF0000"/>
                </a:solidFill>
              </a:endParaRPr>
            </a:p>
          </p:txBody>
        </p:sp>
        <p:sp>
          <p:nvSpPr>
            <p:cNvPr id="10" name="橢圓 7">
              <a:extLst>
                <a:ext uri="{FF2B5EF4-FFF2-40B4-BE49-F238E27FC236}">
                  <a16:creationId xmlns:a16="http://schemas.microsoft.com/office/drawing/2014/main" id="{E93A6A1B-4AD8-496F-95ED-283F5577EE7A}"/>
                </a:ext>
              </a:extLst>
            </p:cNvPr>
            <p:cNvSpPr/>
            <p:nvPr/>
          </p:nvSpPr>
          <p:spPr>
            <a:xfrm>
              <a:off x="6816935" y="5008012"/>
              <a:ext cx="1034261" cy="28847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rgbClr val="FF0000"/>
                </a:solidFill>
              </a:endParaRPr>
            </a:p>
          </p:txBody>
        </p:sp>
        <p:sp>
          <p:nvSpPr>
            <p:cNvPr id="11" name="橢圓 7">
              <a:extLst>
                <a:ext uri="{FF2B5EF4-FFF2-40B4-BE49-F238E27FC236}">
                  <a16:creationId xmlns:a16="http://schemas.microsoft.com/office/drawing/2014/main" id="{3D6DBF06-D4EE-4956-A207-08E20594CD5E}"/>
                </a:ext>
              </a:extLst>
            </p:cNvPr>
            <p:cNvSpPr/>
            <p:nvPr/>
          </p:nvSpPr>
          <p:spPr>
            <a:xfrm>
              <a:off x="9143310" y="815589"/>
              <a:ext cx="337460" cy="33458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5645624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E3EAC0CC-C8A8-4B84-ADE5-636C4AA1AAEC}"/>
              </a:ext>
            </a:extLst>
          </p:cNvPr>
          <p:cNvGrpSpPr/>
          <p:nvPr/>
        </p:nvGrpSpPr>
        <p:grpSpPr>
          <a:xfrm>
            <a:off x="1851990" y="1508441"/>
            <a:ext cx="7328109" cy="4998592"/>
            <a:chOff x="2246197" y="748942"/>
            <a:chExt cx="8247530" cy="514849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D701A19-C7A2-4951-BDE7-54E98B233C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46197" y="748942"/>
              <a:ext cx="8247530" cy="5148491"/>
            </a:xfrm>
            <a:prstGeom prst="rect">
              <a:avLst/>
            </a:prstGeom>
          </p:spPr>
        </p:pic>
        <p:sp>
          <p:nvSpPr>
            <p:cNvPr id="13" name="橢圓 7">
              <a:extLst>
                <a:ext uri="{FF2B5EF4-FFF2-40B4-BE49-F238E27FC236}">
                  <a16:creationId xmlns:a16="http://schemas.microsoft.com/office/drawing/2014/main" id="{3185FF42-AED9-489F-905B-C919AA2A5A41}"/>
                </a:ext>
              </a:extLst>
            </p:cNvPr>
            <p:cNvSpPr/>
            <p:nvPr/>
          </p:nvSpPr>
          <p:spPr>
            <a:xfrm>
              <a:off x="3758925" y="4572875"/>
              <a:ext cx="5430795" cy="89523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16" name="Google Shape;2737;p32">
            <a:extLst>
              <a:ext uri="{FF2B5EF4-FFF2-40B4-BE49-F238E27FC236}">
                <a16:creationId xmlns:a16="http://schemas.microsoft.com/office/drawing/2014/main" id="{262EA9AE-860C-461F-B023-5B4EBF67D385}"/>
              </a:ext>
            </a:extLst>
          </p:cNvPr>
          <p:cNvSpPr txBox="1">
            <a:spLocks/>
          </p:cNvSpPr>
          <p:nvPr/>
        </p:nvSpPr>
        <p:spPr>
          <a:xfrm>
            <a:off x="383244" y="471996"/>
            <a:ext cx="10265600" cy="717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rgbClr val="00B050"/>
                </a:solidFill>
                <a:latin typeface="Calibri" panose="020F0502020204030204" pitchFamily="34" charset="0"/>
                <a:ea typeface="Orbitron"/>
                <a:cs typeface="Calibri" panose="020F0502020204030204" pitchFamily="34" charset="0"/>
                <a:sym typeface="Orbitron"/>
              </a:defRPr>
            </a:lvl1pPr>
            <a:lvl2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r>
              <a:rPr lang="en-US" dirty="0"/>
              <a:t>Activation of Single Password (&amp; Email Account)</a:t>
            </a:r>
            <a:br>
              <a:rPr lang="en-US" dirty="0"/>
            </a:br>
            <a:r>
              <a:rPr lang="zh-TW" altLang="en-US" dirty="0"/>
              <a:t>啟動統一密碼 </a:t>
            </a:r>
            <a:r>
              <a:rPr lang="en-US" altLang="zh-TW" dirty="0"/>
              <a:t>(</a:t>
            </a:r>
            <a:r>
              <a:rPr lang="zh-TW" altLang="en-US" dirty="0"/>
              <a:t>及電郵戶口</a:t>
            </a:r>
            <a:r>
              <a:rPr lang="en-US" altLang="zh-TW" dirty="0"/>
              <a:t>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786977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9D74AD3-2595-4BBE-AEBC-808A7250CEE9}"/>
              </a:ext>
            </a:extLst>
          </p:cNvPr>
          <p:cNvGrpSpPr/>
          <p:nvPr/>
        </p:nvGrpSpPr>
        <p:grpSpPr>
          <a:xfrm>
            <a:off x="2654945" y="1954722"/>
            <a:ext cx="5153313" cy="4195483"/>
            <a:chOff x="4720201" y="2078865"/>
            <a:chExt cx="3991999" cy="313889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/>
            <a:srcRect l="2887" t="1044" r="18330" b="16931"/>
            <a:stretch/>
          </p:blipFill>
          <p:spPr>
            <a:xfrm>
              <a:off x="4720201" y="2078865"/>
              <a:ext cx="3991999" cy="3138894"/>
            </a:xfrm>
            <a:prstGeom prst="rect">
              <a:avLst/>
            </a:prstGeom>
          </p:spPr>
        </p:pic>
        <p:sp>
          <p:nvSpPr>
            <p:cNvPr id="8" name="橢圓 7">
              <a:extLst>
                <a:ext uri="{FF2B5EF4-FFF2-40B4-BE49-F238E27FC236}">
                  <a16:creationId xmlns:a16="http://schemas.microsoft.com/office/drawing/2014/main" id="{B8EC293D-8345-4B30-899A-6CB45FBF6541}"/>
                </a:ext>
              </a:extLst>
            </p:cNvPr>
            <p:cNvSpPr/>
            <p:nvPr/>
          </p:nvSpPr>
          <p:spPr>
            <a:xfrm>
              <a:off x="4919472" y="3689405"/>
              <a:ext cx="630936" cy="31566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5" name="向右箭號 4"/>
          <p:cNvSpPr/>
          <p:nvPr/>
        </p:nvSpPr>
        <p:spPr>
          <a:xfrm>
            <a:off x="665477" y="3980746"/>
            <a:ext cx="1989468" cy="818908"/>
          </a:xfrm>
          <a:prstGeom prst="rightArrow">
            <a:avLst/>
          </a:prstGeom>
          <a:solidFill>
            <a:srgbClr val="FF33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Google Shape;2737;p32">
            <a:extLst>
              <a:ext uri="{FF2B5EF4-FFF2-40B4-BE49-F238E27FC236}">
                <a16:creationId xmlns:a16="http://schemas.microsoft.com/office/drawing/2014/main" id="{A5357B34-2ACF-4CFC-B9F7-3085F70388EB}"/>
              </a:ext>
            </a:extLst>
          </p:cNvPr>
          <p:cNvSpPr txBox="1">
            <a:spLocks/>
          </p:cNvSpPr>
          <p:nvPr/>
        </p:nvSpPr>
        <p:spPr>
          <a:xfrm>
            <a:off x="573056" y="642583"/>
            <a:ext cx="10265600" cy="717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rgbClr val="00B050"/>
                </a:solidFill>
                <a:latin typeface="Calibri" panose="020F0502020204030204" pitchFamily="34" charset="0"/>
                <a:ea typeface="Orbitron"/>
                <a:cs typeface="Calibri" panose="020F0502020204030204" pitchFamily="34" charset="0"/>
                <a:sym typeface="Orbitron"/>
              </a:defRPr>
            </a:lvl1pPr>
            <a:lvl2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r>
              <a:rPr lang="en-US" dirty="0"/>
              <a:t>Activation of Single Password (&amp; Email Account)</a:t>
            </a:r>
            <a:br>
              <a:rPr lang="en-US" dirty="0"/>
            </a:br>
            <a:r>
              <a:rPr lang="zh-TW" altLang="en-US" dirty="0"/>
              <a:t>啟動統一密碼 </a:t>
            </a:r>
            <a:r>
              <a:rPr lang="en-US" altLang="zh-TW" dirty="0"/>
              <a:t>(</a:t>
            </a:r>
            <a:r>
              <a:rPr lang="zh-TW" altLang="en-US" dirty="0"/>
              <a:t>及電郵戶口</a:t>
            </a:r>
            <a:r>
              <a:rPr lang="en-US" altLang="zh-TW" dirty="0"/>
              <a:t>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083131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7165" b="5717"/>
          <a:stretch/>
        </p:blipFill>
        <p:spPr>
          <a:xfrm>
            <a:off x="897496" y="1188594"/>
            <a:ext cx="5334000" cy="5533128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6376652" y="4044066"/>
            <a:ext cx="5928226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altLang="zh-TW" sz="2100" b="1" dirty="0"/>
              <a:t>* </a:t>
            </a:r>
            <a:r>
              <a:rPr lang="en-US" sz="2100" b="1" dirty="0">
                <a:solidFill>
                  <a:schemeClr val="bg1">
                    <a:lumMod val="25000"/>
                    <a:lumOff val="75000"/>
                  </a:schemeClr>
                </a:solidFill>
              </a:rPr>
              <a:t>Letters</a:t>
            </a:r>
            <a:r>
              <a:rPr lang="en-US" sz="2100" dirty="0"/>
              <a:t> &amp; </a:t>
            </a:r>
            <a:r>
              <a:rPr lang="en-US" sz="2100" b="1" dirty="0">
                <a:solidFill>
                  <a:schemeClr val="tx1"/>
                </a:solidFill>
              </a:rPr>
              <a:t>Numbers</a:t>
            </a:r>
            <a:r>
              <a:rPr lang="en-US" sz="2100" dirty="0"/>
              <a:t> ONLY</a:t>
            </a:r>
          </a:p>
          <a:p>
            <a:r>
              <a:rPr lang="zh-TW" altLang="en-US" sz="2100" b="1" dirty="0"/>
              <a:t>  只可</a:t>
            </a:r>
            <a:r>
              <a:rPr lang="zh-TW" altLang="en-US" sz="2100" b="1" dirty="0">
                <a:solidFill>
                  <a:schemeClr val="bg1">
                    <a:lumMod val="25000"/>
                    <a:lumOff val="75000"/>
                  </a:schemeClr>
                </a:solidFill>
              </a:rPr>
              <a:t>英文字母</a:t>
            </a:r>
            <a:r>
              <a:rPr lang="zh-TW" altLang="en-US" sz="2100" dirty="0"/>
              <a:t>及</a:t>
            </a:r>
            <a:r>
              <a:rPr lang="zh-TW" altLang="en-US" sz="2100" b="1" dirty="0">
                <a:solidFill>
                  <a:schemeClr val="tx1"/>
                </a:solidFill>
              </a:rPr>
              <a:t>數字 </a:t>
            </a:r>
            <a:r>
              <a:rPr lang="en-HK" altLang="zh-TW" sz="2100" b="1" dirty="0">
                <a:solidFill>
                  <a:schemeClr val="tx1"/>
                </a:solidFill>
              </a:rPr>
              <a:t>(</a:t>
            </a:r>
            <a:r>
              <a:rPr lang="en-US" altLang="zh-TW" sz="2100" b="1" dirty="0">
                <a:solidFill>
                  <a:schemeClr val="tx1"/>
                </a:solidFill>
              </a:rPr>
              <a:t>8</a:t>
            </a:r>
            <a:r>
              <a:rPr lang="en-HK" altLang="zh-TW" sz="2100" b="1" dirty="0">
                <a:solidFill>
                  <a:schemeClr val="tx1"/>
                </a:solidFill>
              </a:rPr>
              <a:t>-</a:t>
            </a:r>
            <a:r>
              <a:rPr lang="en-US" altLang="zh-TW" sz="2100" b="1" dirty="0">
                <a:solidFill>
                  <a:schemeClr val="tx1"/>
                </a:solidFill>
              </a:rPr>
              <a:t>12</a:t>
            </a:r>
            <a:r>
              <a:rPr lang="zh-TW" altLang="en-US" sz="2100" b="1" dirty="0">
                <a:solidFill>
                  <a:schemeClr val="tx1"/>
                </a:solidFill>
              </a:rPr>
              <a:t>個字母數字組合</a:t>
            </a:r>
            <a:r>
              <a:rPr lang="en-HK" altLang="zh-TW" sz="2100" b="1" dirty="0">
                <a:solidFill>
                  <a:schemeClr val="tx1"/>
                </a:solidFill>
              </a:rPr>
              <a:t>) </a:t>
            </a:r>
            <a:endParaRPr lang="en-US" sz="2100" b="1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100" dirty="0"/>
          </a:p>
          <a:p>
            <a:r>
              <a:rPr lang="en-HK" altLang="zh-TW" sz="2100" b="1" dirty="0"/>
              <a:t>* </a:t>
            </a:r>
            <a:r>
              <a:rPr lang="en-US" sz="2100" dirty="0"/>
              <a:t>MUST contain </a:t>
            </a:r>
            <a:r>
              <a:rPr lang="en-US" sz="2100" b="1" u="sng" dirty="0">
                <a:solidFill>
                  <a:srgbClr val="0000FF"/>
                </a:solidFill>
              </a:rPr>
              <a:t>at least one </a:t>
            </a:r>
            <a:r>
              <a:rPr lang="en-US" sz="2100" b="1" dirty="0">
                <a:solidFill>
                  <a:schemeClr val="bg1">
                    <a:lumMod val="25000"/>
                    <a:lumOff val="75000"/>
                  </a:schemeClr>
                </a:solidFill>
              </a:rPr>
              <a:t>uppercase letter</a:t>
            </a:r>
            <a:r>
              <a:rPr lang="en-US" sz="2100" dirty="0"/>
              <a:t>, </a:t>
            </a:r>
            <a:br>
              <a:rPr lang="en-US" sz="2100" dirty="0"/>
            </a:br>
            <a:r>
              <a:rPr lang="en-US" sz="2100" dirty="0"/>
              <a:t>  </a:t>
            </a:r>
            <a:r>
              <a:rPr lang="en-US" sz="2100" b="1" dirty="0">
                <a:solidFill>
                  <a:schemeClr val="bg1">
                    <a:lumMod val="25000"/>
                    <a:lumOff val="75000"/>
                  </a:schemeClr>
                </a:solidFill>
              </a:rPr>
              <a:t>lowercase letter </a:t>
            </a:r>
            <a:r>
              <a:rPr lang="en-US" sz="2100" dirty="0"/>
              <a:t>and </a:t>
            </a:r>
            <a:r>
              <a:rPr lang="en-US" sz="2100" b="1" dirty="0">
                <a:solidFill>
                  <a:schemeClr val="tx1"/>
                </a:solidFill>
              </a:rPr>
              <a:t>number</a:t>
            </a:r>
            <a:br>
              <a:rPr lang="en-US" sz="2100" b="1" dirty="0">
                <a:solidFill>
                  <a:schemeClr val="tx1"/>
                </a:solidFill>
              </a:rPr>
            </a:br>
            <a:r>
              <a:rPr lang="en-US" sz="2100" b="1" dirty="0">
                <a:solidFill>
                  <a:schemeClr val="tx1"/>
                </a:solidFill>
              </a:rPr>
              <a:t>  </a:t>
            </a:r>
            <a:r>
              <a:rPr lang="zh-TW" altLang="en-US" sz="2100" b="1" dirty="0"/>
              <a:t>同時包含</a:t>
            </a:r>
            <a:r>
              <a:rPr lang="zh-TW" altLang="en-US" sz="2100" b="1" dirty="0">
                <a:solidFill>
                  <a:schemeClr val="bg1">
                    <a:lumMod val="25000"/>
                    <a:lumOff val="75000"/>
                  </a:schemeClr>
                </a:solidFill>
              </a:rPr>
              <a:t>大小寫字母</a:t>
            </a:r>
            <a:r>
              <a:rPr lang="zh-TW" altLang="en-US" sz="2100" b="1" dirty="0"/>
              <a:t>和至少</a:t>
            </a:r>
            <a:r>
              <a:rPr lang="en-US" altLang="zh-TW" sz="2100" b="1" dirty="0">
                <a:solidFill>
                  <a:schemeClr val="tx1"/>
                </a:solidFill>
              </a:rPr>
              <a:t>1</a:t>
            </a:r>
            <a:r>
              <a:rPr lang="zh-TW" altLang="en-US" sz="2100" b="1" dirty="0">
                <a:solidFill>
                  <a:schemeClr val="tx1"/>
                </a:solidFill>
              </a:rPr>
              <a:t>個數字</a:t>
            </a:r>
            <a:br>
              <a:rPr lang="en-US" altLang="zh-TW" sz="2100" dirty="0"/>
            </a:br>
            <a:r>
              <a:rPr lang="en-US" altLang="zh-TW" sz="2100" dirty="0"/>
              <a:t>   </a:t>
            </a:r>
            <a:br>
              <a:rPr lang="en-US" altLang="zh-TW" sz="2100" dirty="0"/>
            </a:br>
            <a:r>
              <a:rPr lang="en-US" sz="2100" dirty="0">
                <a:solidFill>
                  <a:srgbClr val="FF0000"/>
                </a:solidFill>
                <a:sym typeface="Wingdings 2" panose="05020102010507070707" pitchFamily="18" charset="2"/>
              </a:rPr>
              <a:t></a:t>
            </a:r>
            <a:r>
              <a:rPr lang="en-US" sz="2100" dirty="0"/>
              <a:t>(){}[]|`¬¦! "£$%^&amp;*"&lt;&gt;:;#~_-+=,@.</a:t>
            </a:r>
            <a:r>
              <a:rPr lang="en-US" sz="2100" dirty="0">
                <a:solidFill>
                  <a:srgbClr val="FF0000"/>
                </a:solidFill>
                <a:sym typeface="Wingdings 2" panose="05020102010507070707" pitchFamily="18" charset="2"/>
              </a:rPr>
              <a:t></a:t>
            </a:r>
            <a:endParaRPr lang="en-US" sz="2100" dirty="0">
              <a:solidFill>
                <a:srgbClr val="FF0000"/>
              </a:solidFill>
            </a:endParaRPr>
          </a:p>
        </p:txBody>
      </p:sp>
      <p:sp>
        <p:nvSpPr>
          <p:cNvPr id="7" name="Right Arrow 8">
            <a:extLst>
              <a:ext uri="{FF2B5EF4-FFF2-40B4-BE49-F238E27FC236}">
                <a16:creationId xmlns:a16="http://schemas.microsoft.com/office/drawing/2014/main" id="{1DD1E7F6-0D29-4AD3-0CA9-875B2D994DB9}"/>
              </a:ext>
            </a:extLst>
          </p:cNvPr>
          <p:cNvSpPr/>
          <p:nvPr/>
        </p:nvSpPr>
        <p:spPr>
          <a:xfrm rot="8709821">
            <a:off x="5443269" y="5141079"/>
            <a:ext cx="837089" cy="430293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8240" y="87530"/>
            <a:ext cx="3889735" cy="3854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350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9" name="Google Shape;2009;p22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SzPts val="3000"/>
            </a:pPr>
            <a:r>
              <a:rPr lang="en-US" dirty="0">
                <a:solidFill>
                  <a:srgbClr val="00B050"/>
                </a:solidFill>
                <a:latin typeface="+mj-lt"/>
                <a:sym typeface="Century Gothic"/>
              </a:rPr>
              <a:t>Activation of Email Account </a:t>
            </a:r>
            <a:br>
              <a:rPr lang="en-US" dirty="0">
                <a:solidFill>
                  <a:srgbClr val="00B050"/>
                </a:solidFill>
                <a:latin typeface="+mj-lt"/>
                <a:sym typeface="Century Gothic"/>
              </a:rPr>
            </a:br>
            <a:r>
              <a:rPr lang="en-US" dirty="0" err="1">
                <a:solidFill>
                  <a:srgbClr val="00B050"/>
                </a:solidFill>
                <a:latin typeface="+mj-lt"/>
                <a:sym typeface="Century Gothic"/>
              </a:rPr>
              <a:t>啟動電郵戶口</a:t>
            </a:r>
            <a:r>
              <a:rPr lang="en-US" dirty="0">
                <a:solidFill>
                  <a:srgbClr val="00B050"/>
                </a:solidFill>
                <a:latin typeface="+mj-lt"/>
                <a:sym typeface="Century Gothic"/>
              </a:rPr>
              <a:t> </a:t>
            </a:r>
            <a:endParaRPr dirty="0">
              <a:solidFill>
                <a:srgbClr val="00B050"/>
              </a:solidFill>
              <a:latin typeface="+mj-lt"/>
              <a:sym typeface="Century Gothic"/>
            </a:endParaRPr>
          </a:p>
        </p:txBody>
      </p:sp>
      <p:sp>
        <p:nvSpPr>
          <p:cNvPr id="2010" name="Google Shape;2010;p22"/>
          <p:cNvSpPr txBox="1"/>
          <p:nvPr/>
        </p:nvSpPr>
        <p:spPr>
          <a:xfrm>
            <a:off x="420461" y="1719488"/>
            <a:ext cx="11578441" cy="4693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ED891B"/>
                </a:solidFill>
                <a:latin typeface="Arial"/>
                <a:ea typeface="Arial"/>
                <a:cs typeface="Arial"/>
                <a:sym typeface="Arial"/>
              </a:rPr>
              <a:t>Log in to Your Email Account</a:t>
            </a: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5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HKMU Home Page </a:t>
            </a:r>
            <a:r>
              <a:rPr lang="en-US" sz="20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→ </a:t>
            </a:r>
            <a:r>
              <a:rPr lang="en-US" sz="205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Current Students </a:t>
            </a:r>
            <a:endParaRPr sz="205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→ Undergraduate &amp; Sub-degree → Communication &amp; Support → O365 Email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155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en-HK"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altLang="en-US" sz="2400" b="1" i="0" u="none" strike="noStrike" cap="none" dirty="0">
                <a:solidFill>
                  <a:srgbClr val="ED891B"/>
                </a:solidFill>
                <a:latin typeface="Arial"/>
                <a:ea typeface="Arial"/>
                <a:cs typeface="Arial"/>
                <a:sym typeface="Arial"/>
              </a:rPr>
              <a:t>登入電郵戶口</a:t>
            </a:r>
            <a:r>
              <a:rPr lang="zh-TW" altLang="en-US" sz="2000" b="0" i="0" u="none" strike="noStrike" cap="none" dirty="0">
                <a:solidFill>
                  <a:srgbClr val="ED89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altLang="en-US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香港都會大學主頁</a:t>
            </a:r>
            <a:r>
              <a:rPr lang="zh-TW" alt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→ </a:t>
            </a:r>
            <a:r>
              <a:rPr lang="zh-TW" altLang="en-US" sz="20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在學學生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alt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→ 本科生及副學位 → 服務及支援→ </a:t>
            </a:r>
            <a:r>
              <a:rPr lang="en-US" altLang="zh-TW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O365 Email </a:t>
            </a:r>
            <a:endParaRPr lang="zh-TW" altLang="en-US"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155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90000"/>
              </a:lnSpc>
              <a:spcBef>
                <a:spcPts val="750"/>
              </a:spcBef>
              <a:spcAft>
                <a:spcPts val="1000"/>
              </a:spcAft>
              <a:buSzPts val="2100"/>
            </a:pPr>
            <a:r>
              <a:rPr lang="en-US" sz="2100" b="1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O365 Email: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https://student.intranet.hkmu.edu.hk/hkmu_o365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750"/>
              </a:spcBef>
              <a:spcAft>
                <a:spcPts val="1000"/>
              </a:spcAft>
              <a:buSzPts val="2100"/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100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11" name="Google Shape;2011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48900" y="-40250"/>
            <a:ext cx="2271508" cy="76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圖片 4">
            <a:extLst>
              <a:ext uri="{FF2B5EF4-FFF2-40B4-BE49-F238E27FC236}">
                <a16:creationId xmlns:a16="http://schemas.microsoft.com/office/drawing/2014/main" id="{795C95B8-F961-42C9-A39B-3DD72DF743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940" y="3360048"/>
            <a:ext cx="2312102" cy="231210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7" name="Google Shape;2737;p32"/>
          <p:cNvSpPr txBox="1">
            <a:spLocks noGrp="1"/>
          </p:cNvSpPr>
          <p:nvPr>
            <p:ph type="title"/>
          </p:nvPr>
        </p:nvSpPr>
        <p:spPr>
          <a:xfrm>
            <a:off x="3509765" y="531013"/>
            <a:ext cx="5884607" cy="76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Login to Your Email Account</a:t>
            </a:r>
            <a:b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登入學生電郵帳戶</a:t>
            </a:r>
            <a:endParaRPr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-241797" y="1244036"/>
            <a:ext cx="9879336" cy="2076431"/>
          </a:xfrm>
        </p:spPr>
        <p:txBody>
          <a:bodyPr/>
          <a:lstStyle/>
          <a:p>
            <a:pPr marL="203195" indent="0">
              <a:buNone/>
            </a:pPr>
            <a:r>
              <a:rPr lang="en-US" sz="2000" b="1" dirty="0">
                <a:solidFill>
                  <a:srgbClr val="ED891B"/>
                </a:solidFill>
                <a:latin typeface="Arial"/>
                <a:cs typeface="Arial"/>
              </a:rPr>
              <a:t>Input your user name and password:</a:t>
            </a:r>
          </a:p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User name : </a:t>
            </a:r>
            <a:r>
              <a:rPr lang="en-US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“s” + first 7 digits of your student number</a:t>
            </a:r>
          </a:p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Password: the 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single password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that you have created</a:t>
            </a:r>
          </a:p>
          <a:p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3195" indent="0">
              <a:buNone/>
            </a:pPr>
            <a:r>
              <a:rPr lang="zh-TW" altLang="en-US" sz="1800" b="1" dirty="0">
                <a:solidFill>
                  <a:srgbClr val="ED891B"/>
                </a:solidFill>
                <a:latin typeface="Arial"/>
                <a:cs typeface="Arial"/>
                <a:sym typeface="Arial"/>
              </a:rPr>
              <a:t>輸入您的用戶名稱和密碼：</a:t>
            </a:r>
          </a:p>
          <a:p>
            <a:r>
              <a:rPr lang="zh-TW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用戶名稱： </a:t>
            </a:r>
            <a:r>
              <a:rPr lang="zh-TW" altLang="en-US" dirty="0">
                <a:solidFill>
                  <a:schemeClr val="bg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dirty="0">
                <a:solidFill>
                  <a:schemeClr val="bg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s”+ </a:t>
            </a:r>
            <a:r>
              <a:rPr lang="zh-TW" altLang="en-US" dirty="0">
                <a:latin typeface="Calibri" panose="020F0502020204030204" pitchFamily="34" charset="0"/>
                <a:cs typeface="Calibri" panose="020F0502020204030204" pitchFamily="34" charset="0"/>
              </a:rPr>
              <a:t>學生証號碼的 </a:t>
            </a:r>
            <a:r>
              <a:rPr lang="zh-TW" altLang="en-US" b="1" dirty="0">
                <a:solidFill>
                  <a:schemeClr val="bg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前七位數字</a:t>
            </a:r>
          </a:p>
          <a:p>
            <a:r>
              <a:rPr lang="zh-TW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密碼：已</a:t>
            </a:r>
            <a:r>
              <a:rPr lang="zh-TW" altLang="en-US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自行設定的密碼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3195" indent="0">
              <a:buNone/>
            </a:pPr>
            <a:r>
              <a:rPr lang="en-US" sz="1800" b="1" dirty="0">
                <a:solidFill>
                  <a:srgbClr val="ED891B"/>
                </a:solidFill>
                <a:latin typeface="Arial"/>
                <a:cs typeface="Arial"/>
              </a:rPr>
              <a:t>Teaching Demo </a:t>
            </a:r>
            <a:r>
              <a:rPr lang="zh-TW" altLang="en-US" sz="1800" b="1" dirty="0">
                <a:solidFill>
                  <a:srgbClr val="ED891B"/>
                </a:solidFill>
                <a:latin typeface="Arial"/>
                <a:cs typeface="Arial"/>
              </a:rPr>
              <a:t>教學示範</a:t>
            </a:r>
            <a:r>
              <a:rPr lang="en-HK" altLang="zh-TW" sz="1800" b="1" dirty="0">
                <a:solidFill>
                  <a:srgbClr val="ED891B"/>
                </a:solidFill>
                <a:latin typeface="Arial"/>
                <a:cs typeface="Arial"/>
              </a:rPr>
              <a:t>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https://student.intranet.hkmu.edu.hk/hkmu_o365/FAQ/activate.mp4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3195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3195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394372" y="5276010"/>
            <a:ext cx="2710542" cy="66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https://student.intranet.hkmu.edu.hk/hkmu_o365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859" y="2793571"/>
            <a:ext cx="2312102" cy="2312102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8543546" y="1720014"/>
            <a:ext cx="35722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rgbClr val="C00000"/>
                </a:solidFill>
              </a:rPr>
              <a:t>請記緊</a:t>
            </a:r>
            <a:r>
              <a:rPr lang="en-US" altLang="zh-TW" sz="2000" b="1" dirty="0">
                <a:solidFill>
                  <a:srgbClr val="C00000"/>
                </a:solidFill>
              </a:rPr>
              <a:t>!!</a:t>
            </a:r>
          </a:p>
          <a:p>
            <a:r>
              <a:rPr lang="zh-TW" alt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學生証號碼是八個位的呀</a:t>
            </a:r>
            <a:r>
              <a:rPr lang="en-US" altLang="zh-T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DB9043C-F80F-4A3B-AA2C-72090A972FEC}"/>
              </a:ext>
            </a:extLst>
          </p:cNvPr>
          <p:cNvGrpSpPr/>
          <p:nvPr/>
        </p:nvGrpSpPr>
        <p:grpSpPr>
          <a:xfrm>
            <a:off x="70520" y="3827930"/>
            <a:ext cx="6878490" cy="3030070"/>
            <a:chOff x="0" y="2820466"/>
            <a:chExt cx="8784771" cy="398285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F0C6689-E093-4AE7-8DC4-4C18EFD563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19874"/>
            <a:stretch/>
          </p:blipFill>
          <p:spPr>
            <a:xfrm>
              <a:off x="0" y="2820466"/>
              <a:ext cx="8784771" cy="3982853"/>
            </a:xfrm>
            <a:prstGeom prst="rect">
              <a:avLst/>
            </a:prstGeom>
          </p:spPr>
        </p:pic>
        <p:sp>
          <p:nvSpPr>
            <p:cNvPr id="10" name="橢圓 7">
              <a:extLst>
                <a:ext uri="{FF2B5EF4-FFF2-40B4-BE49-F238E27FC236}">
                  <a16:creationId xmlns:a16="http://schemas.microsoft.com/office/drawing/2014/main" id="{447A8322-DEED-4D23-BB94-DDC0D4D82E58}"/>
                </a:ext>
              </a:extLst>
            </p:cNvPr>
            <p:cNvSpPr/>
            <p:nvPr/>
          </p:nvSpPr>
          <p:spPr>
            <a:xfrm>
              <a:off x="3913413" y="4767032"/>
              <a:ext cx="1132115" cy="33864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03566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7" name="Google Shape;2737;p32"/>
          <p:cNvSpPr txBox="1">
            <a:spLocks noGrp="1"/>
          </p:cNvSpPr>
          <p:nvPr>
            <p:ph type="title"/>
          </p:nvPr>
        </p:nvSpPr>
        <p:spPr>
          <a:xfrm>
            <a:off x="3500323" y="567895"/>
            <a:ext cx="5884607" cy="76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Login to Your Email Account</a:t>
            </a:r>
            <a:b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登入學生電郵帳戶</a:t>
            </a:r>
            <a:endParaRPr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-233637" y="1335895"/>
            <a:ext cx="10868019" cy="2076431"/>
          </a:xfrm>
        </p:spPr>
        <p:txBody>
          <a:bodyPr/>
          <a:lstStyle/>
          <a:p>
            <a:pPr marL="203195" indent="0">
              <a:buNone/>
            </a:pPr>
            <a:r>
              <a:rPr lang="en-US" sz="2000" b="1" dirty="0">
                <a:solidFill>
                  <a:srgbClr val="ED891B"/>
                </a:solidFill>
                <a:latin typeface="Arial"/>
                <a:cs typeface="Arial"/>
              </a:rPr>
              <a:t>Input your user name and password: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User name : </a:t>
            </a:r>
            <a:r>
              <a:rPr lang="en-US" dirty="0">
                <a:solidFill>
                  <a:schemeClr val="bg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“s” + first 7 digits of your student number + @live.hkmu.edu.hk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Password:  ‘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HKmu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’ + last 4 digits of your HKID + day of birth (DD) + month of birth (MM)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Example: HKID “A432125(8)” and date of birth “01 Feb 1973”, the initial password will be HKmu12580102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altLang="zh-TW" b="1" dirty="0">
              <a:solidFill>
                <a:srgbClr val="ED891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3195" indent="0">
              <a:buNone/>
            </a:pPr>
            <a:r>
              <a:rPr lang="zh-TW" altLang="en-US" sz="1800" b="1" dirty="0">
                <a:solidFill>
                  <a:srgbClr val="ED891B"/>
                </a:solidFill>
                <a:latin typeface="Arial"/>
                <a:cs typeface="Arial"/>
              </a:rPr>
              <a:t>輸入您的用戶名稱和密碼：</a:t>
            </a:r>
          </a:p>
          <a:p>
            <a:r>
              <a:rPr lang="zh-TW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用戶名稱： </a:t>
            </a:r>
            <a:r>
              <a:rPr lang="zh-TW" altLang="en-US" dirty="0">
                <a:solidFill>
                  <a:schemeClr val="bg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dirty="0">
                <a:solidFill>
                  <a:schemeClr val="bg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s”+ </a:t>
            </a:r>
            <a:r>
              <a:rPr lang="zh-TW" altLang="en-US" dirty="0">
                <a:latin typeface="Calibri" panose="020F0502020204030204" pitchFamily="34" charset="0"/>
                <a:cs typeface="Calibri" panose="020F0502020204030204" pitchFamily="34" charset="0"/>
              </a:rPr>
              <a:t>學生証號碼的 </a:t>
            </a:r>
            <a:r>
              <a:rPr lang="zh-TW" altLang="en-US" b="1" dirty="0">
                <a:solidFill>
                  <a:schemeClr val="bg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前七位數字 </a:t>
            </a:r>
            <a:r>
              <a:rPr lang="en-US" dirty="0">
                <a:solidFill>
                  <a:schemeClr val="bg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@live.hkmu.edu.hk</a:t>
            </a:r>
            <a:endParaRPr lang="zh-TW" altLang="en-US" b="1" dirty="0">
              <a:solidFill>
                <a:schemeClr val="bg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zh-TW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密碼：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‘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HKmu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’ + </a:t>
            </a:r>
            <a:r>
              <a:rPr lang="zh-TW" altLang="en-US" dirty="0">
                <a:latin typeface="Calibri" panose="020F0502020204030204" pitchFamily="34" charset="0"/>
                <a:cs typeface="Calibri" panose="020F0502020204030204" pitchFamily="34" charset="0"/>
              </a:rPr>
              <a:t>你的香港身份證 </a:t>
            </a:r>
            <a:r>
              <a:rPr lang="en-HK" altLang="zh-TW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zh-TW" altLang="en-US" dirty="0">
                <a:latin typeface="Calibri" panose="020F0502020204030204" pitchFamily="34" charset="0"/>
                <a:cs typeface="Calibri" panose="020F0502020204030204" pitchFamily="34" charset="0"/>
              </a:rPr>
              <a:t>最後</a:t>
            </a:r>
            <a:r>
              <a:rPr lang="en-HK" altLang="zh-TW" dirty="0">
                <a:latin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zh-TW" altLang="en-US" dirty="0">
                <a:latin typeface="Calibri" panose="020F0502020204030204" pitchFamily="34" charset="0"/>
                <a:cs typeface="Calibri" panose="020F0502020204030204" pitchFamily="34" charset="0"/>
              </a:rPr>
              <a:t>位數字或字母</a:t>
            </a:r>
            <a:r>
              <a:rPr lang="en-HK" altLang="zh-TW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+ </a:t>
            </a:r>
            <a:r>
              <a:rPr lang="zh-TW" altLang="en-US" dirty="0">
                <a:latin typeface="Calibri" panose="020F0502020204030204" pitchFamily="34" charset="0"/>
                <a:cs typeface="Calibri" panose="020F0502020204030204" pitchFamily="34" charset="0"/>
              </a:rPr>
              <a:t>出生日期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(DD) + </a:t>
            </a:r>
            <a:r>
              <a:rPr lang="zh-TW" altLang="en-US" dirty="0">
                <a:latin typeface="Calibri" panose="020F0502020204030204" pitchFamily="34" charset="0"/>
                <a:cs typeface="Calibri" panose="020F0502020204030204" pitchFamily="34" charset="0"/>
              </a:rPr>
              <a:t>出生月份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(MM)</a:t>
            </a:r>
          </a:p>
          <a:p>
            <a:r>
              <a:rPr lang="zh-TW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例子</a:t>
            </a:r>
            <a:r>
              <a:rPr lang="en-HK" altLang="zh-TW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zh-TW" altLang="en-US" dirty="0">
                <a:latin typeface="Calibri" panose="020F0502020204030204" pitchFamily="34" charset="0"/>
                <a:cs typeface="Calibri" panose="020F0502020204030204" pitchFamily="34" charset="0"/>
              </a:rPr>
              <a:t>香港身份證號碼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“A432125(8)” </a:t>
            </a:r>
            <a:r>
              <a:rPr lang="zh-TW" altLang="en-US" dirty="0">
                <a:latin typeface="Calibri" panose="020F0502020204030204" pitchFamily="34" charset="0"/>
                <a:cs typeface="Calibri" panose="020F0502020204030204" pitchFamily="34" charset="0"/>
              </a:rPr>
              <a:t>和出生日期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“1973</a:t>
            </a:r>
            <a:r>
              <a:rPr lang="zh-TW" altLang="en-US" dirty="0">
                <a:latin typeface="Calibri" panose="020F0502020204030204" pitchFamily="34" charset="0"/>
                <a:cs typeface="Calibri" panose="020F0502020204030204" pitchFamily="34" charset="0"/>
              </a:rPr>
              <a:t>年 </a:t>
            </a:r>
            <a:r>
              <a:rPr lang="en-HK" altLang="zh-TW" dirty="0"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zh-TW" altLang="en-US" dirty="0">
                <a:latin typeface="Calibri" panose="020F0502020204030204" pitchFamily="34" charset="0"/>
                <a:cs typeface="Calibri" panose="020F0502020204030204" pitchFamily="34" charset="0"/>
              </a:rPr>
              <a:t>月 </a:t>
            </a:r>
            <a:r>
              <a:rPr lang="en-HK" altLang="zh-TW" dirty="0"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zh-TW" altLang="en-US" dirty="0">
                <a:latin typeface="Calibri" panose="020F0502020204030204" pitchFamily="34" charset="0"/>
                <a:cs typeface="Calibri" panose="020F0502020204030204" pitchFamily="34" charset="0"/>
              </a:rPr>
              <a:t>日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r>
              <a:rPr lang="zh-TW" altLang="en-US" dirty="0">
                <a:latin typeface="Calibri" panose="020F0502020204030204" pitchFamily="34" charset="0"/>
                <a:cs typeface="Calibri" panose="020F0502020204030204" pitchFamily="34" charset="0"/>
              </a:rPr>
              <a:t>。初始密碼為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HKmu12580102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3195" indent="0">
              <a:buNone/>
            </a:pPr>
            <a:r>
              <a:rPr lang="en-US" sz="1800" b="1" dirty="0">
                <a:solidFill>
                  <a:srgbClr val="ED891B"/>
                </a:solidFill>
                <a:latin typeface="Arial"/>
                <a:cs typeface="Arial"/>
              </a:rPr>
              <a:t>Teaching Demo </a:t>
            </a:r>
            <a:r>
              <a:rPr lang="zh-TW" altLang="en-US" sz="1800" b="1" dirty="0">
                <a:solidFill>
                  <a:srgbClr val="ED891B"/>
                </a:solidFill>
                <a:latin typeface="Arial"/>
                <a:cs typeface="Arial"/>
              </a:rPr>
              <a:t>教學示範</a:t>
            </a:r>
            <a:r>
              <a:rPr lang="en-US" sz="1800" b="1" dirty="0">
                <a:solidFill>
                  <a:srgbClr val="ED891B"/>
                </a:solidFill>
                <a:latin typeface="Arial"/>
                <a:cs typeface="Arial"/>
              </a:rPr>
              <a:t>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https://student.intranet.hkmu.edu.hk/hkmu_o365/FAQ/first_logon.mp4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3195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3195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628293" y="2976447"/>
            <a:ext cx="26443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https://student.intranet.hkmu.edu.hk/hkmu_o365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755" y="790019"/>
            <a:ext cx="2312102" cy="231210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2DB9043C-F80F-4A3B-AA2C-72090A972FEC}"/>
              </a:ext>
            </a:extLst>
          </p:cNvPr>
          <p:cNvGrpSpPr/>
          <p:nvPr/>
        </p:nvGrpSpPr>
        <p:grpSpPr>
          <a:xfrm>
            <a:off x="86161" y="4276165"/>
            <a:ext cx="6081557" cy="2591654"/>
            <a:chOff x="0" y="2820466"/>
            <a:chExt cx="8784771" cy="403755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F0C6689-E093-4AE7-8DC4-4C18EFD563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19874"/>
            <a:stretch/>
          </p:blipFill>
          <p:spPr>
            <a:xfrm>
              <a:off x="0" y="2820466"/>
              <a:ext cx="8784771" cy="3982853"/>
            </a:xfrm>
            <a:prstGeom prst="rect">
              <a:avLst/>
            </a:prstGeom>
          </p:spPr>
        </p:pic>
        <p:sp>
          <p:nvSpPr>
            <p:cNvPr id="10" name="橢圓 7">
              <a:extLst>
                <a:ext uri="{FF2B5EF4-FFF2-40B4-BE49-F238E27FC236}">
                  <a16:creationId xmlns:a16="http://schemas.microsoft.com/office/drawing/2014/main" id="{447A8322-DEED-4D23-BB94-DDC0D4D82E58}"/>
                </a:ext>
              </a:extLst>
            </p:cNvPr>
            <p:cNvSpPr/>
            <p:nvPr/>
          </p:nvSpPr>
          <p:spPr>
            <a:xfrm>
              <a:off x="3924298" y="6519380"/>
              <a:ext cx="1132115" cy="33864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E1785FC-A88E-4ACC-9811-BC71E9F96492}"/>
              </a:ext>
            </a:extLst>
          </p:cNvPr>
          <p:cNvGrpSpPr/>
          <p:nvPr/>
        </p:nvGrpSpPr>
        <p:grpSpPr>
          <a:xfrm>
            <a:off x="6325595" y="4334808"/>
            <a:ext cx="3174256" cy="2439254"/>
            <a:chOff x="7815738" y="3254087"/>
            <a:chExt cx="3803358" cy="328098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A7E555A-811B-4BE4-B958-4CABBE5FA9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9061" t="3755" r="29710" b="26785"/>
            <a:stretch/>
          </p:blipFill>
          <p:spPr>
            <a:xfrm>
              <a:off x="7815738" y="3254087"/>
              <a:ext cx="3803358" cy="3280989"/>
            </a:xfrm>
            <a:prstGeom prst="rect">
              <a:avLst/>
            </a:prstGeom>
          </p:spPr>
        </p:pic>
        <p:sp>
          <p:nvSpPr>
            <p:cNvPr id="12" name="橢圓 7">
              <a:extLst>
                <a:ext uri="{FF2B5EF4-FFF2-40B4-BE49-F238E27FC236}">
                  <a16:creationId xmlns:a16="http://schemas.microsoft.com/office/drawing/2014/main" id="{71CD4527-D767-46D6-8B14-6A58A0AFF4DE}"/>
                </a:ext>
              </a:extLst>
            </p:cNvPr>
            <p:cNvSpPr/>
            <p:nvPr/>
          </p:nvSpPr>
          <p:spPr>
            <a:xfrm>
              <a:off x="8124825" y="4894582"/>
              <a:ext cx="2181225" cy="36321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13" name="文字方塊 5">
            <a:extLst>
              <a:ext uri="{FF2B5EF4-FFF2-40B4-BE49-F238E27FC236}">
                <a16:creationId xmlns:a16="http://schemas.microsoft.com/office/drawing/2014/main" id="{508D8EBA-D2DD-42D7-ACF4-63DCCB710AF9}"/>
              </a:ext>
            </a:extLst>
          </p:cNvPr>
          <p:cNvSpPr txBox="1"/>
          <p:nvPr/>
        </p:nvSpPr>
        <p:spPr>
          <a:xfrm>
            <a:off x="7996518" y="4742673"/>
            <a:ext cx="41954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C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學校電郵係我地主要溝通渠道</a:t>
            </a:r>
            <a:r>
              <a:rPr lang="en-HK" altLang="zh-TW" sz="2400" b="1" dirty="0">
                <a:solidFill>
                  <a:srgbClr val="C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r>
              <a:rPr lang="zh-TW" altLang="en-US" sz="2400" b="1" dirty="0">
                <a:solidFill>
                  <a:srgbClr val="C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記住每日都要 </a:t>
            </a:r>
            <a:r>
              <a:rPr lang="en-HK" altLang="zh-TW" sz="2400" b="1" dirty="0">
                <a:solidFill>
                  <a:srgbClr val="C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check </a:t>
            </a:r>
            <a:r>
              <a:rPr lang="zh-TW" altLang="en-US" sz="2400" b="1" dirty="0">
                <a:solidFill>
                  <a:srgbClr val="C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丫</a:t>
            </a:r>
            <a:r>
              <a:rPr lang="en-US" altLang="zh-TW" sz="2400" b="1" dirty="0">
                <a:solidFill>
                  <a:srgbClr val="C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en-US" sz="2000" b="1" dirty="0">
              <a:solidFill>
                <a:srgbClr val="C0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7964933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6" name="Google Shape;2036;p25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SzPts val="3000"/>
            </a:pP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  <a:t>Online Learning Environment (OLE)</a:t>
            </a:r>
            <a:b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</a:br>
            <a:r>
              <a:rPr lang="en-US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  <a:t>網上學習系統</a:t>
            </a:r>
            <a:endParaRPr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  <a:sym typeface="Century Gothic"/>
            </a:endParaRPr>
          </a:p>
        </p:txBody>
      </p:sp>
      <p:sp>
        <p:nvSpPr>
          <p:cNvPr id="2037" name="Google Shape;2037;p25"/>
          <p:cNvSpPr txBox="1"/>
          <p:nvPr/>
        </p:nvSpPr>
        <p:spPr>
          <a:xfrm>
            <a:off x="391886" y="1445027"/>
            <a:ext cx="11578441" cy="4693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891B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ED891B"/>
                </a:solidFill>
                <a:latin typeface="Arial"/>
                <a:ea typeface="Arial"/>
                <a:cs typeface="Arial"/>
                <a:sym typeface="Arial"/>
              </a:rPr>
              <a:t>請參閱學生手冊</a:t>
            </a:r>
            <a:endParaRPr sz="2400" b="1" i="0" u="none" strike="noStrike" cap="none" dirty="0">
              <a:solidFill>
                <a:srgbClr val="ED891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 err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登入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en-US" sz="2400" b="0" i="0" u="sng" strike="noStrike" cap="none" dirty="0">
                <a:solidFill>
                  <a:schemeClr val="hlink"/>
                </a:solidFill>
                <a:latin typeface="Microsoft JhengHei"/>
                <a:ea typeface="Microsoft JhengHei"/>
                <a:cs typeface="Microsoft JhengHei"/>
                <a:sym typeface="Microsoft JhengHei"/>
                <a:hlinkClick r:id="rId3"/>
              </a:rPr>
              <a:t>https://elipace.hkmu.edu.hk/</a:t>
            </a:r>
            <a:r>
              <a:rPr lang="en-US" sz="2400" b="0" i="0" u="none" strike="noStrike" cap="none" dirty="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在網上學習系統的登入版面輸入您的使用者名稱和密碼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4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跟使用電郵服務一樣用戶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155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155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D891B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ED891B"/>
                </a:solidFill>
                <a:latin typeface="Arial"/>
                <a:ea typeface="Arial"/>
                <a:cs typeface="Arial"/>
                <a:sym typeface="Arial"/>
              </a:rPr>
              <a:t>Please refer to Student Handbook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99905" marR="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Log in to </a:t>
            </a:r>
            <a:r>
              <a:rPr lang="en-US" sz="24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https://elipace.hkmu.edu.hk/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99905" marR="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Enter your Username and Password </a:t>
            </a:r>
            <a:b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(same as the one created for the e-mail service) 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39" name="Google Shape;203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48900" y="-40250"/>
            <a:ext cx="2271508" cy="76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圖片 3">
            <a:extLst>
              <a:ext uri="{FF2B5EF4-FFF2-40B4-BE49-F238E27FC236}">
                <a16:creationId xmlns:a16="http://schemas.microsoft.com/office/drawing/2014/main" id="{4BDAE6EB-ABF7-4CA6-A7FD-204FE578D0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339" y="2242416"/>
            <a:ext cx="2565181" cy="2565181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30" y="1403350"/>
            <a:ext cx="3116224" cy="32689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8175" y="932180"/>
            <a:ext cx="6849035" cy="4876800"/>
          </a:xfrm>
          <a:prstGeom prst="rect">
            <a:avLst/>
          </a:prstGeom>
        </p:spPr>
      </p:pic>
      <p:sp>
        <p:nvSpPr>
          <p:cNvPr id="6" name="Line Callout 3 5"/>
          <p:cNvSpPr/>
          <p:nvPr/>
        </p:nvSpPr>
        <p:spPr>
          <a:xfrm>
            <a:off x="7467600" y="4551680"/>
            <a:ext cx="2245360" cy="548640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6779"/>
              <a:gd name="adj6" fmla="val -19080"/>
              <a:gd name="adj7" fmla="val 24808"/>
              <a:gd name="adj8" fmla="val -25618"/>
            </a:avLst>
          </a:prstGeom>
          <a:solidFill>
            <a:schemeClr val="tx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Download Handbook</a:t>
            </a:r>
            <a:endParaRPr lang="en-US" dirty="0"/>
          </a:p>
        </p:txBody>
      </p:sp>
      <p:sp>
        <p:nvSpPr>
          <p:cNvPr id="7" name="Line Callout 2 6"/>
          <p:cNvSpPr/>
          <p:nvPr/>
        </p:nvSpPr>
        <p:spPr>
          <a:xfrm>
            <a:off x="9874810" y="1940560"/>
            <a:ext cx="1900630" cy="36576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7500"/>
              <a:gd name="adj6" fmla="val -41131"/>
            </a:avLst>
          </a:prstGeom>
          <a:solidFill>
            <a:schemeClr val="tx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Find Course</a:t>
            </a:r>
          </a:p>
        </p:txBody>
      </p:sp>
      <p:sp>
        <p:nvSpPr>
          <p:cNvPr id="2" name="Right Arrow 1"/>
          <p:cNvSpPr/>
          <p:nvPr/>
        </p:nvSpPr>
        <p:spPr>
          <a:xfrm>
            <a:off x="3560757" y="3037840"/>
            <a:ext cx="818376" cy="171450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56CA5F-3361-4F94-83DE-FD961C1A87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349" t="64703" r="349" b="-515"/>
          <a:stretch/>
        </p:blipFill>
        <p:spPr>
          <a:xfrm>
            <a:off x="20372" y="5054367"/>
            <a:ext cx="6599503" cy="83722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E7C3B0C-7197-4B04-A13B-5888CF3567E3}"/>
              </a:ext>
            </a:extLst>
          </p:cNvPr>
          <p:cNvSpPr/>
          <p:nvPr/>
        </p:nvSpPr>
        <p:spPr>
          <a:xfrm>
            <a:off x="1658620" y="-83483"/>
            <a:ext cx="78536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  <a:t>Online Learning Environment (OLE)</a:t>
            </a:r>
            <a:br>
              <a:rPr lang="en-US" sz="3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</a:br>
            <a:r>
              <a:rPr lang="zh-TW" altLang="en-US" sz="3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  <a:t>網上學習系統</a:t>
            </a:r>
            <a:endParaRPr lang="en-US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369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55" y="837652"/>
            <a:ext cx="12070080" cy="45778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16176" y="5420410"/>
            <a:ext cx="8359648" cy="66697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Download </a:t>
            </a:r>
            <a:r>
              <a:rPr lang="en-US" b="1" dirty="0">
                <a:solidFill>
                  <a:srgbClr val="E2AC00"/>
                </a:solidFill>
              </a:rPr>
              <a:t>Lecture Notes</a:t>
            </a:r>
            <a:r>
              <a:rPr lang="en-US" dirty="0"/>
              <a:t>, </a:t>
            </a:r>
            <a:r>
              <a:rPr lang="en-US" altLang="zh-TW" b="1" dirty="0">
                <a:solidFill>
                  <a:schemeClr val="bg1">
                    <a:lumMod val="25000"/>
                    <a:lumOff val="75000"/>
                  </a:schemeClr>
                </a:solidFill>
              </a:rPr>
              <a:t>Course News</a:t>
            </a:r>
            <a:r>
              <a:rPr lang="en-US" dirty="0"/>
              <a:t>, upload </a:t>
            </a:r>
            <a:r>
              <a:rPr lang="en-US" b="1" dirty="0">
                <a:solidFill>
                  <a:srgbClr val="7FBE25"/>
                </a:solidFill>
              </a:rPr>
              <a:t>Assignment </a:t>
            </a:r>
            <a:r>
              <a:rPr lang="en-US" altLang="zh-TW" b="1" dirty="0">
                <a:solidFill>
                  <a:srgbClr val="7FBE25"/>
                </a:solidFill>
              </a:rPr>
              <a:t>Files</a:t>
            </a:r>
          </a:p>
          <a:p>
            <a:pPr algn="ctr"/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zh-TW" altLang="en-US" dirty="0">
                <a:solidFill>
                  <a:schemeClr val="bg1"/>
                </a:solidFill>
              </a:rPr>
              <a:t>下載</a:t>
            </a:r>
            <a:r>
              <a:rPr lang="zh-TW" altLang="en-US" b="1" dirty="0">
                <a:solidFill>
                  <a:srgbClr val="E2AC00"/>
                </a:solidFill>
              </a:rPr>
              <a:t>課程講義</a:t>
            </a:r>
            <a:r>
              <a:rPr lang="zh-TW" altLang="en-US" dirty="0">
                <a:solidFill>
                  <a:schemeClr val="bg1">
                    <a:lumMod val="90000"/>
                    <a:lumOff val="10000"/>
                  </a:schemeClr>
                </a:solidFill>
              </a:rPr>
              <a:t>、</a:t>
            </a:r>
            <a:r>
              <a:rPr lang="zh-TW" altLang="en-US" b="1" dirty="0">
                <a:solidFill>
                  <a:schemeClr val="bg1">
                    <a:lumMod val="25000"/>
                    <a:lumOff val="75000"/>
                  </a:schemeClr>
                </a:solidFill>
              </a:rPr>
              <a:t>課程最新資訊</a:t>
            </a:r>
            <a:r>
              <a:rPr lang="zh-TW" altLang="en-US" dirty="0">
                <a:solidFill>
                  <a:schemeClr val="bg1">
                    <a:lumMod val="90000"/>
                    <a:lumOff val="10000"/>
                  </a:schemeClr>
                </a:solidFill>
              </a:rPr>
              <a:t>、</a:t>
            </a:r>
            <a:r>
              <a:rPr lang="zh-TW" altLang="en-US" dirty="0">
                <a:solidFill>
                  <a:schemeClr val="bg1"/>
                </a:solidFill>
              </a:rPr>
              <a:t>上傳</a:t>
            </a:r>
            <a:r>
              <a:rPr lang="zh-TW" altLang="en-US" b="1" dirty="0">
                <a:solidFill>
                  <a:srgbClr val="7FBE25"/>
                </a:solidFill>
              </a:rPr>
              <a:t>作業文件</a:t>
            </a:r>
            <a:endParaRPr lang="en-US" b="1" dirty="0">
              <a:solidFill>
                <a:srgbClr val="7FBE25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7665" y="1556709"/>
            <a:ext cx="8585886" cy="3651422"/>
          </a:xfrm>
          <a:prstGeom prst="rect">
            <a:avLst/>
          </a:prstGeom>
          <a:noFill/>
          <a:ln>
            <a:solidFill>
              <a:srgbClr val="E2A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矩形 4"/>
          <p:cNvSpPr/>
          <p:nvPr/>
        </p:nvSpPr>
        <p:spPr>
          <a:xfrm>
            <a:off x="8865973" y="3570861"/>
            <a:ext cx="3268362" cy="97000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矩形 5"/>
          <p:cNvSpPr/>
          <p:nvPr/>
        </p:nvSpPr>
        <p:spPr>
          <a:xfrm>
            <a:off x="8865973" y="1556709"/>
            <a:ext cx="3169508" cy="957649"/>
          </a:xfrm>
          <a:prstGeom prst="rect">
            <a:avLst/>
          </a:prstGeom>
          <a:noFill/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CFD79D-7129-4767-9C2E-3F5E179A8E97}"/>
              </a:ext>
            </a:extLst>
          </p:cNvPr>
          <p:cNvSpPr/>
          <p:nvPr/>
        </p:nvSpPr>
        <p:spPr>
          <a:xfrm>
            <a:off x="1658620" y="-83483"/>
            <a:ext cx="78536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  <a:t>Online Learning Environment (OLE)</a:t>
            </a:r>
            <a:br>
              <a:rPr lang="en-US" sz="3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</a:br>
            <a:r>
              <a:rPr lang="zh-TW" altLang="en-US" sz="3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  <a:t>網上學習系統</a:t>
            </a:r>
            <a:endParaRPr lang="en-US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向右箭號 4">
            <a:extLst>
              <a:ext uri="{FF2B5EF4-FFF2-40B4-BE49-F238E27FC236}">
                <a16:creationId xmlns:a16="http://schemas.microsoft.com/office/drawing/2014/main" id="{7FA8EA50-7CF4-41AE-BB99-3E4824A7E554}"/>
              </a:ext>
            </a:extLst>
          </p:cNvPr>
          <p:cNvSpPr/>
          <p:nvPr/>
        </p:nvSpPr>
        <p:spPr>
          <a:xfrm rot="19870268">
            <a:off x="10463635" y="4509182"/>
            <a:ext cx="795770" cy="320964"/>
          </a:xfrm>
          <a:prstGeom prst="rightArrow">
            <a:avLst/>
          </a:prstGeom>
          <a:solidFill>
            <a:srgbClr val="FF33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3234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DCFD79D-7129-4767-9C2E-3F5E179A8E97}"/>
              </a:ext>
            </a:extLst>
          </p:cNvPr>
          <p:cNvSpPr/>
          <p:nvPr/>
        </p:nvSpPr>
        <p:spPr>
          <a:xfrm>
            <a:off x="1658620" y="-83483"/>
            <a:ext cx="78536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  <a:t>Online Learning Environment (OLE)</a:t>
            </a:r>
            <a:br>
              <a:rPr lang="en-US" sz="3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</a:br>
            <a:r>
              <a:rPr lang="zh-TW" altLang="en-US" sz="3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  <a:t>網上學習系統</a:t>
            </a:r>
            <a:endParaRPr lang="en-US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FFBB49-A423-4EF2-A9F6-A3A8889D06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577" b="6880"/>
          <a:stretch/>
        </p:blipFill>
        <p:spPr>
          <a:xfrm>
            <a:off x="9114" y="887946"/>
            <a:ext cx="5987499" cy="2854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24EAD40-ED87-42D6-96FA-6A68C04D22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690" b="62186"/>
          <a:stretch/>
        </p:blipFill>
        <p:spPr>
          <a:xfrm>
            <a:off x="0" y="3799042"/>
            <a:ext cx="6463553" cy="20231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8EBA71E-415B-47A9-9B10-EB45A91FFC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72" r="6128" b="5086"/>
          <a:stretch/>
        </p:blipFill>
        <p:spPr>
          <a:xfrm>
            <a:off x="6311989" y="3953435"/>
            <a:ext cx="5784007" cy="259132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7DFFB9D-4C70-4100-89BD-CB798BD26B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7478" r="6680"/>
          <a:stretch/>
        </p:blipFill>
        <p:spPr>
          <a:xfrm>
            <a:off x="5948371" y="843713"/>
            <a:ext cx="6147625" cy="294256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F15918C-E767-4BF1-A962-240AB60859FC}"/>
              </a:ext>
            </a:extLst>
          </p:cNvPr>
          <p:cNvSpPr txBox="1"/>
          <p:nvPr/>
        </p:nvSpPr>
        <p:spPr>
          <a:xfrm>
            <a:off x="8100439" y="5662783"/>
            <a:ext cx="3910630" cy="92333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For assignment submissions, remember to click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b="1" dirty="0">
                <a:solidFill>
                  <a:schemeClr val="bg1"/>
                </a:solidFill>
              </a:rPr>
              <a:t>“</a:t>
            </a:r>
            <a:r>
              <a:rPr lang="en-US" sz="1800" b="1" dirty="0">
                <a:solidFill>
                  <a:schemeClr val="bg1">
                    <a:lumMod val="25000"/>
                    <a:lumOff val="75000"/>
                  </a:schemeClr>
                </a:solidFill>
              </a:rPr>
              <a:t>Submit</a:t>
            </a:r>
            <a:r>
              <a:rPr lang="en-US" sz="1800" b="1" dirty="0">
                <a:solidFill>
                  <a:schemeClr val="bg1"/>
                </a:solidFill>
              </a:rPr>
              <a:t>”. </a:t>
            </a:r>
            <a:endParaRPr lang="en-US" altLang="zh-TW" sz="1800" b="1" dirty="0">
              <a:solidFill>
                <a:schemeClr val="bg1"/>
              </a:solidFill>
            </a:endParaRPr>
          </a:p>
          <a:p>
            <a:pPr algn="ctr"/>
            <a:r>
              <a:rPr lang="en-US" sz="1800" dirty="0">
                <a:solidFill>
                  <a:srgbClr val="00B050"/>
                </a:solidFill>
              </a:rPr>
              <a:t> </a:t>
            </a:r>
            <a:r>
              <a:rPr lang="zh-TW" altLang="en-US" sz="1800" dirty="0">
                <a:solidFill>
                  <a:schemeClr val="bg1"/>
                </a:solidFill>
              </a:rPr>
              <a:t>對於作業提交，請記住點擊「</a:t>
            </a:r>
            <a:r>
              <a:rPr lang="zh-TW" altLang="en-US" sz="1800" b="1" dirty="0">
                <a:solidFill>
                  <a:schemeClr val="bg1">
                    <a:lumMod val="25000"/>
                    <a:lumOff val="75000"/>
                  </a:schemeClr>
                </a:solidFill>
              </a:rPr>
              <a:t>提交</a:t>
            </a:r>
            <a:r>
              <a:rPr lang="zh-TW" altLang="en-US" sz="1800" dirty="0">
                <a:solidFill>
                  <a:schemeClr val="bg1"/>
                </a:solidFill>
              </a:rPr>
              <a:t>」。</a:t>
            </a:r>
            <a:endParaRPr lang="en-US" sz="1800" b="1" dirty="0">
              <a:solidFill>
                <a:srgbClr val="7FBE25"/>
              </a:solidFill>
            </a:endParaRPr>
          </a:p>
        </p:txBody>
      </p:sp>
      <p:sp>
        <p:nvSpPr>
          <p:cNvPr id="15" name="向右箭號 4">
            <a:extLst>
              <a:ext uri="{FF2B5EF4-FFF2-40B4-BE49-F238E27FC236}">
                <a16:creationId xmlns:a16="http://schemas.microsoft.com/office/drawing/2014/main" id="{E5D49BEC-53C8-4DFF-9E20-8D6EAC0F9AFB}"/>
              </a:ext>
            </a:extLst>
          </p:cNvPr>
          <p:cNvSpPr/>
          <p:nvPr/>
        </p:nvSpPr>
        <p:spPr>
          <a:xfrm rot="10800000">
            <a:off x="7219743" y="6110581"/>
            <a:ext cx="795770" cy="320964"/>
          </a:xfrm>
          <a:prstGeom prst="rightArrow">
            <a:avLst/>
          </a:prstGeom>
          <a:solidFill>
            <a:srgbClr val="FF33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973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7" name="Google Shape;2737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dirty="0">
                <a:solidFill>
                  <a:srgbClr val="00B050"/>
                </a:solidFill>
                <a:latin typeface="+mj-lt"/>
              </a:rPr>
              <a:t>Timetable and Class Division </a:t>
            </a:r>
            <a:br>
              <a:rPr lang="en" dirty="0">
                <a:solidFill>
                  <a:srgbClr val="00B050"/>
                </a:solidFill>
                <a:latin typeface="+mj-lt"/>
              </a:rPr>
            </a:b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上課時間表及所屬班別</a:t>
            </a:r>
            <a:endParaRPr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5879337" y="5665048"/>
            <a:ext cx="5090161" cy="662244"/>
          </a:xfrm>
        </p:spPr>
        <p:txBody>
          <a:bodyPr/>
          <a:lstStyle/>
          <a:p>
            <a:pPr marL="203195" indent="0">
              <a:buNone/>
            </a:pPr>
            <a:r>
              <a:rPr lang="en-US" dirty="0">
                <a:solidFill>
                  <a:schemeClr val="bg1"/>
                </a:solidFill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https://www.hkmu.edu.hk/lipace/tc/ftp-student-area/</a:t>
            </a:r>
            <a:endParaRPr lang="en-US" dirty="0">
              <a:solidFill>
                <a:schemeClr val="bg1"/>
              </a:solidFill>
              <a:latin typeface="+mj-lt"/>
            </a:endParaRPr>
          </a:p>
          <a:p>
            <a:pPr marL="203195" indent="0">
              <a:buNone/>
            </a:pPr>
            <a:endParaRPr lang="en-US" dirty="0">
              <a:latin typeface="+mj-lt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878" y="2028519"/>
            <a:ext cx="2978266" cy="2959826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459878" y="4988345"/>
            <a:ext cx="4902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Google Search </a:t>
            </a:r>
          </a:p>
          <a:p>
            <a:r>
              <a:rPr lang="en-US" sz="2800" dirty="0">
                <a:solidFill>
                  <a:srgbClr val="00B050"/>
                </a:solidFill>
              </a:rPr>
              <a:t>“LiPACE Student Area”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0418F4-0DF0-4422-8094-EE02ADE3DDA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4642"/>
          <a:stretch/>
        </p:blipFill>
        <p:spPr>
          <a:xfrm>
            <a:off x="6300278" y="1798299"/>
            <a:ext cx="4669220" cy="3866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0188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CDE1630-CBF0-4B3C-B7C1-28A02E2751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539"/>
          <a:stretch/>
        </p:blipFill>
        <p:spPr>
          <a:xfrm>
            <a:off x="6106269" y="3215606"/>
            <a:ext cx="6085731" cy="33763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C48D4F-E617-4A5B-B449-CB389334A6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193" r="25501"/>
          <a:stretch/>
        </p:blipFill>
        <p:spPr>
          <a:xfrm>
            <a:off x="95503" y="1909482"/>
            <a:ext cx="6304154" cy="3441292"/>
          </a:xfrm>
          <a:prstGeom prst="rect">
            <a:avLst/>
          </a:prstGeom>
        </p:spPr>
      </p:pic>
      <p:sp>
        <p:nvSpPr>
          <p:cNvPr id="980" name="Google Shape;980;p5"/>
          <p:cNvSpPr txBox="1"/>
          <p:nvPr/>
        </p:nvSpPr>
        <p:spPr>
          <a:xfrm>
            <a:off x="5070622" y="406420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2" name="Google Shape;982;p5"/>
          <p:cNvSpPr/>
          <p:nvPr/>
        </p:nvSpPr>
        <p:spPr>
          <a:xfrm rot="10800000">
            <a:off x="3205948" y="3194771"/>
            <a:ext cx="1253414" cy="53214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4" name="Google Shape;984;p5"/>
          <p:cNvSpPr/>
          <p:nvPr/>
        </p:nvSpPr>
        <p:spPr>
          <a:xfrm rot="10800000">
            <a:off x="8413279" y="3892867"/>
            <a:ext cx="1253414" cy="45154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6" name="Google Shape;986;p5"/>
          <p:cNvSpPr txBox="1"/>
          <p:nvPr/>
        </p:nvSpPr>
        <p:spPr>
          <a:xfrm>
            <a:off x="3712893" y="2680726"/>
            <a:ext cx="495300" cy="63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sz="35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7" name="Google Shape;987;p5"/>
          <p:cNvSpPr txBox="1"/>
          <p:nvPr/>
        </p:nvSpPr>
        <p:spPr>
          <a:xfrm>
            <a:off x="9790703" y="3738786"/>
            <a:ext cx="495300" cy="63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sz="35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8" name="Google Shape;988;p5"/>
          <p:cNvSpPr/>
          <p:nvPr/>
        </p:nvSpPr>
        <p:spPr>
          <a:xfrm>
            <a:off x="4514193" y="2814872"/>
            <a:ext cx="671854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altLang="zh-TW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FHDBAM</a:t>
            </a:r>
            <a:r>
              <a:rPr lang="zh-TW" altLang="en-US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工商管理高級文憑</a:t>
            </a:r>
            <a:endParaRPr lang="en-US" altLang="zh-TW"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SzPts val="1400"/>
            </a:pPr>
            <a:r>
              <a:rPr lang="en-US" altLang="zh-TW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FHDDBP</a:t>
            </a:r>
            <a:r>
              <a:rPr lang="zh-TW" altLang="en-US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數碼商業實務高級文憑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9" name="Google Shape;989;p5"/>
          <p:cNvSpPr txBox="1">
            <a:spLocks noGrp="1"/>
          </p:cNvSpPr>
          <p:nvPr>
            <p:ph type="sldNum" idx="12"/>
          </p:nvPr>
        </p:nvSpPr>
        <p:spPr>
          <a:xfrm>
            <a:off x="-49427" y="6524368"/>
            <a:ext cx="518984" cy="512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22</a:t>
            </a:r>
            <a:endParaRPr/>
          </a:p>
        </p:txBody>
      </p:sp>
      <p:sp>
        <p:nvSpPr>
          <p:cNvPr id="15" name="Google Shape;971;p4">
            <a:extLst>
              <a:ext uri="{FF2B5EF4-FFF2-40B4-BE49-F238E27FC236}">
                <a16:creationId xmlns:a16="http://schemas.microsoft.com/office/drawing/2014/main" id="{8946D297-235E-491A-BB80-B6DBCB4B6443}"/>
              </a:ext>
            </a:extLst>
          </p:cNvPr>
          <p:cNvSpPr txBox="1">
            <a:spLocks/>
          </p:cNvSpPr>
          <p:nvPr/>
        </p:nvSpPr>
        <p:spPr>
          <a:xfrm>
            <a:off x="857917" y="565557"/>
            <a:ext cx="10827243" cy="1008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rgbClr val="00B050"/>
                </a:solidFill>
                <a:latin typeface="+mj-lt"/>
                <a:ea typeface="Orbitron"/>
                <a:cs typeface="Orbitron"/>
                <a:sym typeface="Orbitron"/>
              </a:defRPr>
            </a:lvl1pPr>
            <a:lvl2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r>
              <a:rPr lang="en-US" dirty="0">
                <a:sym typeface="Arial"/>
              </a:rPr>
              <a:t>Checking Class Division</a:t>
            </a:r>
            <a:br>
              <a:rPr lang="en-US" dirty="0">
                <a:sym typeface="Arial"/>
              </a:rPr>
            </a:br>
            <a:r>
              <a:rPr lang="zh-TW" altLang="en-US" dirty="0">
                <a:sym typeface="Microsoft JhengHei"/>
              </a:rPr>
              <a:t>查閱所屬班別</a:t>
            </a:r>
            <a:endParaRPr lang="en-US" dirty="0"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77373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p6"/>
          <p:cNvSpPr txBox="1"/>
          <p:nvPr/>
        </p:nvSpPr>
        <p:spPr>
          <a:xfrm>
            <a:off x="9248196" y="2321684"/>
            <a:ext cx="495300" cy="63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sz="35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0" name="Google Shape;1000;p6"/>
          <p:cNvSpPr/>
          <p:nvPr/>
        </p:nvSpPr>
        <p:spPr>
          <a:xfrm>
            <a:off x="2710544" y="1745247"/>
            <a:ext cx="5748362" cy="8989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FHDBAM Higher Diploma in Business Administration and Management (Year 1) (Class 1) </a:t>
            </a:r>
            <a:endParaRPr sz="16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1" name="Google Shape;1001;p6"/>
          <p:cNvSpPr/>
          <p:nvPr/>
        </p:nvSpPr>
        <p:spPr>
          <a:xfrm>
            <a:off x="3463997" y="2520277"/>
            <a:ext cx="4042611" cy="2337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zh-TW" altLang="en-US" sz="1600" b="1" i="0" u="none" strike="noStrike" cap="none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工商管理高級</a:t>
            </a:r>
            <a:r>
              <a:rPr lang="en-US" sz="1600" b="1" i="0" u="none" strike="noStrike" cap="none" dirty="0" err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文憑</a:t>
            </a:r>
            <a:r>
              <a:rPr lang="en-US" sz="1600" b="1" i="0" u="none" strike="noStrike" cap="none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(</a:t>
            </a:r>
            <a:r>
              <a:rPr lang="zh-TW" altLang="en-US" sz="1600" b="1" i="0" u="none" strike="noStrike" cap="none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一年級</a:t>
            </a:r>
            <a:r>
              <a:rPr lang="en-HK" altLang="zh-TW" sz="1600" b="1" i="0" u="none" strike="noStrike" cap="none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r>
              <a:rPr lang="en-US" sz="1600" b="1" i="0" u="none" strike="noStrike" cap="none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(</a:t>
            </a:r>
            <a:r>
              <a:rPr lang="en-US" sz="1600" b="1" i="0" u="none" strike="noStrike" cap="none" dirty="0" err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第一班</a:t>
            </a:r>
            <a:r>
              <a:rPr lang="en-US" sz="1600" b="1" i="0" u="none" strike="noStrike" cap="none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endParaRPr sz="1600" b="1" i="0" u="none" strike="noStrike" cap="none" dirty="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002" name="Google Shape;1002;p6"/>
          <p:cNvSpPr txBox="1">
            <a:spLocks noGrp="1"/>
          </p:cNvSpPr>
          <p:nvPr>
            <p:ph type="sldNum" idx="12"/>
          </p:nvPr>
        </p:nvSpPr>
        <p:spPr>
          <a:xfrm>
            <a:off x="0" y="6474941"/>
            <a:ext cx="722870" cy="537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23</a:t>
            </a:r>
            <a:endParaRPr/>
          </a:p>
        </p:txBody>
      </p:sp>
      <p:sp>
        <p:nvSpPr>
          <p:cNvPr id="12" name="Google Shape;971;p4">
            <a:extLst>
              <a:ext uri="{FF2B5EF4-FFF2-40B4-BE49-F238E27FC236}">
                <a16:creationId xmlns:a16="http://schemas.microsoft.com/office/drawing/2014/main" id="{3F0199C5-4E67-420B-B651-FE10F14D58A8}"/>
              </a:ext>
            </a:extLst>
          </p:cNvPr>
          <p:cNvSpPr txBox="1">
            <a:spLocks/>
          </p:cNvSpPr>
          <p:nvPr/>
        </p:nvSpPr>
        <p:spPr>
          <a:xfrm>
            <a:off x="585444" y="628048"/>
            <a:ext cx="10827243" cy="1008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rgbClr val="00B050"/>
                </a:solidFill>
                <a:latin typeface="+mj-lt"/>
                <a:ea typeface="Orbitron"/>
                <a:cs typeface="Orbitron"/>
                <a:sym typeface="Orbitron"/>
              </a:defRPr>
            </a:lvl1pPr>
            <a:lvl2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algn="ctr"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r>
              <a:rPr lang="en-US" dirty="0">
                <a:sym typeface="Arial"/>
              </a:rPr>
              <a:t>Checking Class Division</a:t>
            </a:r>
            <a:br>
              <a:rPr lang="en-US" dirty="0">
                <a:sym typeface="Arial"/>
              </a:rPr>
            </a:br>
            <a:r>
              <a:rPr lang="zh-TW" altLang="en-US" dirty="0">
                <a:sym typeface="Microsoft JhengHei"/>
              </a:rPr>
              <a:t>查閱所屬班別 </a:t>
            </a:r>
            <a:endParaRPr lang="en-US" dirty="0">
              <a:sym typeface="Arial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A09E8F3-BC2D-43F9-93D3-28506AE098E2}"/>
              </a:ext>
            </a:extLst>
          </p:cNvPr>
          <p:cNvGrpSpPr/>
          <p:nvPr/>
        </p:nvGrpSpPr>
        <p:grpSpPr>
          <a:xfrm>
            <a:off x="2132043" y="2753332"/>
            <a:ext cx="6858000" cy="3028970"/>
            <a:chOff x="2492611" y="2794887"/>
            <a:chExt cx="6858000" cy="302897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5BBD0CF-8365-4D81-BCD8-E7A7E235E9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18041"/>
            <a:stretch/>
          </p:blipFill>
          <p:spPr>
            <a:xfrm>
              <a:off x="2492611" y="2794887"/>
              <a:ext cx="6858000" cy="3028970"/>
            </a:xfrm>
            <a:prstGeom prst="rect">
              <a:avLst/>
            </a:prstGeom>
          </p:spPr>
        </p:pic>
        <p:sp>
          <p:nvSpPr>
            <p:cNvPr id="997" name="Google Shape;997;p6"/>
            <p:cNvSpPr/>
            <p:nvPr/>
          </p:nvSpPr>
          <p:spPr>
            <a:xfrm>
              <a:off x="7358292" y="3792826"/>
              <a:ext cx="673606" cy="20310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endParaRPr sz="1867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6" name="Google Shape;996;p6"/>
            <p:cNvSpPr/>
            <p:nvPr/>
          </p:nvSpPr>
          <p:spPr>
            <a:xfrm>
              <a:off x="5810227" y="3792827"/>
              <a:ext cx="1297369" cy="203102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996;p6">
              <a:extLst>
                <a:ext uri="{FF2B5EF4-FFF2-40B4-BE49-F238E27FC236}">
                  <a16:creationId xmlns:a16="http://schemas.microsoft.com/office/drawing/2014/main" id="{468868C9-9E48-406F-B508-03FAE4E68826}"/>
                </a:ext>
              </a:extLst>
            </p:cNvPr>
            <p:cNvSpPr/>
            <p:nvPr/>
          </p:nvSpPr>
          <p:spPr>
            <a:xfrm>
              <a:off x="4573301" y="3792827"/>
              <a:ext cx="912001" cy="203102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98" name="Google Shape;998;p6"/>
          <p:cNvSpPr/>
          <p:nvPr/>
        </p:nvSpPr>
        <p:spPr>
          <a:xfrm rot="10800000">
            <a:off x="8544432" y="2871450"/>
            <a:ext cx="1253414" cy="53214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10743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p115"/>
          <p:cNvSpPr/>
          <p:nvPr/>
        </p:nvSpPr>
        <p:spPr>
          <a:xfrm>
            <a:off x="1670912" y="3535792"/>
            <a:ext cx="1155032" cy="5650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0" name="Google Shape;1010;p115"/>
          <p:cNvSpPr/>
          <p:nvPr/>
        </p:nvSpPr>
        <p:spPr>
          <a:xfrm>
            <a:off x="1494953" y="727343"/>
            <a:ext cx="9561752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>
              <a:buClr>
                <a:schemeClr val="dk1"/>
              </a:buClr>
              <a:buSzPts val="3000"/>
            </a:pPr>
            <a:r>
              <a:rPr lang="en-US" sz="3000" b="1" dirty="0">
                <a:solidFill>
                  <a:srgbClr val="00B050"/>
                </a:solidFill>
                <a:latin typeface="+mj-lt"/>
                <a:sym typeface="Orbitron"/>
              </a:rPr>
              <a:t>Checking Timetable</a:t>
            </a:r>
            <a:br>
              <a:rPr lang="en-US" sz="3000" b="1" dirty="0">
                <a:solidFill>
                  <a:srgbClr val="00B050"/>
                </a:solidFill>
                <a:latin typeface="+mj-lt"/>
                <a:sym typeface="Orbitron"/>
              </a:rPr>
            </a:br>
            <a:r>
              <a:rPr lang="en-US" sz="3000" b="1" dirty="0" err="1">
                <a:solidFill>
                  <a:srgbClr val="00B050"/>
                </a:solidFill>
                <a:latin typeface="+mj-lt"/>
                <a:sym typeface="Microsoft JhengHei"/>
              </a:rPr>
              <a:t>查閱上課時間表</a:t>
            </a:r>
            <a:endParaRPr sz="3000" b="1" dirty="0">
              <a:solidFill>
                <a:srgbClr val="00B050"/>
              </a:solidFill>
              <a:latin typeface="+mj-lt"/>
              <a:sym typeface="Orbitron"/>
            </a:endParaRPr>
          </a:p>
        </p:txBody>
      </p:sp>
      <p:sp>
        <p:nvSpPr>
          <p:cNvPr id="1011" name="Google Shape;1011;p115"/>
          <p:cNvSpPr txBox="1"/>
          <p:nvPr/>
        </p:nvSpPr>
        <p:spPr>
          <a:xfrm>
            <a:off x="1954819" y="2943278"/>
            <a:ext cx="501444" cy="653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sz="35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3" name="Google Shape;1013;p115"/>
          <p:cNvSpPr txBox="1">
            <a:spLocks noGrp="1"/>
          </p:cNvSpPr>
          <p:nvPr>
            <p:ph type="sldNum" idx="12"/>
          </p:nvPr>
        </p:nvSpPr>
        <p:spPr>
          <a:xfrm>
            <a:off x="0" y="6499654"/>
            <a:ext cx="601680" cy="543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24</a:t>
            </a:r>
            <a:endParaRPr/>
          </a:p>
        </p:txBody>
      </p:sp>
      <p:pic>
        <p:nvPicPr>
          <p:cNvPr id="1014" name="Google Shape;1014;p1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2383225" cy="8011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0D52881-6D84-4227-AED5-771EDBE70B07}"/>
              </a:ext>
            </a:extLst>
          </p:cNvPr>
          <p:cNvGrpSpPr/>
          <p:nvPr/>
        </p:nvGrpSpPr>
        <p:grpSpPr>
          <a:xfrm>
            <a:off x="3131556" y="1709717"/>
            <a:ext cx="7565491" cy="3913129"/>
            <a:chOff x="3390174" y="2079171"/>
            <a:chExt cx="7565491" cy="391312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7938001-7811-4DA0-B494-20D7F41E86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7783" r="14846"/>
            <a:stretch/>
          </p:blipFill>
          <p:spPr>
            <a:xfrm>
              <a:off x="3519139" y="2079171"/>
              <a:ext cx="7436526" cy="3913129"/>
            </a:xfrm>
            <a:prstGeom prst="rect">
              <a:avLst/>
            </a:prstGeom>
          </p:spPr>
        </p:pic>
        <p:sp>
          <p:nvSpPr>
            <p:cNvPr id="1015" name="Google Shape;1015;p115"/>
            <p:cNvSpPr/>
            <p:nvPr/>
          </p:nvSpPr>
          <p:spPr>
            <a:xfrm>
              <a:off x="3390174" y="4035735"/>
              <a:ext cx="3777245" cy="304048"/>
            </a:xfrm>
            <a:prstGeom prst="ellipse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015;p115">
              <a:extLst>
                <a:ext uri="{FF2B5EF4-FFF2-40B4-BE49-F238E27FC236}">
                  <a16:creationId xmlns:a16="http://schemas.microsoft.com/office/drawing/2014/main" id="{7592D9FB-9BBC-4EBD-B651-E2117A2C4635}"/>
                </a:ext>
              </a:extLst>
            </p:cNvPr>
            <p:cNvSpPr/>
            <p:nvPr/>
          </p:nvSpPr>
          <p:spPr>
            <a:xfrm>
              <a:off x="3390174" y="5120600"/>
              <a:ext cx="877026" cy="199545"/>
            </a:xfrm>
            <a:prstGeom prst="ellipse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" name="Google Shape;988;p5">
            <a:extLst>
              <a:ext uri="{FF2B5EF4-FFF2-40B4-BE49-F238E27FC236}">
                <a16:creationId xmlns:a16="http://schemas.microsoft.com/office/drawing/2014/main" id="{F0BEAF5D-D2F3-4DFC-878C-E4CD68B019DE}"/>
              </a:ext>
            </a:extLst>
          </p:cNvPr>
          <p:cNvSpPr/>
          <p:nvPr/>
        </p:nvSpPr>
        <p:spPr>
          <a:xfrm>
            <a:off x="477902" y="4063988"/>
            <a:ext cx="671854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altLang="zh-TW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FHDBAM</a:t>
            </a:r>
            <a:r>
              <a:rPr lang="zh-TW" altLang="en-US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工商管理高級文憑</a:t>
            </a:r>
            <a:endParaRPr lang="en-US" altLang="zh-TW"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SzPts val="1400"/>
            </a:pPr>
            <a:r>
              <a:rPr lang="en-US" altLang="zh-TW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FHDDBP</a:t>
            </a:r>
            <a:r>
              <a:rPr lang="zh-TW" altLang="en-US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數碼商業實務高級文憑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009;p115">
            <a:extLst>
              <a:ext uri="{FF2B5EF4-FFF2-40B4-BE49-F238E27FC236}">
                <a16:creationId xmlns:a16="http://schemas.microsoft.com/office/drawing/2014/main" id="{741E7583-0B35-4F0B-8CCE-F45F7055FCD8}"/>
              </a:ext>
            </a:extLst>
          </p:cNvPr>
          <p:cNvSpPr/>
          <p:nvPr/>
        </p:nvSpPr>
        <p:spPr>
          <a:xfrm>
            <a:off x="1670912" y="4568405"/>
            <a:ext cx="1155032" cy="5650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97090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FDCC64-52C0-4FC4-A033-67307A2CA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779" y="0"/>
            <a:ext cx="98825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0213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向上箭號 4"/>
          <p:cNvSpPr/>
          <p:nvPr/>
        </p:nvSpPr>
        <p:spPr>
          <a:xfrm>
            <a:off x="5389070" y="2013651"/>
            <a:ext cx="1705233" cy="244489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087101" y="767775"/>
            <a:ext cx="4102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課程編號</a:t>
            </a:r>
            <a:r>
              <a:rPr lang="zh-TW" altLang="en-US" sz="2400" dirty="0">
                <a:solidFill>
                  <a:schemeClr val="bg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sz="2400" dirty="0"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zh-TW" alt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學年</a:t>
            </a:r>
            <a:r>
              <a:rPr lang="zh-TW" altLang="en-US" sz="240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sz="2400" dirty="0"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zh-TW" altLang="en-US" sz="24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班號</a:t>
            </a:r>
            <a:endParaRPr lang="en-US" altLang="zh-TW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zh-TW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Course Code </a:t>
            </a:r>
            <a:r>
              <a:rPr lang="en-US" altLang="zh-TW" sz="2400" dirty="0"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en-US" altLang="zh-TW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Intake</a:t>
            </a:r>
            <a:r>
              <a:rPr lang="en-US" altLang="zh-TW" sz="240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sz="2400" dirty="0"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en-US" altLang="zh-TW" sz="24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Class</a:t>
            </a:r>
          </a:p>
          <a:p>
            <a:pPr algn="ctr"/>
            <a:r>
              <a:rPr 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ACT3020EF</a:t>
            </a:r>
            <a:r>
              <a:rPr lang="en-US" sz="2400" dirty="0">
                <a:solidFill>
                  <a:schemeClr val="bg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2559</a:t>
            </a:r>
            <a:r>
              <a:rPr lang="en-US" sz="240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en-US" sz="24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U09A</a:t>
            </a:r>
          </a:p>
        </p:txBody>
      </p:sp>
      <p:sp>
        <p:nvSpPr>
          <p:cNvPr id="7" name="向左箭號 6"/>
          <p:cNvSpPr/>
          <p:nvPr/>
        </p:nvSpPr>
        <p:spPr>
          <a:xfrm>
            <a:off x="3047617" y="3152180"/>
            <a:ext cx="203886" cy="902043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71767" y="3152180"/>
            <a:ext cx="2525104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Teaching Venue</a:t>
            </a:r>
          </a:p>
          <a:p>
            <a:pPr algn="r"/>
            <a:r>
              <a:rPr lang="zh-TW" alt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上課地點</a:t>
            </a:r>
            <a:endParaRPr lang="en-US" altLang="zh-TW" sz="24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endParaRPr lang="en-US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endParaRPr lang="en-US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73489" y="4054223"/>
            <a:ext cx="302761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KHC - </a:t>
            </a:r>
            <a:r>
              <a:rPr lang="zh-TW" altLang="en-US" sz="1200" dirty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葵興校園 </a:t>
            </a:r>
            <a:endParaRPr lang="en-US" altLang="zh-TW" sz="1200" dirty="0">
              <a:solidFill>
                <a:srgbClr val="66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TW" sz="1200" dirty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zh-TW" altLang="en-US" sz="1200" dirty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葵涌葵昌路</a:t>
            </a:r>
            <a:r>
              <a:rPr lang="en-US" altLang="zh-TW" sz="1200" dirty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51-53</a:t>
            </a:r>
            <a:r>
              <a:rPr lang="zh-TW" altLang="en-US" sz="1200" dirty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號九龍貿易中心第</a:t>
            </a:r>
            <a:r>
              <a:rPr lang="en-US" altLang="zh-TW" sz="1200" dirty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zh-TW" altLang="en-US" sz="1200" dirty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座</a:t>
            </a:r>
            <a:r>
              <a:rPr lang="en-US" altLang="zh-TW" sz="1200" dirty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8-12</a:t>
            </a:r>
            <a:r>
              <a:rPr lang="zh-TW" altLang="en-US" sz="1200" dirty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樓</a:t>
            </a:r>
            <a:r>
              <a:rPr lang="en-US" altLang="zh-TW" sz="1200" dirty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endParaRPr lang="en-US" altLang="zh-TW" sz="1200" dirty="0">
              <a:solidFill>
                <a:srgbClr val="66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TW" sz="1200" dirty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8-12/</a:t>
            </a:r>
            <a:r>
              <a:rPr lang="en-US" sz="1200" dirty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F, Tower 2, Kowloon Commerce Centre, 51-53 Kwai Cheong Road, Kwai Chung, N.T.</a:t>
            </a:r>
          </a:p>
          <a:p>
            <a:endParaRPr lang="en-US" sz="12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MCC </a:t>
            </a:r>
            <a:r>
              <a:rPr lang="en-US" altLang="zh-TW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zh-TW" altLang="en-US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荔景校園 </a:t>
            </a:r>
            <a:br>
              <a:rPr lang="en-HK" altLang="zh-TW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HK" altLang="zh-TW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zh-TW" altLang="en-US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葵涌荔景山路</a:t>
            </a:r>
            <a:r>
              <a:rPr lang="en-US" altLang="zh-TW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201-203</a:t>
            </a:r>
            <a:r>
              <a:rPr lang="zh-TW" altLang="en-US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號</a:t>
            </a:r>
            <a:r>
              <a:rPr lang="en-HK" altLang="zh-TW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endParaRPr lang="en-US" sz="1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201-203, Lai King Hill Road, Kwai Chung</a:t>
            </a:r>
          </a:p>
        </p:txBody>
      </p:sp>
      <p:sp>
        <p:nvSpPr>
          <p:cNvPr id="10" name="向左箭號 9"/>
          <p:cNvSpPr/>
          <p:nvPr/>
        </p:nvSpPr>
        <p:spPr>
          <a:xfrm rot="10800000">
            <a:off x="8996799" y="3314192"/>
            <a:ext cx="203886" cy="902043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9351431" y="3347131"/>
            <a:ext cx="18678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>
                <a:solidFill>
                  <a:srgbClr val="F0AB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Course Name</a:t>
            </a:r>
          </a:p>
          <a:p>
            <a:r>
              <a:rPr lang="zh-TW" altLang="en-US" sz="2400" dirty="0">
                <a:solidFill>
                  <a:srgbClr val="F0AB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課程名稱</a:t>
            </a:r>
            <a:endParaRPr lang="en-US" sz="2400" dirty="0">
              <a:solidFill>
                <a:srgbClr val="F0AB3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向上箭號 11"/>
          <p:cNvSpPr/>
          <p:nvPr/>
        </p:nvSpPr>
        <p:spPr>
          <a:xfrm rot="10800000">
            <a:off x="5374556" y="5035353"/>
            <a:ext cx="1705233" cy="244489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5075686" y="5370936"/>
            <a:ext cx="23029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Lecturer Name</a:t>
            </a:r>
          </a:p>
          <a:p>
            <a:pPr algn="ctr"/>
            <a:r>
              <a:rPr lang="zh-TW" alt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講師名稱</a:t>
            </a:r>
            <a:endParaRPr lang="en-US" sz="2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5B817DE-836D-4C8A-95CD-3F45E279C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851" y="2355978"/>
            <a:ext cx="5194202" cy="249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4676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1957"/>
          <a:stretch/>
        </p:blipFill>
        <p:spPr>
          <a:xfrm>
            <a:off x="7666566" y="1470852"/>
            <a:ext cx="4287606" cy="44678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9080"/>
          <a:stretch/>
        </p:blipFill>
        <p:spPr>
          <a:xfrm>
            <a:off x="2299223" y="2520667"/>
            <a:ext cx="5116562" cy="29823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t="4442" b="1"/>
          <a:stretch/>
        </p:blipFill>
        <p:spPr>
          <a:xfrm>
            <a:off x="2381631" y="1505004"/>
            <a:ext cx="5034154" cy="1015663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6508296" y="3384312"/>
            <a:ext cx="2114741" cy="46266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08296" y="4100755"/>
            <a:ext cx="2121409" cy="37965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Academic Record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8" y="2143678"/>
            <a:ext cx="2361102" cy="236110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73DBE1B-D12A-EAED-5C49-6AD7A24E5407}"/>
              </a:ext>
            </a:extLst>
          </p:cNvPr>
          <p:cNvSpPr/>
          <p:nvPr/>
        </p:nvSpPr>
        <p:spPr>
          <a:xfrm>
            <a:off x="777240" y="802916"/>
            <a:ext cx="90779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HK" sz="3000" b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  <a:t>MyHKMU</a:t>
            </a:r>
            <a:r>
              <a:rPr lang="en-HK" sz="3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  <a:t> – checking Academic results (</a:t>
            </a:r>
            <a:r>
              <a:rPr lang="zh-TW" altLang="en-US" sz="3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  <a:t>查閱成績</a:t>
            </a:r>
            <a:r>
              <a:rPr lang="en-HK" altLang="zh-TW" sz="3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  <a:t>)</a:t>
            </a:r>
            <a:endParaRPr lang="zh-TW" altLang="en-US" sz="30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  <a:sym typeface="Orbitron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00F73F-D9F1-AC9A-6C54-1AD4CC96B395}"/>
              </a:ext>
            </a:extLst>
          </p:cNvPr>
          <p:cNvSpPr txBox="1"/>
          <p:nvPr/>
        </p:nvSpPr>
        <p:spPr>
          <a:xfrm>
            <a:off x="513336" y="4504780"/>
            <a:ext cx="1201638" cy="379656"/>
          </a:xfrm>
          <a:prstGeom prst="rect">
            <a:avLst/>
          </a:prstGeom>
          <a:solidFill>
            <a:schemeClr val="bg1">
              <a:lumMod val="10000"/>
              <a:lumOff val="90000"/>
            </a:schemeClr>
          </a:solidFill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MyHKMU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BB4FAB-D5E0-48B7-88E0-478A953A164E}"/>
              </a:ext>
            </a:extLst>
          </p:cNvPr>
          <p:cNvSpPr txBox="1"/>
          <p:nvPr/>
        </p:nvSpPr>
        <p:spPr>
          <a:xfrm>
            <a:off x="-308634" y="4881769"/>
            <a:ext cx="3019425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03195" indent="0">
              <a:buClr>
                <a:schemeClr val="dk1"/>
              </a:buClr>
              <a:buSzPts val="1200"/>
              <a:buFont typeface="Poppins"/>
              <a:buNone/>
              <a:defRPr sz="1600">
                <a:solidFill>
                  <a:schemeClr val="bg1"/>
                </a:solidFill>
                <a:latin typeface="+mj-lt"/>
                <a:ea typeface="Poppins"/>
                <a:cs typeface="Poppins"/>
                <a:sym typeface="Poppins"/>
              </a:defRPr>
            </a:lvl1pPr>
            <a:lvl2pPr marL="1219170" indent="-406390">
              <a:buClr>
                <a:schemeClr val="lt1"/>
              </a:buClr>
              <a:buSzPts val="1200"/>
              <a:buFont typeface="Poppins"/>
              <a:buChar char="○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828754" indent="-406390">
              <a:buClr>
                <a:schemeClr val="lt1"/>
              </a:buClr>
              <a:buSzPts val="1200"/>
              <a:buFont typeface="Poppins"/>
              <a:buChar char="■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2438339" indent="-406390">
              <a:buClr>
                <a:schemeClr val="lt1"/>
              </a:buClr>
              <a:buSzPts val="1200"/>
              <a:buFont typeface="Poppins"/>
              <a:buChar char="●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3047924" indent="-406390">
              <a:buClr>
                <a:schemeClr val="lt1"/>
              </a:buClr>
              <a:buSzPts val="1200"/>
              <a:buFont typeface="Poppins"/>
              <a:buChar char="○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3657509" indent="-406390">
              <a:buClr>
                <a:schemeClr val="lt1"/>
              </a:buClr>
              <a:buSzPts val="1200"/>
              <a:buFont typeface="Poppins"/>
              <a:buChar char="■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4267093" indent="-406390">
              <a:buClr>
                <a:schemeClr val="lt1"/>
              </a:buClr>
              <a:buSzPts val="1200"/>
              <a:buFont typeface="Poppins"/>
              <a:buChar char="●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4876678" indent="-406390">
              <a:buClr>
                <a:schemeClr val="lt1"/>
              </a:buClr>
              <a:buSzPts val="1200"/>
              <a:buFont typeface="Poppins"/>
              <a:buChar char="○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5486263" indent="-406390">
              <a:buClr>
                <a:schemeClr val="lt1"/>
              </a:buClr>
              <a:buSzPts val="1200"/>
              <a:buFont typeface="Poppins"/>
              <a:buChar char="■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en-US" sz="1400" dirty="0">
                <a:sym typeface="Arial"/>
                <a:hlinkClick r:id="rId6"/>
              </a:rPr>
              <a:t>https://myhkmu.hkmu.edu.hk</a:t>
            </a:r>
            <a:r>
              <a:rPr lang="en-US" sz="1400" dirty="0">
                <a:sym typeface="Arial"/>
              </a:rPr>
              <a:t> </a:t>
            </a:r>
            <a:endParaRPr lang="en-HK" sz="1400" dirty="0"/>
          </a:p>
        </p:txBody>
      </p:sp>
    </p:spTree>
    <p:extLst>
      <p:ext uri="{BB962C8B-B14F-4D97-AF65-F5344CB8AC3E}">
        <p14:creationId xmlns:p14="http://schemas.microsoft.com/office/powerpoint/2010/main" val="2098233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群組 8"/>
          <p:cNvGrpSpPr/>
          <p:nvPr/>
        </p:nvGrpSpPr>
        <p:grpSpPr>
          <a:xfrm>
            <a:off x="1285240" y="776090"/>
            <a:ext cx="9291320" cy="5418667"/>
            <a:chOff x="2032000" y="719666"/>
            <a:chExt cx="9291320" cy="5418667"/>
          </a:xfrm>
        </p:grpSpPr>
        <p:graphicFrame>
          <p:nvGraphicFramePr>
            <p:cNvPr id="3" name="資料庫圖表 2"/>
            <p:cNvGraphicFramePr/>
            <p:nvPr/>
          </p:nvGraphicFramePr>
          <p:xfrm>
            <a:off x="2032000" y="719666"/>
            <a:ext cx="9291320" cy="54186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6459" y="3928490"/>
              <a:ext cx="1908479" cy="1908479"/>
            </a:xfrm>
            <a:prstGeom prst="rect">
              <a:avLst/>
            </a:prstGeom>
          </p:spPr>
        </p:pic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625339" y="3984474"/>
              <a:ext cx="1807703" cy="1796510"/>
            </a:xfrm>
            <a:prstGeom prst="rect">
              <a:avLst/>
            </a:prstGeom>
          </p:spPr>
        </p:pic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0477" y="3984474"/>
              <a:ext cx="1807704" cy="1807704"/>
            </a:xfrm>
            <a:prstGeom prst="rect">
              <a:avLst/>
            </a:prstGeom>
          </p:spPr>
        </p:pic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345354" y="3928489"/>
              <a:ext cx="1908480" cy="19084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4860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9872DE35-516D-4E95-9FAA-CC90FFA8EC4D}"/>
              </a:ext>
            </a:extLst>
          </p:cNvPr>
          <p:cNvGrpSpPr/>
          <p:nvPr/>
        </p:nvGrpSpPr>
        <p:grpSpPr>
          <a:xfrm>
            <a:off x="1272473" y="1827298"/>
            <a:ext cx="8407236" cy="5030702"/>
            <a:chOff x="1272473" y="1525153"/>
            <a:chExt cx="8407236" cy="503070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73A2EDB-BB16-4EA7-8CCC-BE5895041E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21724"/>
            <a:stretch/>
          </p:blipFill>
          <p:spPr>
            <a:xfrm>
              <a:off x="1272473" y="1525153"/>
              <a:ext cx="8407236" cy="5030702"/>
            </a:xfrm>
            <a:prstGeom prst="rect">
              <a:avLst/>
            </a:prstGeom>
          </p:spPr>
        </p:pic>
        <p:sp>
          <p:nvSpPr>
            <p:cNvPr id="7" name="Google Shape;1015;p115">
              <a:extLst>
                <a:ext uri="{FF2B5EF4-FFF2-40B4-BE49-F238E27FC236}">
                  <a16:creationId xmlns:a16="http://schemas.microsoft.com/office/drawing/2014/main" id="{F39737D8-919E-44D3-BC53-2586C4C2D55C}"/>
                </a:ext>
              </a:extLst>
            </p:cNvPr>
            <p:cNvSpPr/>
            <p:nvPr/>
          </p:nvSpPr>
          <p:spPr>
            <a:xfrm>
              <a:off x="4365811" y="2886636"/>
              <a:ext cx="1787018" cy="1416600"/>
            </a:xfrm>
            <a:prstGeom prst="ellipse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56" name="Google Shape;1956;p15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1107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Font typeface="Arial"/>
            </a:pP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  <a:t>Others - Student Handbook &amp; Academic Calendar </a:t>
            </a:r>
            <a:b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</a:br>
            <a:r>
              <a:rPr lang="zh-TW" alt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  <a:t>其他</a:t>
            </a:r>
            <a:r>
              <a:rPr lang="en-HK" altLang="zh-TW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  <a:t> - </a:t>
            </a:r>
            <a:r>
              <a:rPr lang="zh-TW" alt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  <a:t>學生手冊及校曆表</a:t>
            </a:r>
            <a:endParaRPr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58" name="Google Shape;1958;p15"/>
          <p:cNvSpPr txBox="1"/>
          <p:nvPr/>
        </p:nvSpPr>
        <p:spPr>
          <a:xfrm>
            <a:off x="3913368" y="4605381"/>
            <a:ext cx="5123055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891B"/>
              </a:buClr>
              <a:buSzPts val="28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Student Handbook </a:t>
            </a:r>
            <a:r>
              <a:rPr lang="zh-TW" altLang="en-US" sz="28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學生手冊</a:t>
            </a:r>
            <a:endParaRPr sz="140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891B"/>
              </a:buClr>
              <a:buSzPts val="28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Academic Calendar </a:t>
            </a:r>
            <a:r>
              <a:rPr lang="zh-TW" altLang="en-US" sz="28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校曆表</a:t>
            </a:r>
            <a:endParaRPr sz="140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48467"/>
            <a:ext cx="6270183" cy="2390994"/>
          </a:xfrm>
        </p:spPr>
        <p:txBody>
          <a:bodyPr/>
          <a:lstStyle/>
          <a:p>
            <a:r>
              <a:rPr lang="zh-TW" altLang="en-US" sz="36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語文科目豁免政策</a:t>
            </a:r>
            <a:br>
              <a:rPr lang="zh-TW" altLang="en-US" sz="36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zh-HK" sz="36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Language Course Exemption</a:t>
            </a:r>
            <a:endParaRPr lang="zh-HK" altLang="en-US" sz="3500" dirty="0">
              <a:latin typeface="Candara" panose="020E0502030303020204" pitchFamily="34" charset="0"/>
            </a:endParaRP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158F65E7-DD59-40F2-A225-E91132271169}"/>
              </a:ext>
            </a:extLst>
          </p:cNvPr>
          <p:cNvSpPr txBox="1">
            <a:spLocks/>
          </p:cNvSpPr>
          <p:nvPr/>
        </p:nvSpPr>
        <p:spPr>
          <a:xfrm>
            <a:off x="10207835" y="6666489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BD5714B-500F-4BAA-B821-EC82A67EBAE6}" type="slidenum">
              <a:rPr lang="en-HK" smtClean="0">
                <a:solidFill>
                  <a:schemeClr val="bg1"/>
                </a:solidFill>
              </a:rPr>
              <a:pPr/>
              <a:t>43</a:t>
            </a:fld>
            <a:endParaRPr lang="en-HK" dirty="0">
              <a:solidFill>
                <a:schemeClr val="bg1"/>
              </a:solidFill>
            </a:endParaRPr>
          </a:p>
        </p:txBody>
      </p:sp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117;p45"/>
          <p:cNvSpPr txBox="1">
            <a:spLocks/>
          </p:cNvSpPr>
          <p:nvPr/>
        </p:nvSpPr>
        <p:spPr>
          <a:xfrm>
            <a:off x="283502" y="8082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Chinese/English courses – QF Level 3 &amp; 4</a:t>
            </a:r>
          </a:p>
        </p:txBody>
      </p:sp>
      <p:sp>
        <p:nvSpPr>
          <p:cNvPr id="7" name="副標題 4">
            <a:extLst>
              <a:ext uri="{FF2B5EF4-FFF2-40B4-BE49-F238E27FC236}">
                <a16:creationId xmlns:a16="http://schemas.microsoft.com/office/drawing/2014/main" id="{B7A2E843-0FCA-4081-A05F-864B8CF79786}"/>
              </a:ext>
            </a:extLst>
          </p:cNvPr>
          <p:cNvSpPr txBox="1">
            <a:spLocks/>
          </p:cNvSpPr>
          <p:nvPr/>
        </p:nvSpPr>
        <p:spPr>
          <a:xfrm>
            <a:off x="283502" y="1622633"/>
            <a:ext cx="11347745" cy="410213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AutoNum type="arabicPeriod"/>
            </a:pPr>
            <a:r>
              <a:rPr lang="en-US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Holders of any qualifications mentioned below:</a:t>
            </a:r>
          </a:p>
          <a:p>
            <a:pPr marL="514350" indent="-514350" algn="just">
              <a:buAutoNum type="alphaLcParenBoth"/>
            </a:pPr>
            <a:r>
              <a:rPr lang="en-US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locally accredited </a:t>
            </a:r>
            <a:r>
              <a:rPr lang="en-US" b="1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sub-degree (at QF Level 4) or a post-secondary diploma</a:t>
            </a:r>
            <a:r>
              <a:rPr lang="en-US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offer by a recognized university or higher education institute overseas, or</a:t>
            </a:r>
          </a:p>
          <a:p>
            <a:pPr marL="514350" indent="-514350" algn="just">
              <a:buAutoNum type="alphaLcParenBoth"/>
            </a:pPr>
            <a:r>
              <a:rPr lang="en-US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locally accredited </a:t>
            </a:r>
            <a:r>
              <a:rPr lang="en-US" b="1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Bachelor’s degree or above (at QF Level 5 or above)</a:t>
            </a:r>
            <a:r>
              <a:rPr lang="en-US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or a Bachelor’s degree or above offered by a recognized university overseas.</a:t>
            </a:r>
          </a:p>
          <a:p>
            <a:pPr marL="514350" indent="-514350" algn="just">
              <a:buAutoNum type="alphaLcParenBoth"/>
            </a:pPr>
            <a:endParaRPr lang="en-US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qualification should be awarded by a university or institute where the </a:t>
            </a:r>
            <a:r>
              <a:rPr lang="en-US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medium of instruction and assessments of this qualification must be in English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This includes UK and colonies, US (mainland and territories), Canada, Australia, New Zealand, South Africa (must be in English speaking, not Afrikaans), Ireland and Singapore. Other English-medium universities in the British Commonwealth will be considered on a case-by-case basis.</a:t>
            </a:r>
          </a:p>
          <a:p>
            <a:pPr algn="l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070225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117;p45"/>
          <p:cNvSpPr txBox="1">
            <a:spLocks/>
          </p:cNvSpPr>
          <p:nvPr/>
        </p:nvSpPr>
        <p:spPr>
          <a:xfrm>
            <a:off x="228021" y="117018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Chinese/English courses – QF Level 3 &amp; 4</a:t>
            </a:r>
          </a:p>
        </p:txBody>
      </p:sp>
      <p:sp>
        <p:nvSpPr>
          <p:cNvPr id="4" name="副標題 4"/>
          <p:cNvSpPr txBox="1">
            <a:spLocks/>
          </p:cNvSpPr>
          <p:nvPr/>
        </p:nvSpPr>
        <p:spPr>
          <a:xfrm>
            <a:off x="228021" y="2244880"/>
            <a:ext cx="11782816" cy="4613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Font typeface="+mj-lt"/>
              <a:buAutoNum type="arabicPeriod" startAt="2"/>
            </a:pPr>
            <a:r>
              <a:rPr lang="en-US" sz="28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Completion of a prior Chinese/English course at QF Level 3/4 or above</a:t>
            </a:r>
          </a:p>
          <a:p>
            <a:pPr marL="514350" indent="-514350" algn="just">
              <a:buFont typeface="+mj-lt"/>
              <a:buAutoNum type="arabicPeriod" startAt="2"/>
            </a:pPr>
            <a:endParaRPr lang="en-US" sz="28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course should be non-career specific.</a:t>
            </a:r>
          </a:p>
          <a:p>
            <a:pPr algn="l"/>
            <a:r>
              <a:rPr lang="en-US" sz="2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(e.g. Business English courses and English courses for Tourism will </a:t>
            </a:r>
            <a:r>
              <a:rPr lang="en-US" sz="2600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en-US" sz="2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be considered.)</a:t>
            </a:r>
          </a:p>
          <a:p>
            <a:pPr algn="l"/>
            <a:endParaRPr lang="en-US" sz="2600" dirty="0"/>
          </a:p>
          <a:p>
            <a:pPr algn="l"/>
            <a:endParaRPr lang="en-US" sz="1400" dirty="0"/>
          </a:p>
          <a:p>
            <a:endParaRPr lang="en-US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2801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117;p45"/>
          <p:cNvSpPr txBox="1">
            <a:spLocks/>
          </p:cNvSpPr>
          <p:nvPr/>
        </p:nvSpPr>
        <p:spPr>
          <a:xfrm>
            <a:off x="228021" y="747041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English courses – QF Level 3 &amp; 4</a:t>
            </a:r>
          </a:p>
        </p:txBody>
      </p:sp>
      <p:sp>
        <p:nvSpPr>
          <p:cNvPr id="4" name="副標題 4"/>
          <p:cNvSpPr txBox="1">
            <a:spLocks/>
          </p:cNvSpPr>
          <p:nvPr/>
        </p:nvSpPr>
        <p:spPr>
          <a:xfrm>
            <a:off x="272471" y="1510641"/>
            <a:ext cx="11782816" cy="4613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+mj-lt"/>
              <a:buAutoNum type="arabicPeriod" startAt="3"/>
            </a:pPr>
            <a:r>
              <a:rPr lang="en-US" sz="2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Holders of a </a:t>
            </a:r>
            <a:r>
              <a:rPr lang="en-US" sz="2200" b="1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 examination qualification</a:t>
            </a:r>
            <a:r>
              <a:rPr lang="en-US" sz="2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from a recognized examination body</a:t>
            </a: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just">
              <a:buFont typeface="+mj-lt"/>
              <a:buAutoNum type="arabicPeriod" startAt="2"/>
            </a:pPr>
            <a:endParaRPr lang="en-US" sz="28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1400" dirty="0"/>
          </a:p>
          <a:p>
            <a:endParaRPr lang="en-US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0E2364B6-8F36-443D-B7C9-C4C02A834197}"/>
              </a:ext>
            </a:extLst>
          </p:cNvPr>
          <p:cNvGraphicFramePr>
            <a:graphicFrameLocks noGrp="1"/>
          </p:cNvGraphicFramePr>
          <p:nvPr/>
        </p:nvGraphicFramePr>
        <p:xfrm>
          <a:off x="355021" y="2010936"/>
          <a:ext cx="10702380" cy="38006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28102">
                  <a:extLst>
                    <a:ext uri="{9D8B030D-6E8A-4147-A177-3AD203B41FA5}">
                      <a16:colId xmlns:a16="http://schemas.microsoft.com/office/drawing/2014/main" val="1872776063"/>
                    </a:ext>
                  </a:extLst>
                </a:gridCol>
                <a:gridCol w="2623088">
                  <a:extLst>
                    <a:ext uri="{9D8B030D-6E8A-4147-A177-3AD203B41FA5}">
                      <a16:colId xmlns:a16="http://schemas.microsoft.com/office/drawing/2014/main" val="4236519230"/>
                    </a:ext>
                  </a:extLst>
                </a:gridCol>
                <a:gridCol w="2675595">
                  <a:extLst>
                    <a:ext uri="{9D8B030D-6E8A-4147-A177-3AD203B41FA5}">
                      <a16:colId xmlns:a16="http://schemas.microsoft.com/office/drawing/2014/main" val="300308780"/>
                    </a:ext>
                  </a:extLst>
                </a:gridCol>
                <a:gridCol w="2675595">
                  <a:extLst>
                    <a:ext uri="{9D8B030D-6E8A-4147-A177-3AD203B41FA5}">
                      <a16:colId xmlns:a16="http://schemas.microsoft.com/office/drawing/2014/main" val="175932614"/>
                    </a:ext>
                  </a:extLst>
                </a:gridCol>
              </a:tblGrid>
              <a:tr h="760564">
                <a:tc>
                  <a:txBody>
                    <a:bodyPr/>
                    <a:lstStyle/>
                    <a:p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QF Level 3</a:t>
                      </a:r>
                    </a:p>
                    <a:p>
                      <a:r>
                        <a:rPr lang="en-US" altLang="zh-HK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 for Communication I</a:t>
                      </a:r>
                      <a:endParaRPr lang="zh-HK" altLang="en-US" sz="16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QF Level 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 for Communication II</a:t>
                      </a:r>
                      <a:endParaRPr lang="zh-HK" altLang="en-US" sz="16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QF Level 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 for Communication III</a:t>
                      </a:r>
                      <a:endParaRPr lang="zh-HK" altLang="en-US" sz="16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76073694"/>
                  </a:ext>
                </a:extLst>
              </a:tr>
              <a:tr h="369166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HKDSE Level 3 or above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 </a:t>
                      </a:r>
                      <a:endParaRPr kumimoji="0" lang="en-US" altLang="zh-HK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3449594"/>
                  </a:ext>
                </a:extLst>
              </a:tr>
              <a:tr h="561848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HKALE/GCE A-level Grade D or above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71889341"/>
                  </a:ext>
                </a:extLst>
              </a:tr>
              <a:tr h="1045917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IELTS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6.0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or above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overall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HK" sz="1600" u="sng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 minimum of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5.5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for each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individual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component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37830478"/>
                  </a:ext>
                </a:extLst>
              </a:tr>
              <a:tr h="1045917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IELTS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6.5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or above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overall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HK" sz="1600" u="sng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in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listening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and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speaking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component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HK" alt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581833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27092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117;p45"/>
          <p:cNvSpPr txBox="1">
            <a:spLocks/>
          </p:cNvSpPr>
          <p:nvPr/>
        </p:nvSpPr>
        <p:spPr>
          <a:xfrm>
            <a:off x="228021" y="747041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English courses – QF Level 3 &amp; 4</a:t>
            </a:r>
          </a:p>
        </p:txBody>
      </p:sp>
      <p:sp>
        <p:nvSpPr>
          <p:cNvPr id="4" name="副標題 4"/>
          <p:cNvSpPr txBox="1">
            <a:spLocks/>
          </p:cNvSpPr>
          <p:nvPr/>
        </p:nvSpPr>
        <p:spPr>
          <a:xfrm>
            <a:off x="278821" y="1409041"/>
            <a:ext cx="11176579" cy="4613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+mj-lt"/>
              <a:buAutoNum type="arabicPeriod" startAt="3"/>
            </a:pPr>
            <a:r>
              <a:rPr lang="en-US" sz="2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Holders of a </a:t>
            </a:r>
            <a:r>
              <a:rPr lang="en-US" sz="2200" b="1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 examination qualification</a:t>
            </a:r>
            <a:r>
              <a:rPr lang="en-US" sz="2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from a recognized examination body (cont.)</a:t>
            </a: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results of IELTS and TOEFL </a:t>
            </a:r>
            <a:r>
              <a:rPr lang="en-US" sz="2200" b="1" u="sng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must not be more than 2 years</a:t>
            </a:r>
            <a:r>
              <a:rPr lang="en-US" sz="2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from the date of the test or final examination to the date of commencement of study at LiPACE.</a:t>
            </a:r>
          </a:p>
          <a:p>
            <a:pPr algn="just"/>
            <a:endParaRPr lang="en-US" sz="18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1400" dirty="0"/>
          </a:p>
          <a:p>
            <a:endParaRPr lang="en-US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</p:txBody>
      </p:sp>
      <p:graphicFrame>
        <p:nvGraphicFramePr>
          <p:cNvPr id="7" name="表格 4">
            <a:extLst>
              <a:ext uri="{FF2B5EF4-FFF2-40B4-BE49-F238E27FC236}">
                <a16:creationId xmlns:a16="http://schemas.microsoft.com/office/drawing/2014/main" id="{0E2364B6-8F36-443D-B7C9-C4C02A834197}"/>
              </a:ext>
            </a:extLst>
          </p:cNvPr>
          <p:cNvGraphicFramePr>
            <a:graphicFrameLocks noGrp="1"/>
          </p:cNvGraphicFramePr>
          <p:nvPr/>
        </p:nvGraphicFramePr>
        <p:xfrm>
          <a:off x="379308" y="1953593"/>
          <a:ext cx="11155868" cy="3139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43699">
                  <a:extLst>
                    <a:ext uri="{9D8B030D-6E8A-4147-A177-3AD203B41FA5}">
                      <a16:colId xmlns:a16="http://schemas.microsoft.com/office/drawing/2014/main" val="1872776063"/>
                    </a:ext>
                  </a:extLst>
                </a:gridCol>
                <a:gridCol w="2734235">
                  <a:extLst>
                    <a:ext uri="{9D8B030D-6E8A-4147-A177-3AD203B41FA5}">
                      <a16:colId xmlns:a16="http://schemas.microsoft.com/office/drawing/2014/main" val="4236519230"/>
                    </a:ext>
                  </a:extLst>
                </a:gridCol>
                <a:gridCol w="2788967">
                  <a:extLst>
                    <a:ext uri="{9D8B030D-6E8A-4147-A177-3AD203B41FA5}">
                      <a16:colId xmlns:a16="http://schemas.microsoft.com/office/drawing/2014/main" val="300308780"/>
                    </a:ext>
                  </a:extLst>
                </a:gridCol>
                <a:gridCol w="2788967">
                  <a:extLst>
                    <a:ext uri="{9D8B030D-6E8A-4147-A177-3AD203B41FA5}">
                      <a16:colId xmlns:a16="http://schemas.microsoft.com/office/drawing/2014/main" val="175932614"/>
                    </a:ext>
                  </a:extLst>
                </a:gridCol>
              </a:tblGrid>
              <a:tr h="434004">
                <a:tc>
                  <a:txBody>
                    <a:bodyPr/>
                    <a:lstStyle/>
                    <a:p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QF Level 3</a:t>
                      </a:r>
                    </a:p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 for Communication I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QF Level 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 for Communication II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QF Level 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 for Communication III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76073694"/>
                  </a:ext>
                </a:extLst>
              </a:tr>
              <a:tr h="434004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IELTS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6.5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or above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overall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HK" sz="1600" u="sng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in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reading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and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writing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component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3449594"/>
                  </a:ext>
                </a:extLst>
              </a:tr>
              <a:tr h="434004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TOEFL scored</a:t>
                      </a:r>
                    </a:p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-60 (</a:t>
                      </a:r>
                      <a:r>
                        <a:rPr lang="en-US" altLang="zh-HK" sz="16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iBT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71889341"/>
                  </a:ext>
                </a:extLst>
              </a:tr>
              <a:tr h="434004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TOEFL score</a:t>
                      </a:r>
                    </a:p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-79 (</a:t>
                      </a:r>
                      <a:r>
                        <a:rPr lang="en-US" altLang="zh-HK" sz="16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iBT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37830478"/>
                  </a:ext>
                </a:extLst>
              </a:tr>
              <a:tr h="434004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TEFL/TESOL certification,</a:t>
                      </a:r>
                    </a:p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 CELTA holder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581833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95588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7" name="Google Shape;2717;p31"/>
          <p:cNvSpPr/>
          <p:nvPr/>
        </p:nvSpPr>
        <p:spPr>
          <a:xfrm>
            <a:off x="826972" y="2748560"/>
            <a:ext cx="824014" cy="781746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>
              <a:latin typeface="Century Gothic" panose="020B0502020202020204" pitchFamily="34" charset="0"/>
            </a:endParaRPr>
          </a:p>
        </p:txBody>
      </p:sp>
      <p:sp>
        <p:nvSpPr>
          <p:cNvPr id="2718" name="Google Shape;2718;p31"/>
          <p:cNvSpPr/>
          <p:nvPr/>
        </p:nvSpPr>
        <p:spPr>
          <a:xfrm>
            <a:off x="826972" y="1743073"/>
            <a:ext cx="824014" cy="781746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>
              <a:latin typeface="Century Gothic" panose="020B0502020202020204" pitchFamily="34" charset="0"/>
            </a:endParaRPr>
          </a:p>
        </p:txBody>
      </p:sp>
      <p:sp>
        <p:nvSpPr>
          <p:cNvPr id="2719" name="Google Shape;2719;p31"/>
          <p:cNvSpPr txBox="1">
            <a:spLocks noGrp="1"/>
          </p:cNvSpPr>
          <p:nvPr>
            <p:ph type="title"/>
          </p:nvPr>
        </p:nvSpPr>
        <p:spPr>
          <a:xfrm>
            <a:off x="963167" y="840176"/>
            <a:ext cx="102656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Documents required for exemption application</a:t>
            </a:r>
            <a:endParaRPr sz="32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20" name="Google Shape;2720;p31"/>
          <p:cNvSpPr txBox="1">
            <a:spLocks noGrp="1"/>
          </p:cNvSpPr>
          <p:nvPr>
            <p:ph type="title" idx="2"/>
          </p:nvPr>
        </p:nvSpPr>
        <p:spPr>
          <a:xfrm>
            <a:off x="826972" y="1882703"/>
            <a:ext cx="824014" cy="502816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3200" dirty="0">
                <a:latin typeface="Century Gothic" panose="020B0502020202020204" pitchFamily="34" charset="0"/>
              </a:rPr>
              <a:t>01</a:t>
            </a:r>
            <a:endParaRPr sz="3200" dirty="0">
              <a:latin typeface="Century Gothic" panose="020B0502020202020204" pitchFamily="34" charset="0"/>
            </a:endParaRPr>
          </a:p>
        </p:txBody>
      </p:sp>
      <p:sp>
        <p:nvSpPr>
          <p:cNvPr id="2722" name="Google Shape;2722;p31"/>
          <p:cNvSpPr txBox="1">
            <a:spLocks noGrp="1"/>
          </p:cNvSpPr>
          <p:nvPr>
            <p:ph type="title" idx="3"/>
          </p:nvPr>
        </p:nvSpPr>
        <p:spPr>
          <a:xfrm>
            <a:off x="805166" y="2873884"/>
            <a:ext cx="824014" cy="502816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3200" dirty="0">
                <a:latin typeface="Century Gothic" panose="020B0502020202020204" pitchFamily="34" charset="0"/>
              </a:rPr>
              <a:t>02</a:t>
            </a:r>
            <a:endParaRPr sz="3200" dirty="0">
              <a:latin typeface="Century Gothic" panose="020B0502020202020204" pitchFamily="34" charset="0"/>
            </a:endParaRPr>
          </a:p>
        </p:txBody>
      </p:sp>
      <p:sp>
        <p:nvSpPr>
          <p:cNvPr id="2724" name="Google Shape;2724;p31"/>
          <p:cNvSpPr txBox="1">
            <a:spLocks noGrp="1"/>
          </p:cNvSpPr>
          <p:nvPr>
            <p:ph type="subTitle" idx="1"/>
          </p:nvPr>
        </p:nvSpPr>
        <p:spPr>
          <a:xfrm>
            <a:off x="1717453" y="1799373"/>
            <a:ext cx="7788497" cy="1089536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indent="0"/>
            <a:r>
              <a:rPr lang="en-US" sz="2000" b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Course Issues Application Form</a:t>
            </a:r>
          </a:p>
          <a:p>
            <a:pPr marL="0" indent="0"/>
            <a:r>
              <a:rPr lang="en-US" sz="2000" b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https://www.hkmu.edu.hk/lipace/tc/admission/enrollment-form/</a:t>
            </a:r>
            <a:endParaRPr lang="en-US" sz="2000" b="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2000" b="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25" name="Google Shape;2725;p31"/>
          <p:cNvSpPr txBox="1">
            <a:spLocks noGrp="1"/>
          </p:cNvSpPr>
          <p:nvPr>
            <p:ph type="subTitle" idx="6"/>
          </p:nvPr>
        </p:nvSpPr>
        <p:spPr>
          <a:xfrm>
            <a:off x="2817651" y="4704046"/>
            <a:ext cx="4792823" cy="577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indent="0"/>
            <a:r>
              <a:rPr lang="en-US" sz="24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Application deadline:</a:t>
            </a:r>
          </a:p>
          <a:p>
            <a:pPr marL="0" indent="0"/>
            <a:r>
              <a:rPr lang="en-US" altLang="zh-TW" sz="24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 September 2025 (Monday)</a:t>
            </a:r>
            <a:endParaRPr lang="zh-TW" altLang="en-US" sz="2400" b="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26" name="Google Shape;2726;p31"/>
          <p:cNvSpPr txBox="1">
            <a:spLocks noGrp="1"/>
          </p:cNvSpPr>
          <p:nvPr>
            <p:ph type="subTitle" idx="7"/>
          </p:nvPr>
        </p:nvSpPr>
        <p:spPr>
          <a:xfrm>
            <a:off x="1717453" y="2698107"/>
            <a:ext cx="9610946" cy="1608863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</a:pPr>
            <a:r>
              <a:rPr lang="en-US" sz="2000" b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Qualification certificate awarded by a recognized university/institute/examination body; or</a:t>
            </a:r>
          </a:p>
          <a:p>
            <a:pPr marL="0" indent="0">
              <a:buClr>
                <a:schemeClr val="dk1"/>
              </a:buClr>
              <a:buSzPts val="1100"/>
            </a:pPr>
            <a:r>
              <a:rPr lang="en-US" sz="2000" b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Syllabus from a prior course providing information on learning outcomes, academic standard, coverage, duration and assessment criteria</a:t>
            </a:r>
          </a:p>
          <a:p>
            <a:pPr marL="0" indent="0">
              <a:buClr>
                <a:schemeClr val="dk1"/>
              </a:buClr>
              <a:buSzPts val="1100"/>
            </a:pPr>
            <a:endParaRPr lang="en-US" sz="2000" b="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0DE970D1-B8B2-4C3F-B888-17E8B2F462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4141" y="813331"/>
            <a:ext cx="934759" cy="1047817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62548591-91F4-4963-895C-3726DFF060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122" y="4104716"/>
            <a:ext cx="1889822" cy="1573607"/>
          </a:xfrm>
          <a:prstGeom prst="rect">
            <a:avLst/>
          </a:prstGeom>
        </p:spPr>
      </p:pic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117;p45"/>
          <p:cNvSpPr txBox="1">
            <a:spLocks/>
          </p:cNvSpPr>
          <p:nvPr/>
        </p:nvSpPr>
        <p:spPr>
          <a:xfrm>
            <a:off x="1879021" y="7447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sz="3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Course Issues Application Form </a:t>
            </a:r>
            <a:r>
              <a:rPr lang="zh-TW" altLang="en-US" sz="3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課程事項申請表</a:t>
            </a:r>
            <a:endParaRPr lang="en-US" sz="3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9C35B281-3FBC-4D56-9B43-DF188AF673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2572" y="1361891"/>
            <a:ext cx="6220121" cy="466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513568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9" name="Google Shape;3149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10217980" y="-2313435"/>
            <a:ext cx="394803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/>
          <p:cNvSpPr/>
          <p:nvPr/>
        </p:nvSpPr>
        <p:spPr>
          <a:xfrm>
            <a:off x="1802726" y="1243325"/>
            <a:ext cx="818685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Staff contacts – regarding language course exemption</a:t>
            </a:r>
            <a:b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zh-TW" alt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工作人員聯絡方式 </a:t>
            </a:r>
            <a:r>
              <a:rPr lang="en-HK" altLang="zh-TW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zh-TW" alt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語文科目豁免政策</a:t>
            </a:r>
            <a:endParaRPr lang="en-US" sz="28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6" name="表格 8">
            <a:extLst>
              <a:ext uri="{FF2B5EF4-FFF2-40B4-BE49-F238E27FC236}">
                <a16:creationId xmlns:a16="http://schemas.microsoft.com/office/drawing/2014/main" id="{D490786D-A359-4EBC-8DE8-2B16CFF4632E}"/>
              </a:ext>
            </a:extLst>
          </p:cNvPr>
          <p:cNvGraphicFramePr>
            <a:graphicFrameLocks noGrp="1"/>
          </p:cNvGraphicFramePr>
          <p:nvPr/>
        </p:nvGraphicFramePr>
        <p:xfrm>
          <a:off x="1849801" y="2301804"/>
          <a:ext cx="8319318" cy="2700000"/>
        </p:xfrm>
        <a:graphic>
          <a:graphicData uri="http://schemas.openxmlformats.org/drawingml/2006/table">
            <a:tbl>
              <a:tblPr firstRow="1" bandRow="1"/>
              <a:tblGrid>
                <a:gridCol w="2773106">
                  <a:extLst>
                    <a:ext uri="{9D8B030D-6E8A-4147-A177-3AD203B41FA5}">
                      <a16:colId xmlns:a16="http://schemas.microsoft.com/office/drawing/2014/main" val="2433385603"/>
                    </a:ext>
                  </a:extLst>
                </a:gridCol>
                <a:gridCol w="3645567">
                  <a:extLst>
                    <a:ext uri="{9D8B030D-6E8A-4147-A177-3AD203B41FA5}">
                      <a16:colId xmlns:a16="http://schemas.microsoft.com/office/drawing/2014/main" val="3697353222"/>
                    </a:ext>
                  </a:extLst>
                </a:gridCol>
                <a:gridCol w="1900645">
                  <a:extLst>
                    <a:ext uri="{9D8B030D-6E8A-4147-A177-3AD203B41FA5}">
                      <a16:colId xmlns:a16="http://schemas.microsoft.com/office/drawing/2014/main" val="1532619114"/>
                    </a:ext>
                  </a:extLst>
                </a:gridCol>
              </a:tblGrid>
              <a:tr h="450000">
                <a:tc gridSpan="3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Head of Languages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568333"/>
                  </a:ext>
                </a:extLst>
              </a:tr>
              <a:tr h="450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Dr. Sylvia SZE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swsze@hkmu.edu.hk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3120 9715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0687180"/>
                  </a:ext>
                </a:extLst>
              </a:tr>
              <a:tr h="450000">
                <a:tc gridSpan="3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altLang="zh-HK" sz="18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Deputy Head of Languages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27767"/>
                  </a:ext>
                </a:extLst>
              </a:tr>
              <a:tr h="450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Ms. Melissa YEUNG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mylyeung@hkmu.edu.hk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3120 9719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1942235"/>
                  </a:ext>
                </a:extLst>
              </a:tr>
              <a:tr h="450000">
                <a:tc gridSpan="3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altLang="zh-HK" sz="18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Effective Chinese Communication Skills </a:t>
                      </a:r>
                      <a:r>
                        <a:rPr lang="zh-TW" altLang="en-US" sz="18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應用中文傳意技巧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212210"/>
                  </a:ext>
                </a:extLst>
              </a:tr>
              <a:tr h="450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Ms. Konnie TANG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kyhtang@hkmu.edu.hk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3120 9822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4368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72356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870" y="-87296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6162" y="2050794"/>
            <a:ext cx="5216237" cy="29564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3600" b="1" dirty="0">
                <a:latin typeface="微軟正黑體"/>
                <a:ea typeface="微軟正黑體"/>
              </a:rPr>
              <a:t>香港都會大學</a:t>
            </a:r>
            <a:br>
              <a:rPr lang="en-US" altLang="zh-CN" sz="3600" b="1" dirty="0">
                <a:latin typeface="微軟正黑體"/>
                <a:ea typeface="微軟正黑體"/>
              </a:rPr>
            </a:br>
            <a:r>
              <a:rPr lang="zh-TW" altLang="en-US" sz="3600" b="1" dirty="0">
                <a:latin typeface="微軟正黑體"/>
                <a:ea typeface="微軟正黑體"/>
              </a:rPr>
              <a:t>李嘉誠專業進修學院</a:t>
            </a:r>
            <a:br>
              <a:rPr lang="en-US" altLang="zh-TW" sz="4000" b="1" dirty="0">
                <a:latin typeface="微軟正黑體"/>
                <a:ea typeface="微軟正黑體"/>
              </a:rPr>
            </a:br>
            <a:r>
              <a:rPr lang="zh-TW" altLang="en-US" sz="2800" b="1" dirty="0">
                <a:solidFill>
                  <a:srgbClr val="6EB62F"/>
                </a:solidFill>
                <a:latin typeface="微軟正黑體"/>
                <a:ea typeface="微軟正黑體"/>
              </a:rPr>
              <a:t>課外活動、外藉英語老師及</a:t>
            </a:r>
            <a:br>
              <a:rPr lang="en-US" altLang="zh-TW" sz="2800" b="1" dirty="0">
                <a:solidFill>
                  <a:srgbClr val="6EB62F"/>
                </a:solidFill>
                <a:latin typeface="微軟正黑體"/>
                <a:ea typeface="微軟正黑體"/>
              </a:rPr>
            </a:br>
            <a:r>
              <a:rPr lang="zh-TW" altLang="en-US" sz="2800" b="1" dirty="0">
                <a:solidFill>
                  <a:srgbClr val="6EB62F"/>
                </a:solidFill>
                <a:latin typeface="微軟正黑體"/>
                <a:ea typeface="微軟正黑體"/>
              </a:rPr>
              <a:t>英語學習支援</a:t>
            </a:r>
            <a:br>
              <a:rPr lang="en-US" altLang="zh-TW" sz="1800" b="1" dirty="0">
                <a:latin typeface="微軟正黑體"/>
                <a:ea typeface="微軟正黑體"/>
              </a:rPr>
            </a:br>
            <a:br>
              <a:rPr lang="en-US" altLang="zh-TW" sz="1800" b="1" dirty="0">
                <a:latin typeface="微軟正黑體"/>
                <a:ea typeface="微軟正黑體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Heidi Cheng</a:t>
            </a:r>
            <a:br>
              <a:rPr lang="en-HK" sz="3600" dirty="0">
                <a:solidFill>
                  <a:schemeClr val="bg1"/>
                </a:solidFill>
              </a:rPr>
            </a:br>
            <a:br>
              <a:rPr lang="en-US" altLang="zh-TW" sz="3600" b="1" dirty="0">
                <a:solidFill>
                  <a:schemeClr val="bg1"/>
                </a:solidFill>
                <a:latin typeface="微軟正黑體"/>
                <a:ea typeface="微軟正黑體"/>
              </a:rPr>
            </a:br>
            <a:endParaRPr lang="zh-HK" altLang="en-US" sz="3600" dirty="0">
              <a:latin typeface="Candara" panose="020E0502030303020204" pitchFamily="34" charset="0"/>
            </a:endParaRPr>
          </a:p>
        </p:txBody>
      </p:sp>
      <p:pic>
        <p:nvPicPr>
          <p:cNvPr id="5" name="Picture 7"/>
          <p:cNvPicPr/>
          <p:nvPr/>
        </p:nvPicPr>
        <p:blipFill rotWithShape="1">
          <a:blip r:embed="rId5"/>
          <a:srcRect l="70606" t="23814" r="4248" b="41375"/>
          <a:stretch/>
        </p:blipFill>
        <p:spPr bwMode="auto">
          <a:xfrm>
            <a:off x="5966176" y="5484464"/>
            <a:ext cx="1440180" cy="1121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 txBox="1">
            <a:spLocks/>
          </p:cNvSpPr>
          <p:nvPr/>
        </p:nvSpPr>
        <p:spPr>
          <a:xfrm>
            <a:off x="740270" y="5628845"/>
            <a:ext cx="5769946" cy="585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  <a:hlinkClick r:id="rId6"/>
              </a:rPr>
              <a:t>https://drive.google.com/file/d/1fRO0az-JW6hWbN3-tUWhKmDn5q70_epP/view?usp=sharing</a:t>
            </a:r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</a:rPr>
              <a:t> </a:t>
            </a:r>
            <a:endParaRPr lang="zh-HK" altLang="en-US" sz="1800" dirty="0">
              <a:solidFill>
                <a:srgbClr val="0171B9"/>
              </a:solidFill>
              <a:latin typeface="Candara" panose="020E0502030303020204" pitchFamily="34" charset="0"/>
            </a:endParaRP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28CD6735-B87D-4B8F-8FD0-CDD739090C4F}"/>
              </a:ext>
            </a:extLst>
          </p:cNvPr>
          <p:cNvSpPr txBox="1">
            <a:spLocks/>
          </p:cNvSpPr>
          <p:nvPr/>
        </p:nvSpPr>
        <p:spPr>
          <a:xfrm>
            <a:off x="10207835" y="660587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BD5714B-500F-4BAA-B821-EC82A67EBAE6}" type="slidenum">
              <a:rPr lang="en-HK" smtClean="0">
                <a:solidFill>
                  <a:schemeClr val="bg1"/>
                </a:solidFill>
              </a:rPr>
              <a:pPr/>
              <a:t>51</a:t>
            </a:fld>
            <a:endParaRPr lang="en-HK" dirty="0">
              <a:solidFill>
                <a:schemeClr val="bg1"/>
              </a:solidFill>
            </a:endParaRPr>
          </a:p>
        </p:txBody>
      </p:sp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6163" y="2050794"/>
            <a:ext cx="4987294" cy="2956400"/>
          </a:xfrm>
        </p:spPr>
        <p:txBody>
          <a:bodyPr/>
          <a:lstStyle/>
          <a:p>
            <a:r>
              <a:rPr lang="en-US" altLang="zh-HK" sz="3600" dirty="0">
                <a:latin typeface="Candara" panose="020E0502030303020204" pitchFamily="34" charset="0"/>
              </a:rPr>
              <a:t>Student Affairs Office</a:t>
            </a:r>
            <a:br>
              <a:rPr lang="en-US" altLang="zh-HK" sz="3600" dirty="0">
                <a:latin typeface="Candara" panose="020E0502030303020204" pitchFamily="34" charset="0"/>
              </a:rPr>
            </a:br>
            <a:r>
              <a:rPr lang="zh-HK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學生事務處</a:t>
            </a:r>
          </a:p>
        </p:txBody>
      </p:sp>
      <p:pic>
        <p:nvPicPr>
          <p:cNvPr id="5" name="Picture 7"/>
          <p:cNvPicPr/>
          <p:nvPr/>
        </p:nvPicPr>
        <p:blipFill rotWithShape="1">
          <a:blip r:embed="rId4"/>
          <a:srcRect l="70606" t="23814" r="4248" b="41375"/>
          <a:stretch/>
        </p:blipFill>
        <p:spPr bwMode="auto">
          <a:xfrm>
            <a:off x="7269406" y="5578249"/>
            <a:ext cx="1440180" cy="1121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 txBox="1">
            <a:spLocks/>
          </p:cNvSpPr>
          <p:nvPr/>
        </p:nvSpPr>
        <p:spPr>
          <a:xfrm>
            <a:off x="740269" y="5628845"/>
            <a:ext cx="6529137" cy="585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  <a:hlinkClick r:id="rId5"/>
              </a:rPr>
              <a:t>https://drive.google.com/file/d/1Rj6_MKb9ElRzNpPh2F2Uau8e_F8BgONH/view?usp=sharing</a:t>
            </a:r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</a:rPr>
              <a:t> </a:t>
            </a:r>
            <a:endParaRPr lang="zh-HK" altLang="en-US" sz="1800" dirty="0">
              <a:solidFill>
                <a:srgbClr val="0171B9"/>
              </a:solidFill>
              <a:latin typeface="Candara" panose="020E0502030303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6DD233-9A6E-448D-971B-FB556B12A07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2992" t="61572" b="14712"/>
          <a:stretch/>
        </p:blipFill>
        <p:spPr>
          <a:xfrm>
            <a:off x="6611754" y="3333749"/>
            <a:ext cx="4887631" cy="1076325"/>
          </a:xfrm>
          <a:prstGeom prst="rect">
            <a:avLst/>
          </a:prstGeom>
        </p:spPr>
      </p:pic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BBAAC286-BC58-4DDA-9695-7F3B1797E26E}"/>
              </a:ext>
            </a:extLst>
          </p:cNvPr>
          <p:cNvSpPr txBox="1">
            <a:spLocks/>
          </p:cNvSpPr>
          <p:nvPr/>
        </p:nvSpPr>
        <p:spPr>
          <a:xfrm>
            <a:off x="10207835" y="6666489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BD5714B-500F-4BAA-B821-EC82A67EBAE6}" type="slidenum">
              <a:rPr lang="en-HK" smtClean="0">
                <a:solidFill>
                  <a:schemeClr val="bg1"/>
                </a:solidFill>
              </a:rPr>
              <a:pPr/>
              <a:t>52</a:t>
            </a:fld>
            <a:endParaRPr lang="en-H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60DF9E-F9E8-4C13-9ACD-00A373F91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7568" y="3650539"/>
            <a:ext cx="5730164" cy="23190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98250" y="990600"/>
            <a:ext cx="5928800" cy="2659939"/>
          </a:xfrm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  <a:latin typeface="+mj-lt"/>
              </a:rPr>
              <a:t>THANK YOU 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9CD72B94-A7A0-453A-ADD6-D21FB971E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000054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標題 1"/>
          <p:cNvSpPr txBox="1">
            <a:spLocks/>
          </p:cNvSpPr>
          <p:nvPr/>
        </p:nvSpPr>
        <p:spPr>
          <a:xfrm>
            <a:off x="1245715" y="771047"/>
            <a:ext cx="9755940" cy="787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buSzPts val="2800"/>
              <a:buNone/>
              <a:defRPr sz="3000" b="1">
                <a:solidFill>
                  <a:srgbClr val="00B050"/>
                </a:solidFill>
                <a:latin typeface="Calibri" panose="020F0502020204030204" pitchFamily="34" charset="0"/>
                <a:ea typeface="Orbitron"/>
                <a:cs typeface="Calibri" panose="020F0502020204030204" pitchFamily="34" charset="0"/>
                <a:sym typeface="Orbitron"/>
              </a:defRPr>
            </a:lvl1pPr>
            <a:lvl2pPr algn="ctr">
              <a:buClr>
                <a:schemeClr val="dk1"/>
              </a:buClr>
              <a:buSzPts val="2800"/>
              <a:buFont typeface="Orbitron"/>
              <a:buNone/>
              <a:defRPr sz="3733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algn="ctr">
              <a:buClr>
                <a:schemeClr val="dk1"/>
              </a:buClr>
              <a:buSzPts val="2800"/>
              <a:buFont typeface="Orbitron"/>
              <a:buNone/>
              <a:defRPr sz="3733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algn="ctr">
              <a:buClr>
                <a:schemeClr val="dk1"/>
              </a:buClr>
              <a:buSzPts val="2800"/>
              <a:buFont typeface="Orbitron"/>
              <a:buNone/>
              <a:defRPr sz="3733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algn="ctr">
              <a:buClr>
                <a:schemeClr val="dk1"/>
              </a:buClr>
              <a:buSzPts val="2800"/>
              <a:buFont typeface="Orbitron"/>
              <a:buNone/>
              <a:defRPr sz="3733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algn="ctr">
              <a:buClr>
                <a:schemeClr val="dk1"/>
              </a:buClr>
              <a:buSzPts val="2800"/>
              <a:buFont typeface="Orbitron"/>
              <a:buNone/>
              <a:defRPr sz="3733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algn="ctr">
              <a:buClr>
                <a:schemeClr val="dk1"/>
              </a:buClr>
              <a:buSzPts val="2800"/>
              <a:buFont typeface="Orbitron"/>
              <a:buNone/>
              <a:defRPr sz="3733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algn="ctr">
              <a:buClr>
                <a:schemeClr val="dk1"/>
              </a:buClr>
              <a:buSzPts val="2800"/>
              <a:buFont typeface="Orbitron"/>
              <a:buNone/>
              <a:defRPr sz="3733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algn="ctr">
              <a:buClr>
                <a:schemeClr val="dk1"/>
              </a:buClr>
              <a:buSzPts val="2800"/>
              <a:buFont typeface="Orbitron"/>
              <a:buNone/>
              <a:defRPr sz="3733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r>
              <a:rPr lang="en-US" altLang="zh-TW" dirty="0"/>
              <a:t>Completion of Entry Survey </a:t>
            </a:r>
            <a:r>
              <a:rPr lang="zh-TW" altLang="en-US" dirty="0"/>
              <a:t>完成入學問卷調查</a:t>
            </a:r>
          </a:p>
          <a:p>
            <a:br>
              <a:rPr lang="zh-TW" altLang="en-US" dirty="0"/>
            </a:br>
            <a:endParaRPr lang="en-US" altLang="zh-TW" dirty="0"/>
          </a:p>
          <a:p>
            <a:endParaRPr lang="en-US" dirty="0">
              <a:sym typeface="Arial"/>
            </a:endParaRPr>
          </a:p>
        </p:txBody>
      </p:sp>
      <p:sp>
        <p:nvSpPr>
          <p:cNvPr id="7" name="AutoShape 4" descr="Facebook Instagram png images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內容版面配置區 2"/>
          <p:cNvSpPr>
            <a:spLocks noGrp="1"/>
          </p:cNvSpPr>
          <p:nvPr>
            <p:ph idx="1"/>
          </p:nvPr>
        </p:nvSpPr>
        <p:spPr>
          <a:xfrm>
            <a:off x="250854" y="3075586"/>
            <a:ext cx="10011457" cy="2991678"/>
          </a:xfrm>
        </p:spPr>
        <p:txBody>
          <a:bodyPr/>
          <a:lstStyle/>
          <a:p>
            <a:pPr marL="0" indent="0" fontAlgn="base">
              <a:buNone/>
            </a:pPr>
            <a:endParaRPr lang="en-US" altLang="zh-TW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2400" b="1" dirty="0">
                <a:solidFill>
                  <a:srgbClr val="00B050"/>
                </a:solidFill>
                <a:latin typeface="+mj-lt"/>
                <a:ea typeface="Orbitron"/>
                <a:cs typeface="Orbitron"/>
              </a:rPr>
              <a:t>Collection of Student Card </a:t>
            </a:r>
            <a:r>
              <a:rPr lang="zh-TW" altLang="en-US" sz="2400" b="1" dirty="0">
                <a:solidFill>
                  <a:srgbClr val="00B050"/>
                </a:solidFill>
                <a:latin typeface="+mj-lt"/>
                <a:ea typeface="Orbitron"/>
                <a:cs typeface="Orbitron"/>
              </a:rPr>
              <a:t>領取學生證 </a:t>
            </a:r>
            <a:endParaRPr lang="en-US" sz="2400" b="1" dirty="0">
              <a:solidFill>
                <a:srgbClr val="00B050"/>
              </a:solidFill>
              <a:latin typeface="+mj-lt"/>
              <a:ea typeface="Orbitron"/>
              <a:cs typeface="Orbitron"/>
            </a:endParaRPr>
          </a:p>
          <a:p>
            <a:pPr fontAlgn="base">
              <a:lnSpc>
                <a:spcPct val="150000"/>
              </a:lnSpc>
              <a:spcBef>
                <a:spcPts val="600"/>
              </a:spcBef>
            </a:pP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To help us understand about your learning expectation and support at LiPACE, please </a:t>
            </a:r>
            <a:r>
              <a:rPr lang="en-US" sz="1400" b="1" u="sng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complete the Entry Survey before you pick up your Student ID Card </a:t>
            </a: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and save the </a:t>
            </a:r>
            <a:r>
              <a:rPr lang="en-US" sz="1400" b="1" u="sng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screenshot of the last page</a:t>
            </a: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 . </a:t>
            </a:r>
            <a:br>
              <a:rPr lang="en-US" sz="20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</a:br>
            <a:r>
              <a:rPr lang="zh-TW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為了讓我們更了解您的學習期望和所需支援，請在領取學生證前完成入學問卷調查，並</a:t>
            </a:r>
            <a:r>
              <a:rPr lang="zh-TW" altLang="en-US" sz="1500" dirty="0">
                <a:latin typeface="+mn-lt"/>
                <a:ea typeface="Yu Gothic UI" panose="020B0500000000000000" pitchFamily="34" charset="-128"/>
              </a:rPr>
              <a:t>將</a:t>
            </a:r>
            <a:r>
              <a:rPr lang="zh-TW" altLang="en-US" sz="1500" b="1" u="sng" dirty="0">
                <a:latin typeface="+mn-lt"/>
                <a:ea typeface="Yu Gothic UI" panose="020B0500000000000000" pitchFamily="34" charset="-128"/>
              </a:rPr>
              <a:t>最後一頁屏幕截圖</a:t>
            </a:r>
            <a:r>
              <a:rPr lang="zh-TW" altLang="en-US" sz="1500" dirty="0">
                <a:latin typeface="+mn-lt"/>
                <a:ea typeface="Yu Gothic UI" panose="020B0500000000000000" pitchFamily="34" charset="-128"/>
              </a:rPr>
              <a:t>。</a:t>
            </a:r>
            <a:endParaRPr lang="en-US" altLang="zh-TW" sz="1500" dirty="0">
              <a:latin typeface="+mn-lt"/>
              <a:ea typeface="Yu Gothic UI" panose="020B0500000000000000" pitchFamily="34" charset="-128"/>
            </a:endParaRPr>
          </a:p>
          <a:p>
            <a:pPr fontAlgn="base">
              <a:lnSpc>
                <a:spcPct val="150000"/>
              </a:lnSpc>
              <a:spcBef>
                <a:spcPts val="600"/>
              </a:spcBef>
            </a:pP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Please </a:t>
            </a:r>
            <a:r>
              <a:rPr lang="en-US" sz="1400" b="1" u="sng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show the screenshot / email proof of survey completion</a:t>
            </a: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 for collecting the Student Card.</a:t>
            </a:r>
            <a:br>
              <a:rPr lang="en-GB" dirty="0">
                <a:latin typeface="+mn-lt"/>
                <a:ea typeface="Yu Gothic UI" panose="020B0500000000000000" pitchFamily="34" charset="-128"/>
              </a:rPr>
            </a:br>
            <a:r>
              <a:rPr lang="zh-TW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請在領取學生證時</a:t>
            </a:r>
            <a:r>
              <a:rPr lang="zh-TW" altLang="en-US" sz="1500" b="1" u="sng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出示完成問卷的屏幕截圖</a:t>
            </a:r>
            <a:r>
              <a:rPr lang="en-US" sz="1500" b="1" u="sng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/</a:t>
            </a:r>
            <a:r>
              <a:rPr lang="zh-TW" altLang="en-US" sz="1500" b="1" u="sng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電子郵件證明</a:t>
            </a:r>
            <a:r>
              <a:rPr lang="zh-TW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。</a:t>
            </a:r>
            <a:endParaRPr lang="en-US" sz="1500" dirty="0">
              <a:solidFill>
                <a:schemeClr val="bg1">
                  <a:lumMod val="50000"/>
                </a:schemeClr>
              </a:solidFill>
              <a:latin typeface="+mn-lt"/>
              <a:ea typeface="Yu Gothic UI" panose="020B0500000000000000" pitchFamily="34" charset="-128"/>
            </a:endParaRPr>
          </a:p>
          <a:p>
            <a:pPr fontAlgn="base"/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Online survey - Free social media ic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54" y="1164860"/>
            <a:ext cx="1840216" cy="184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字方塊 7">
            <a:hlinkClick r:id="rId3"/>
          </p:cNvPr>
          <p:cNvSpPr txBox="1"/>
          <p:nvPr/>
        </p:nvSpPr>
        <p:spPr>
          <a:xfrm>
            <a:off x="2167750" y="1919090"/>
            <a:ext cx="53136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  <a:hlinkClick r:id="rId4"/>
              </a:rPr>
              <a:t>https://hkmu.qualtrics.com/jfe/form/SV_bpB3veks5h4YdZc</a:t>
            </a:r>
            <a:r>
              <a:rPr lang="en-US" sz="1600" dirty="0">
                <a:solidFill>
                  <a:srgbClr val="0070C0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</a:rPr>
              <a:t> 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Microsoft JhengHei"/>
              <a:cs typeface="Calibri" panose="020F0502020204030204" pitchFamily="34" charset="0"/>
              <a:sym typeface="Microsoft JhengHei"/>
            </a:endParaRPr>
          </a:p>
        </p:txBody>
      </p:sp>
      <p:pic>
        <p:nvPicPr>
          <p:cNvPr id="8" name="Picture 7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081569" y="3350103"/>
            <a:ext cx="1211437" cy="25915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圖片 9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260" y="1436074"/>
            <a:ext cx="2026509" cy="203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20359"/>
      </p:ext>
    </p:extLst>
  </p:cSld>
  <p:clrMapOvr>
    <a:masterClrMapping/>
  </p:clrMapOvr>
</p:sld>
</file>

<file path=ppt/theme/theme1.xml><?xml version="1.0" encoding="utf-8"?>
<a:theme xmlns:a="http://schemas.openxmlformats.org/drawingml/2006/main" name="Corporate Social Responsibility Plan Project Proposal by Slidesgo">
  <a:themeElements>
    <a:clrScheme name="Simple Light">
      <a:dk1>
        <a:srgbClr val="B7CB01"/>
      </a:dk1>
      <a:lt1>
        <a:srgbClr val="020002"/>
      </a:lt1>
      <a:dk2>
        <a:srgbClr val="F8F8F8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2000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imple Light">
    <a:dk1>
      <a:srgbClr val="B7CB01"/>
    </a:dk1>
    <a:lt1>
      <a:srgbClr val="020002"/>
    </a:lt1>
    <a:dk2>
      <a:srgbClr val="F8F8F8"/>
    </a:dk2>
    <a:lt2>
      <a:srgbClr val="FFFFFF"/>
    </a:lt2>
    <a:accent1>
      <a:srgbClr val="FFFFFF"/>
    </a:accent1>
    <a:accent2>
      <a:srgbClr val="FFFFFF"/>
    </a:accent2>
    <a:accent3>
      <a:srgbClr val="FFFFFF"/>
    </a:accent3>
    <a:accent4>
      <a:srgbClr val="FFFFFF"/>
    </a:accent4>
    <a:accent5>
      <a:srgbClr val="FFFFFF"/>
    </a:accent5>
    <a:accent6>
      <a:srgbClr val="FFFFFF"/>
    </a:accent6>
    <a:hlink>
      <a:srgbClr val="020002"/>
    </a:hlink>
    <a:folHlink>
      <a:srgbClr val="0097A7"/>
    </a:folHlink>
  </a:clrScheme>
</a:themeOverride>
</file>

<file path=ppt/theme/themeOverride2.xml><?xml version="1.0" encoding="utf-8"?>
<a:themeOverride xmlns:a="http://schemas.openxmlformats.org/drawingml/2006/main">
  <a:clrScheme name="Simple Light">
    <a:dk1>
      <a:srgbClr val="B7CB01"/>
    </a:dk1>
    <a:lt1>
      <a:srgbClr val="020002"/>
    </a:lt1>
    <a:dk2>
      <a:srgbClr val="F8F8F8"/>
    </a:dk2>
    <a:lt2>
      <a:srgbClr val="FFFFFF"/>
    </a:lt2>
    <a:accent1>
      <a:srgbClr val="FFFFFF"/>
    </a:accent1>
    <a:accent2>
      <a:srgbClr val="FFFFFF"/>
    </a:accent2>
    <a:accent3>
      <a:srgbClr val="FFFFFF"/>
    </a:accent3>
    <a:accent4>
      <a:srgbClr val="FFFFFF"/>
    </a:accent4>
    <a:accent5>
      <a:srgbClr val="FFFFFF"/>
    </a:accent5>
    <a:accent6>
      <a:srgbClr val="FFFFFF"/>
    </a:accent6>
    <a:hlink>
      <a:srgbClr val="020002"/>
    </a:hlink>
    <a:folHlink>
      <a:srgbClr val="0097A7"/>
    </a:folHlink>
  </a:clrScheme>
</a:themeOverride>
</file>

<file path=ppt/theme/themeOverride3.xml><?xml version="1.0" encoding="utf-8"?>
<a:themeOverride xmlns:a="http://schemas.openxmlformats.org/drawingml/2006/main">
  <a:clrScheme name="Simple Light">
    <a:dk1>
      <a:srgbClr val="B7CB01"/>
    </a:dk1>
    <a:lt1>
      <a:srgbClr val="020002"/>
    </a:lt1>
    <a:dk2>
      <a:srgbClr val="F8F8F8"/>
    </a:dk2>
    <a:lt2>
      <a:srgbClr val="FFFFFF"/>
    </a:lt2>
    <a:accent1>
      <a:srgbClr val="FFFFFF"/>
    </a:accent1>
    <a:accent2>
      <a:srgbClr val="FFFFFF"/>
    </a:accent2>
    <a:accent3>
      <a:srgbClr val="FFFFFF"/>
    </a:accent3>
    <a:accent4>
      <a:srgbClr val="FFFFFF"/>
    </a:accent4>
    <a:accent5>
      <a:srgbClr val="FFFFFF"/>
    </a:accent5>
    <a:accent6>
      <a:srgbClr val="FFFFFF"/>
    </a:accent6>
    <a:hlink>
      <a:srgbClr val="020002"/>
    </a:hlink>
    <a:folHlink>
      <a:srgbClr val="0097A7"/>
    </a:folHlink>
  </a:clrScheme>
</a:themeOverride>
</file>

<file path=ppt/theme/themeOverride4.xml><?xml version="1.0" encoding="utf-8"?>
<a:themeOverride xmlns:a="http://schemas.openxmlformats.org/drawingml/2006/main">
  <a:clrScheme name="Simple Light">
    <a:dk1>
      <a:srgbClr val="B7CB01"/>
    </a:dk1>
    <a:lt1>
      <a:srgbClr val="020002"/>
    </a:lt1>
    <a:dk2>
      <a:srgbClr val="F8F8F8"/>
    </a:dk2>
    <a:lt2>
      <a:srgbClr val="FFFFFF"/>
    </a:lt2>
    <a:accent1>
      <a:srgbClr val="FFFFFF"/>
    </a:accent1>
    <a:accent2>
      <a:srgbClr val="FFFFFF"/>
    </a:accent2>
    <a:accent3>
      <a:srgbClr val="FFFFFF"/>
    </a:accent3>
    <a:accent4>
      <a:srgbClr val="FFFFFF"/>
    </a:accent4>
    <a:accent5>
      <a:srgbClr val="FFFFFF"/>
    </a:accent5>
    <a:accent6>
      <a:srgbClr val="FFFFFF"/>
    </a:accent6>
    <a:hlink>
      <a:srgbClr val="020002"/>
    </a:hlink>
    <a:folHlink>
      <a:srgbClr val="0097A7"/>
    </a:folHlink>
  </a:clrScheme>
</a:themeOverride>
</file>

<file path=ppt/theme/themeOverride5.xml><?xml version="1.0" encoding="utf-8"?>
<a:themeOverride xmlns:a="http://schemas.openxmlformats.org/drawingml/2006/main">
  <a:clrScheme name="Simple Light">
    <a:dk1>
      <a:srgbClr val="B7CB01"/>
    </a:dk1>
    <a:lt1>
      <a:srgbClr val="020002"/>
    </a:lt1>
    <a:dk2>
      <a:srgbClr val="F8F8F8"/>
    </a:dk2>
    <a:lt2>
      <a:srgbClr val="FFFFFF"/>
    </a:lt2>
    <a:accent1>
      <a:srgbClr val="FFFFFF"/>
    </a:accent1>
    <a:accent2>
      <a:srgbClr val="FFFFFF"/>
    </a:accent2>
    <a:accent3>
      <a:srgbClr val="FFFFFF"/>
    </a:accent3>
    <a:accent4>
      <a:srgbClr val="FFFFFF"/>
    </a:accent4>
    <a:accent5>
      <a:srgbClr val="FFFFFF"/>
    </a:accent5>
    <a:accent6>
      <a:srgbClr val="FFFFFF"/>
    </a:accent6>
    <a:hlink>
      <a:srgbClr val="020002"/>
    </a:hlink>
    <a:folHlink>
      <a:srgbClr val="0097A7"/>
    </a:folHlink>
  </a:clrScheme>
</a:themeOverride>
</file>

<file path=ppt/theme/themeOverride6.xml><?xml version="1.0" encoding="utf-8"?>
<a:themeOverride xmlns:a="http://schemas.openxmlformats.org/drawingml/2006/main">
  <a:clrScheme name="Simple Light">
    <a:dk1>
      <a:srgbClr val="B7CB01"/>
    </a:dk1>
    <a:lt1>
      <a:srgbClr val="020002"/>
    </a:lt1>
    <a:dk2>
      <a:srgbClr val="F8F8F8"/>
    </a:dk2>
    <a:lt2>
      <a:srgbClr val="FFFFFF"/>
    </a:lt2>
    <a:accent1>
      <a:srgbClr val="FFFFFF"/>
    </a:accent1>
    <a:accent2>
      <a:srgbClr val="FFFFFF"/>
    </a:accent2>
    <a:accent3>
      <a:srgbClr val="FFFFFF"/>
    </a:accent3>
    <a:accent4>
      <a:srgbClr val="FFFFFF"/>
    </a:accent4>
    <a:accent5>
      <a:srgbClr val="FFFFFF"/>
    </a:accent5>
    <a:accent6>
      <a:srgbClr val="FFFFFF"/>
    </a:accent6>
    <a:hlink>
      <a:srgbClr val="020002"/>
    </a:hlink>
    <a:folHlink>
      <a:srgbClr val="0097A7"/>
    </a:folHlink>
  </a:clrScheme>
</a:themeOverride>
</file>

<file path=ppt/theme/themeOverride7.xml><?xml version="1.0" encoding="utf-8"?>
<a:themeOverride xmlns:a="http://schemas.openxmlformats.org/drawingml/2006/main">
  <a:clrScheme name="Simple Light">
    <a:dk1>
      <a:srgbClr val="B7CB01"/>
    </a:dk1>
    <a:lt1>
      <a:srgbClr val="020002"/>
    </a:lt1>
    <a:dk2>
      <a:srgbClr val="F8F8F8"/>
    </a:dk2>
    <a:lt2>
      <a:srgbClr val="FFFFFF"/>
    </a:lt2>
    <a:accent1>
      <a:srgbClr val="FFFFFF"/>
    </a:accent1>
    <a:accent2>
      <a:srgbClr val="FFFFFF"/>
    </a:accent2>
    <a:accent3>
      <a:srgbClr val="FFFFFF"/>
    </a:accent3>
    <a:accent4>
      <a:srgbClr val="FFFFFF"/>
    </a:accent4>
    <a:accent5>
      <a:srgbClr val="FFFFFF"/>
    </a:accent5>
    <a:accent6>
      <a:srgbClr val="FFFFFF"/>
    </a:accent6>
    <a:hlink>
      <a:srgbClr val="020002"/>
    </a:hlink>
    <a:folHlink>
      <a:srgbClr val="0097A7"/>
    </a:folHlink>
  </a:clrScheme>
</a:themeOverride>
</file>

<file path=ppt/theme/themeOverride8.xml><?xml version="1.0" encoding="utf-8"?>
<a:themeOverride xmlns:a="http://schemas.openxmlformats.org/drawingml/2006/main">
  <a:clrScheme name="Simple Light">
    <a:dk1>
      <a:srgbClr val="B7CB01"/>
    </a:dk1>
    <a:lt1>
      <a:srgbClr val="020002"/>
    </a:lt1>
    <a:dk2>
      <a:srgbClr val="F8F8F8"/>
    </a:dk2>
    <a:lt2>
      <a:srgbClr val="FFFFFF"/>
    </a:lt2>
    <a:accent1>
      <a:srgbClr val="FFFFFF"/>
    </a:accent1>
    <a:accent2>
      <a:srgbClr val="FFFFFF"/>
    </a:accent2>
    <a:accent3>
      <a:srgbClr val="FFFFFF"/>
    </a:accent3>
    <a:accent4>
      <a:srgbClr val="FFFFFF"/>
    </a:accent4>
    <a:accent5>
      <a:srgbClr val="FFFFFF"/>
    </a:accent5>
    <a:accent6>
      <a:srgbClr val="FFFFFF"/>
    </a:accent6>
    <a:hlink>
      <a:srgbClr val="020002"/>
    </a:hlink>
    <a:folHlink>
      <a:srgbClr val="0097A7"/>
    </a:folHlink>
  </a:clrScheme>
</a:themeOverride>
</file>

<file path=ppt/theme/themeOverride9.xml><?xml version="1.0" encoding="utf-8"?>
<a:themeOverride xmlns:a="http://schemas.openxmlformats.org/drawingml/2006/main">
  <a:clrScheme name="Simple Light">
    <a:dk1>
      <a:srgbClr val="B7CB01"/>
    </a:dk1>
    <a:lt1>
      <a:srgbClr val="020002"/>
    </a:lt1>
    <a:dk2>
      <a:srgbClr val="F8F8F8"/>
    </a:dk2>
    <a:lt2>
      <a:srgbClr val="FFFFFF"/>
    </a:lt2>
    <a:accent1>
      <a:srgbClr val="FFFFFF"/>
    </a:accent1>
    <a:accent2>
      <a:srgbClr val="FFFFFF"/>
    </a:accent2>
    <a:accent3>
      <a:srgbClr val="FFFFFF"/>
    </a:accent3>
    <a:accent4>
      <a:srgbClr val="FFFFFF"/>
    </a:accent4>
    <a:accent5>
      <a:srgbClr val="FFFFFF"/>
    </a:accent5>
    <a:accent6>
      <a:srgbClr val="FFFFFF"/>
    </a:accent6>
    <a:hlink>
      <a:srgbClr val="020002"/>
    </a:hlink>
    <a:folHlink>
      <a:srgbClr val="0097A7"/>
    </a:folHlink>
  </a:clrScheme>
</a:themeOverride>
</file>

<file path=ppt/theme/themeOverride10.xml><?xml version="1.0" encoding="utf-8"?>
<a:themeOverride xmlns:a="http://schemas.openxmlformats.org/drawingml/2006/main">
  <a:clrScheme name="Simple Light">
    <a:dk1>
      <a:srgbClr val="B7CB01"/>
    </a:dk1>
    <a:lt1>
      <a:srgbClr val="020002"/>
    </a:lt1>
    <a:dk2>
      <a:srgbClr val="F8F8F8"/>
    </a:dk2>
    <a:lt2>
      <a:srgbClr val="FFFFFF"/>
    </a:lt2>
    <a:accent1>
      <a:srgbClr val="FFFFFF"/>
    </a:accent1>
    <a:accent2>
      <a:srgbClr val="FFFFFF"/>
    </a:accent2>
    <a:accent3>
      <a:srgbClr val="FFFFFF"/>
    </a:accent3>
    <a:accent4>
      <a:srgbClr val="FFFFFF"/>
    </a:accent4>
    <a:accent5>
      <a:srgbClr val="FFFFFF"/>
    </a:accent5>
    <a:accent6>
      <a:srgbClr val="FFFFFF"/>
    </a:accent6>
    <a:hlink>
      <a:srgbClr val="020002"/>
    </a:hlink>
    <a:folHlink>
      <a:srgbClr val="0097A7"/>
    </a:folHlink>
  </a:clrScheme>
</a:themeOverride>
</file>

<file path=ppt/theme/themeOverride11.xml><?xml version="1.0" encoding="utf-8"?>
<a:themeOverride xmlns:a="http://schemas.openxmlformats.org/drawingml/2006/main">
  <a:clrScheme name="Simple Light">
    <a:dk1>
      <a:srgbClr val="B7CB01"/>
    </a:dk1>
    <a:lt1>
      <a:srgbClr val="020002"/>
    </a:lt1>
    <a:dk2>
      <a:srgbClr val="F8F8F8"/>
    </a:dk2>
    <a:lt2>
      <a:srgbClr val="FFFFFF"/>
    </a:lt2>
    <a:accent1>
      <a:srgbClr val="FFFFFF"/>
    </a:accent1>
    <a:accent2>
      <a:srgbClr val="FFFFFF"/>
    </a:accent2>
    <a:accent3>
      <a:srgbClr val="FFFFFF"/>
    </a:accent3>
    <a:accent4>
      <a:srgbClr val="FFFFFF"/>
    </a:accent4>
    <a:accent5>
      <a:srgbClr val="FFFFFF"/>
    </a:accent5>
    <a:accent6>
      <a:srgbClr val="FFFFFF"/>
    </a:accent6>
    <a:hlink>
      <a:srgbClr val="020002"/>
    </a:hlink>
    <a:folHlink>
      <a:srgbClr val="0097A7"/>
    </a:folHlink>
  </a:clrScheme>
</a:themeOverride>
</file>

<file path=ppt/theme/themeOverride12.xml><?xml version="1.0" encoding="utf-8"?>
<a:themeOverride xmlns:a="http://schemas.openxmlformats.org/drawingml/2006/main">
  <a:clrScheme name="Simple Light">
    <a:dk1>
      <a:srgbClr val="B7CB01"/>
    </a:dk1>
    <a:lt1>
      <a:srgbClr val="020002"/>
    </a:lt1>
    <a:dk2>
      <a:srgbClr val="F8F8F8"/>
    </a:dk2>
    <a:lt2>
      <a:srgbClr val="FFFFFF"/>
    </a:lt2>
    <a:accent1>
      <a:srgbClr val="FFFFFF"/>
    </a:accent1>
    <a:accent2>
      <a:srgbClr val="FFFFFF"/>
    </a:accent2>
    <a:accent3>
      <a:srgbClr val="FFFFFF"/>
    </a:accent3>
    <a:accent4>
      <a:srgbClr val="FFFFFF"/>
    </a:accent4>
    <a:accent5>
      <a:srgbClr val="FFFFFF"/>
    </a:accent5>
    <a:accent6>
      <a:srgbClr val="FFFFFF"/>
    </a:accent6>
    <a:hlink>
      <a:srgbClr val="020002"/>
    </a:hlink>
    <a:folHlink>
      <a:srgbClr val="0097A7"/>
    </a:folHlink>
  </a:clrScheme>
</a:themeOverride>
</file>

<file path=ppt/theme/themeOverride13.xml><?xml version="1.0" encoding="utf-8"?>
<a:themeOverride xmlns:a="http://schemas.openxmlformats.org/drawingml/2006/main">
  <a:clrScheme name="Simple Light">
    <a:dk1>
      <a:srgbClr val="B7CB01"/>
    </a:dk1>
    <a:lt1>
      <a:srgbClr val="020002"/>
    </a:lt1>
    <a:dk2>
      <a:srgbClr val="F8F8F8"/>
    </a:dk2>
    <a:lt2>
      <a:srgbClr val="FFFFFF"/>
    </a:lt2>
    <a:accent1>
      <a:srgbClr val="FFFFFF"/>
    </a:accent1>
    <a:accent2>
      <a:srgbClr val="FFFFFF"/>
    </a:accent2>
    <a:accent3>
      <a:srgbClr val="FFFFFF"/>
    </a:accent3>
    <a:accent4>
      <a:srgbClr val="FFFFFF"/>
    </a:accent4>
    <a:accent5>
      <a:srgbClr val="FFFFFF"/>
    </a:accent5>
    <a:accent6>
      <a:srgbClr val="FFFFFF"/>
    </a:accent6>
    <a:hlink>
      <a:srgbClr val="020002"/>
    </a:hlink>
    <a:folHlink>
      <a:srgbClr val="0097A7"/>
    </a:folHlink>
  </a:clrScheme>
</a:themeOverride>
</file>

<file path=ppt/theme/themeOverride14.xml><?xml version="1.0" encoding="utf-8"?>
<a:themeOverride xmlns:a="http://schemas.openxmlformats.org/drawingml/2006/main">
  <a:clrScheme name="Simple Light">
    <a:dk1>
      <a:srgbClr val="B7CB01"/>
    </a:dk1>
    <a:lt1>
      <a:srgbClr val="020002"/>
    </a:lt1>
    <a:dk2>
      <a:srgbClr val="F8F8F8"/>
    </a:dk2>
    <a:lt2>
      <a:srgbClr val="FFFFFF"/>
    </a:lt2>
    <a:accent1>
      <a:srgbClr val="FFFFFF"/>
    </a:accent1>
    <a:accent2>
      <a:srgbClr val="FFFFFF"/>
    </a:accent2>
    <a:accent3>
      <a:srgbClr val="FFFFFF"/>
    </a:accent3>
    <a:accent4>
      <a:srgbClr val="FFFFFF"/>
    </a:accent4>
    <a:accent5>
      <a:srgbClr val="FFFFFF"/>
    </a:accent5>
    <a:accent6>
      <a:srgbClr val="FFFFFF"/>
    </a:accent6>
    <a:hlink>
      <a:srgbClr val="020002"/>
    </a:hlink>
    <a:folHlink>
      <a:srgbClr val="0097A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2ADA0DCD6201469BBC1ABFA6E32949" ma:contentTypeVersion="1" ma:contentTypeDescription="Create a new document." ma:contentTypeScope="" ma:versionID="6412259cc42f23c53f2d23820213137e">
  <xsd:schema xmlns:xsd="http://www.w3.org/2001/XMLSchema" xmlns:xs="http://www.w3.org/2001/XMLSchema" xmlns:p="http://schemas.microsoft.com/office/2006/metadata/properties" xmlns:ns2="e7afdde9-2082-487c-b69f-53c33eac3cd6" targetNamespace="http://schemas.microsoft.com/office/2006/metadata/properties" ma:root="true" ma:fieldsID="94d072d5a61c8cc9a193c491fab39b49" ns2:_="">
    <xsd:import namespace="e7afdde9-2082-487c-b69f-53c33eac3cd6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afdde9-2082-487c-b69f-53c33eac3cd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16BAFE8-8507-4A59-B3AD-417E963851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afdde9-2082-487c-b69f-53c33eac3c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58EE4A5-2907-458F-839C-857B5FB77A00}">
  <ds:schemaRefs>
    <ds:schemaRef ds:uri="http://schemas.microsoft.com/office/2006/metadata/properties"/>
    <ds:schemaRef ds:uri="http://schemas.openxmlformats.org/package/2006/metadata/core-properties"/>
    <ds:schemaRef ds:uri="e7afdde9-2082-487c-b69f-53c33eac3cd6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8169F16-2CDD-466E-B9D4-B9E207D256C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5642</TotalTime>
  <Words>2608</Words>
  <Application>Microsoft Office PowerPoint</Application>
  <PresentationFormat>Widescreen</PresentationFormat>
  <Paragraphs>408</Paragraphs>
  <Slides>54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5" baseType="lpstr">
      <vt:lpstr>Calibri</vt:lpstr>
      <vt:lpstr>Microsoft JhengHei</vt:lpstr>
      <vt:lpstr>Poppins</vt:lpstr>
      <vt:lpstr>IBM Plex Sans</vt:lpstr>
      <vt:lpstr>Century Gothic</vt:lpstr>
      <vt:lpstr>Arial</vt:lpstr>
      <vt:lpstr>Microsoft JhengHei</vt:lpstr>
      <vt:lpstr>Times New Roman</vt:lpstr>
      <vt:lpstr>Orbitron</vt:lpstr>
      <vt:lpstr>Candara</vt:lpstr>
      <vt:lpstr>Corporate Social Responsibility Plan Project Proposal by Slidesgo</vt:lpstr>
      <vt:lpstr>FHDBAM Higher Diploma in Business Administration and Management 工商管理高級文憑  FHDDBP Higher Diploma in Digital Business Practice 數碼商業實務高級文憑 </vt:lpstr>
      <vt:lpstr>Dean's Speech 院長致辭</vt:lpstr>
      <vt:lpstr>Key Staffs 重要成員</vt:lpstr>
      <vt:lpstr>PowerPoint Presentation</vt:lpstr>
      <vt:lpstr>Key Staffs of LiPACE 學院重要成員    Associate Directors  副院長</vt:lpstr>
      <vt:lpstr>Key Staffs of BAM &amp; DBP - BAM及DBP重要成員</vt:lpstr>
      <vt:lpstr>LiPACE information and study path 學院資訊及升學階梯簡介</vt:lpstr>
      <vt:lpstr>Programme Type &amp; Study Pathway  課程類別及升學階梯  </vt:lpstr>
      <vt:lpstr>Top-up / Senior Year Degree Programme  本地銜接學士學位/高年級入學課程  </vt:lpstr>
      <vt:lpstr>Top-up / Senior Year Degree Programme  本地銜接學士學位/高年級入學課程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Access to the Student area 進入學員專區</vt:lpstr>
      <vt:lpstr>Activation of Single Password (&amp; Email Account) 啟動統一密碼 (及電郵戶口)</vt:lpstr>
      <vt:lpstr>Activation of Single Password (&amp; Email Account) 啟動統一密碼 (及電郵戶口)</vt:lpstr>
      <vt:lpstr>Activation of Single Password (&amp; Email Account) 啟動統一密碼 (及電郵戶口)</vt:lpstr>
      <vt:lpstr>Activation of Single Password (&amp; Email Account) 啟動統一密碼 (及電郵戶口)</vt:lpstr>
      <vt:lpstr>PowerPoint Presentation</vt:lpstr>
      <vt:lpstr>PowerPoint Presentation</vt:lpstr>
      <vt:lpstr>PowerPoint Presentation</vt:lpstr>
      <vt:lpstr>Activation of Email Account  啟動電郵戶口 </vt:lpstr>
      <vt:lpstr>Login to Your Email Account 登入學生電郵帳戶</vt:lpstr>
      <vt:lpstr>Login to Your Email Account 登入學生電郵帳戶</vt:lpstr>
      <vt:lpstr>Online Learning Environment (OLE) 網上學習系統</vt:lpstr>
      <vt:lpstr>PowerPoint Presentation</vt:lpstr>
      <vt:lpstr>PowerPoint Presentation</vt:lpstr>
      <vt:lpstr>PowerPoint Presentation</vt:lpstr>
      <vt:lpstr>Timetable and Class Division  上課時間表及所屬班別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Others - Student Handbook &amp; Academic Calendar  其他 - 學生手冊及校曆表</vt:lpstr>
      <vt:lpstr>語文科目豁免政策 Language Course Exemption</vt:lpstr>
      <vt:lpstr>PowerPoint Presentation</vt:lpstr>
      <vt:lpstr>PowerPoint Presentation</vt:lpstr>
      <vt:lpstr>PowerPoint Presentation</vt:lpstr>
      <vt:lpstr>PowerPoint Presentation</vt:lpstr>
      <vt:lpstr>Documents required for exemption application</vt:lpstr>
      <vt:lpstr>PowerPoint Presentation</vt:lpstr>
      <vt:lpstr>PowerPoint Presentation</vt:lpstr>
      <vt:lpstr>香港都會大學 李嘉誠專業進修學院 課外活動、外藉英語老師及 英語學習支援  Heidi Cheng  </vt:lpstr>
      <vt:lpstr>Student Affairs Office 學生事務處</vt:lpstr>
      <vt:lpstr>THANK YOU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SOCIAL RESPONSIBILITY PLAN Project Proposal</dc:title>
  <dc:creator>Jan CHAU Hon Wai</dc:creator>
  <cp:lastModifiedBy>aheung</cp:lastModifiedBy>
  <cp:revision>214</cp:revision>
  <dcterms:modified xsi:type="dcterms:W3CDTF">2025-08-29T07:09:42Z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0x010100F42ADA0DCD6201469BBC1ABFA6E32949</vt:lpwstr>
  </property>
</Properties>
</file>