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54"/>
  </p:notesMasterIdLst>
  <p:handoutMasterIdLst>
    <p:handoutMasterId r:id="rId55"/>
  </p:handoutMasterIdLst>
  <p:sldIdLst>
    <p:sldId id="256" r:id="rId5"/>
    <p:sldId id="377" r:id="rId6"/>
    <p:sldId id="424" r:id="rId7"/>
    <p:sldId id="378" r:id="rId8"/>
    <p:sldId id="389" r:id="rId9"/>
    <p:sldId id="390" r:id="rId10"/>
    <p:sldId id="391" r:id="rId11"/>
    <p:sldId id="419" r:id="rId12"/>
    <p:sldId id="423" r:id="rId13"/>
    <p:sldId id="421" r:id="rId14"/>
    <p:sldId id="420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6" r:id="rId38"/>
    <p:sldId id="417" r:id="rId39"/>
    <p:sldId id="418" r:id="rId40"/>
    <p:sldId id="399" r:id="rId41"/>
    <p:sldId id="258" r:id="rId42"/>
    <p:sldId id="379" r:id="rId43"/>
    <p:sldId id="373" r:id="rId44"/>
    <p:sldId id="380" r:id="rId45"/>
    <p:sldId id="381" r:id="rId46"/>
    <p:sldId id="382" r:id="rId47"/>
    <p:sldId id="383" r:id="rId48"/>
    <p:sldId id="384" r:id="rId49"/>
    <p:sldId id="385" r:id="rId50"/>
    <p:sldId id="386" r:id="rId51"/>
    <p:sldId id="387" r:id="rId52"/>
    <p:sldId id="388" r:id="rId53"/>
  </p:sldIdLst>
  <p:sldSz cx="12192000" cy="6858000"/>
  <p:notesSz cx="6797675" cy="9926638"/>
  <p:embeddedFontLst>
    <p:embeddedFont>
      <p:font typeface="微軟正黑體" panose="020B0604030504040204" pitchFamily="34" charset="-120"/>
      <p:regular r:id="rId56"/>
      <p:bold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微軟正黑體" panose="020B0604030504040204" pitchFamily="34" charset="-120"/>
      <p:regular r:id="rId56"/>
      <p:bold r:id="rId57"/>
    </p:embeddedFont>
    <p:embeddedFont>
      <p:font typeface="Poppins" panose="02020500000000000000" charset="0"/>
      <p:regular r:id="rId62"/>
      <p:bold r:id="rId63"/>
      <p:italic r:id="rId64"/>
      <p:boldItalic r:id="rId65"/>
    </p:embeddedFont>
    <p:embeddedFont>
      <p:font typeface="Orbitron" panose="02020500000000000000" charset="0"/>
      <p:regular r:id="rId66"/>
      <p:bold r:id="rId67"/>
    </p:embeddedFont>
    <p:embeddedFont>
      <p:font typeface="Noto Sans Symbols" panose="02020500000000000000" charset="-120"/>
      <p:regular r:id="rId68"/>
      <p:bold r:id="rId69"/>
    </p:embeddedFont>
    <p:embeddedFont>
      <p:font typeface="Yu Gothic UI" panose="020B0500000000000000" pitchFamily="34" charset="-128"/>
      <p:regular r:id="rId70"/>
      <p:bold r:id="rId71"/>
    </p:embeddedFont>
    <p:embeddedFont>
      <p:font typeface="Century Gothic" panose="020B0502020202020204" pitchFamily="34" charset="0"/>
      <p:regular r:id="rId72"/>
      <p:bold r:id="rId73"/>
      <p:italic r:id="rId74"/>
      <p:boldItalic r:id="rId75"/>
    </p:embeddedFont>
    <p:embeddedFont>
      <p:font typeface="Candara" panose="020E0502030303020204" pitchFamily="34" charset="0"/>
      <p:regular r:id="rId76"/>
      <p:bold r:id="rId77"/>
      <p:italic r:id="rId78"/>
      <p:boldItalic r:id="rId79"/>
    </p:embeddedFont>
    <p:embeddedFont>
      <p:font typeface="DengXian" panose="02010600030101010101" pitchFamily="2" charset="-122"/>
      <p:regular r:id="rId80"/>
      <p:bold r:id="rId81"/>
    </p:embeddedFont>
    <p:embeddedFont>
      <p:font typeface="굴림" panose="020B0600000101010101" pitchFamily="34" charset="-127"/>
      <p:regular r:id="rId8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msung" initials="c" lastIdx="2" clrIdx="0">
    <p:extLst>
      <p:ext uri="{19B8F6BF-5375-455C-9EA6-DF929625EA0E}">
        <p15:presenceInfo xmlns:p15="http://schemas.microsoft.com/office/powerpoint/2012/main" userId="S::chmsung@live.hkmu.edu.hk::ec1f0e99-d9ff-49e5-a433-43480e24a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2E5"/>
    <a:srgbClr val="CCECFF"/>
    <a:srgbClr val="C72105"/>
    <a:srgbClr val="F0AB30"/>
    <a:srgbClr val="E2AC00"/>
    <a:srgbClr val="7FBE25"/>
    <a:srgbClr val="1677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6" autoAdjust="0"/>
    <p:restoredTop sz="94694"/>
  </p:normalViewPr>
  <p:slideViewPr>
    <p:cSldViewPr snapToGrid="0">
      <p:cViewPr varScale="1">
        <p:scale>
          <a:sx n="63" d="100"/>
          <a:sy n="63" d="100"/>
        </p:scale>
        <p:origin x="91" y="9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84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74" Type="http://schemas.openxmlformats.org/officeDocument/2006/relationships/font" Target="fonts/font19.fntdata"/><Relationship Id="rId79" Type="http://schemas.openxmlformats.org/officeDocument/2006/relationships/font" Target="fonts/font24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77" Type="http://schemas.openxmlformats.org/officeDocument/2006/relationships/font" Target="fonts/font2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7.fntdata"/><Relationship Id="rId80" Type="http://schemas.openxmlformats.org/officeDocument/2006/relationships/font" Target="fonts/font25.fntdata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7.fntdata"/><Relationship Id="rId70" Type="http://schemas.openxmlformats.org/officeDocument/2006/relationships/font" Target="fonts/font15.fntdata"/><Relationship Id="rId75" Type="http://schemas.openxmlformats.org/officeDocument/2006/relationships/font" Target="fonts/font20.fntdata"/><Relationship Id="rId83" Type="http://schemas.openxmlformats.org/officeDocument/2006/relationships/commentAuthors" Target="commentAuthors.xml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font" Target="fonts/font18.fntdata"/><Relationship Id="rId78" Type="http://schemas.openxmlformats.org/officeDocument/2006/relationships/font" Target="fonts/font23.fntdata"/><Relationship Id="rId81" Type="http://schemas.openxmlformats.org/officeDocument/2006/relationships/font" Target="fonts/font26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6" Type="http://schemas.openxmlformats.org/officeDocument/2006/relationships/font" Target="fonts/font21.fntdata"/><Relationship Id="rId7" Type="http://schemas.openxmlformats.org/officeDocument/2006/relationships/slide" Target="slides/slide3.xml"/><Relationship Id="rId71" Type="http://schemas.openxmlformats.org/officeDocument/2006/relationships/font" Target="fonts/font1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11.fntdata"/><Relationship Id="rId87" Type="http://schemas.openxmlformats.org/officeDocument/2006/relationships/tableStyles" Target="tableStyles.xml"/><Relationship Id="rId61" Type="http://schemas.openxmlformats.org/officeDocument/2006/relationships/font" Target="fonts/font6.fntdata"/><Relationship Id="rId82" Type="http://schemas.openxmlformats.org/officeDocument/2006/relationships/font" Target="fonts/font2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msung" userId="ec1f0e99-d9ff-49e5-a433-43480e24a823" providerId="ADAL" clId="{9A29E882-E0A5-43C0-9BBC-2C8E3B9DC046}"/>
    <pc:docChg chg="modSld">
      <pc:chgData name="chmsung" userId="ec1f0e99-d9ff-49e5-a433-43480e24a823" providerId="ADAL" clId="{9A29E882-E0A5-43C0-9BBC-2C8E3B9DC046}" dt="2025-08-13T06:42:20.504" v="0" actId="6549"/>
      <pc:docMkLst>
        <pc:docMk/>
      </pc:docMkLst>
      <pc:sldChg chg="modSp mod">
        <pc:chgData name="chmsung" userId="ec1f0e99-d9ff-49e5-a433-43480e24a823" providerId="ADAL" clId="{9A29E882-E0A5-43C0-9BBC-2C8E3B9DC046}" dt="2025-08-13T06:42:20.504" v="0" actId="6549"/>
        <pc:sldMkLst>
          <pc:docMk/>
          <pc:sldMk cId="2299374702" sldId="384"/>
        </pc:sldMkLst>
        <pc:spChg chg="mod">
          <ac:chgData name="chmsung" userId="ec1f0e99-d9ff-49e5-a433-43480e24a823" providerId="ADAL" clId="{9A29E882-E0A5-43C0-9BBC-2C8E3B9DC046}" dt="2025-08-13T06:42:20.504" v="0" actId="6549"/>
          <ac:spMkLst>
            <pc:docMk/>
            <pc:sldMk cId="2299374702" sldId="384"/>
            <ac:spMk id="3" creationId="{6BA3C720-3475-9152-B4D8-89885D7D1CC2}"/>
          </ac:spMkLst>
        </pc:spChg>
      </pc:sldChg>
    </pc:docChg>
  </pc:docChgLst>
  <pc:docChgLst>
    <pc:chgData name="jycyip" userId="e451b55f-43e5-4d0a-b138-bad5c0102622" providerId="ADAL" clId="{0CE1FD9A-4C07-A744-A7D7-AC6A56833CEF}"/>
    <pc:docChg chg="undo custSel addSld delSld modSld sldOrd">
      <pc:chgData name="jycyip" userId="e451b55f-43e5-4d0a-b138-bad5c0102622" providerId="ADAL" clId="{0CE1FD9A-4C07-A744-A7D7-AC6A56833CEF}" dt="2025-08-21T05:08:17.535" v="739" actId="20578"/>
      <pc:docMkLst>
        <pc:docMk/>
      </pc:docMkLst>
      <pc:sldChg chg="modSp mod">
        <pc:chgData name="jycyip" userId="e451b55f-43e5-4d0a-b138-bad5c0102622" providerId="ADAL" clId="{0CE1FD9A-4C07-A744-A7D7-AC6A56833CEF}" dt="2025-08-21T04:18:15.530" v="558" actId="1076"/>
        <pc:sldMkLst>
          <pc:docMk/>
          <pc:sldMk cId="0" sldId="256"/>
        </pc:sldMkLst>
        <pc:spChg chg="mod">
          <ac:chgData name="jycyip" userId="e451b55f-43e5-4d0a-b138-bad5c0102622" providerId="ADAL" clId="{0CE1FD9A-4C07-A744-A7D7-AC6A56833CEF}" dt="2025-08-21T04:18:12.072" v="556" actId="20577"/>
          <ac:spMkLst>
            <pc:docMk/>
            <pc:sldMk cId="0" sldId="256"/>
            <ac:spMk id="4" creationId="{F3238AAC-D480-0316-FD10-BE5656C7D3E8}"/>
          </ac:spMkLst>
        </pc:spChg>
        <pc:picChg chg="mod">
          <ac:chgData name="jycyip" userId="e451b55f-43e5-4d0a-b138-bad5c0102622" providerId="ADAL" clId="{0CE1FD9A-4C07-A744-A7D7-AC6A56833CEF}" dt="2025-08-21T04:18:15.530" v="558" actId="1076"/>
          <ac:picMkLst>
            <pc:docMk/>
            <pc:sldMk cId="0" sldId="256"/>
            <ac:picMk id="2" creationId="{00000000-0000-0000-0000-000000000000}"/>
          </ac:picMkLst>
        </pc:picChg>
      </pc:sldChg>
      <pc:sldChg chg="addSp delSp modSp add del mod">
        <pc:chgData name="jycyip" userId="e451b55f-43e5-4d0a-b138-bad5c0102622" providerId="ADAL" clId="{0CE1FD9A-4C07-A744-A7D7-AC6A56833CEF}" dt="2025-08-21T05:05:21.248" v="722" actId="2696"/>
        <pc:sldMkLst>
          <pc:docMk/>
          <pc:sldMk cId="3989445497" sldId="303"/>
        </pc:sldMkLst>
        <pc:spChg chg="add del mod">
          <ac:chgData name="jycyip" userId="e451b55f-43e5-4d0a-b138-bad5c0102622" providerId="ADAL" clId="{0CE1FD9A-4C07-A744-A7D7-AC6A56833CEF}" dt="2025-08-21T05:05:19.088" v="721" actId="478"/>
          <ac:spMkLst>
            <pc:docMk/>
            <pc:sldMk cId="3989445497" sldId="303"/>
            <ac:spMk id="3" creationId="{69FD2B6A-2855-E16C-5612-77135FEFCDE5}"/>
          </ac:spMkLst>
        </pc:spChg>
      </pc:sldChg>
      <pc:sldChg chg="ord">
        <pc:chgData name="jycyip" userId="e451b55f-43e5-4d0a-b138-bad5c0102622" providerId="ADAL" clId="{0CE1FD9A-4C07-A744-A7D7-AC6A56833CEF}" dt="2025-08-21T05:08:17.535" v="739" actId="20578"/>
        <pc:sldMkLst>
          <pc:docMk/>
          <pc:sldMk cId="3719171906" sldId="377"/>
        </pc:sldMkLst>
      </pc:sldChg>
      <pc:sldChg chg="modSp mod">
        <pc:chgData name="jycyip" userId="e451b55f-43e5-4d0a-b138-bad5c0102622" providerId="ADAL" clId="{0CE1FD9A-4C07-A744-A7D7-AC6A56833CEF}" dt="2025-08-21T05:06:32.756" v="735" actId="207"/>
        <pc:sldMkLst>
          <pc:docMk/>
          <pc:sldMk cId="2299374702" sldId="384"/>
        </pc:sldMkLst>
        <pc:spChg chg="mod">
          <ac:chgData name="jycyip" userId="e451b55f-43e5-4d0a-b138-bad5c0102622" providerId="ADAL" clId="{0CE1FD9A-4C07-A744-A7D7-AC6A56833CEF}" dt="2025-08-21T05:06:32.756" v="735" actId="207"/>
          <ac:spMkLst>
            <pc:docMk/>
            <pc:sldMk cId="2299374702" sldId="384"/>
            <ac:spMk id="3" creationId="{6BA3C720-3475-9152-B4D8-89885D7D1CC2}"/>
          </ac:spMkLst>
        </pc:spChg>
      </pc:sldChg>
      <pc:sldChg chg="addSp delSp modSp mod">
        <pc:chgData name="jycyip" userId="e451b55f-43e5-4d0a-b138-bad5c0102622" providerId="ADAL" clId="{0CE1FD9A-4C07-A744-A7D7-AC6A56833CEF}" dt="2025-08-21T05:06:35.371" v="736" actId="478"/>
        <pc:sldMkLst>
          <pc:docMk/>
          <pc:sldMk cId="122656200" sldId="385"/>
        </pc:sldMkLst>
        <pc:spChg chg="add del mod">
          <ac:chgData name="jycyip" userId="e451b55f-43e5-4d0a-b138-bad5c0102622" providerId="ADAL" clId="{0CE1FD9A-4C07-A744-A7D7-AC6A56833CEF}" dt="2025-08-21T05:06:35.371" v="736" actId="478"/>
          <ac:spMkLst>
            <pc:docMk/>
            <pc:sldMk cId="122656200" sldId="385"/>
            <ac:spMk id="2" creationId="{D2C00382-B2B5-02BE-F106-3E74E34B96E3}"/>
          </ac:spMkLst>
        </pc:spChg>
      </pc:sldChg>
      <pc:sldChg chg="addSp delSp modSp mod">
        <pc:chgData name="jycyip" userId="e451b55f-43e5-4d0a-b138-bad5c0102622" providerId="ADAL" clId="{0CE1FD9A-4C07-A744-A7D7-AC6A56833CEF}" dt="2025-08-21T05:06:37.701" v="737" actId="478"/>
        <pc:sldMkLst>
          <pc:docMk/>
          <pc:sldMk cId="1445435299" sldId="386"/>
        </pc:sldMkLst>
        <pc:spChg chg="add del mod">
          <ac:chgData name="jycyip" userId="e451b55f-43e5-4d0a-b138-bad5c0102622" providerId="ADAL" clId="{0CE1FD9A-4C07-A744-A7D7-AC6A56833CEF}" dt="2025-08-21T05:06:37.701" v="737" actId="478"/>
          <ac:spMkLst>
            <pc:docMk/>
            <pc:sldMk cId="1445435299" sldId="386"/>
            <ac:spMk id="3" creationId="{3B1DC96A-C143-1D95-56D4-6342AEE7D915}"/>
          </ac:spMkLst>
        </pc:spChg>
      </pc:sldChg>
      <pc:sldChg chg="addSp delSp modSp mod">
        <pc:chgData name="jycyip" userId="e451b55f-43e5-4d0a-b138-bad5c0102622" providerId="ADAL" clId="{0CE1FD9A-4C07-A744-A7D7-AC6A56833CEF}" dt="2025-08-21T05:05:03.236" v="718" actId="113"/>
        <pc:sldMkLst>
          <pc:docMk/>
          <pc:sldMk cId="170291357" sldId="390"/>
        </pc:sldMkLst>
        <pc:spChg chg="mod">
          <ac:chgData name="jycyip" userId="e451b55f-43e5-4d0a-b138-bad5c0102622" providerId="ADAL" clId="{0CE1FD9A-4C07-A744-A7D7-AC6A56833CEF}" dt="2025-08-21T05:05:03.236" v="718" actId="113"/>
          <ac:spMkLst>
            <pc:docMk/>
            <pc:sldMk cId="170291357" sldId="390"/>
            <ac:spMk id="3" creationId="{D9114B01-5834-4C1D-8029-6C02222AA032}"/>
          </ac:spMkLst>
        </pc:spChg>
        <pc:spChg chg="add del mod">
          <ac:chgData name="jycyip" userId="e451b55f-43e5-4d0a-b138-bad5c0102622" providerId="ADAL" clId="{0CE1FD9A-4C07-A744-A7D7-AC6A56833CEF}" dt="2025-08-21T05:04:54.390" v="713" actId="478"/>
          <ac:spMkLst>
            <pc:docMk/>
            <pc:sldMk cId="170291357" sldId="390"/>
            <ac:spMk id="5" creationId="{84D11854-7F59-BB19-53B2-EFF3723EE0F0}"/>
          </ac:spMkLst>
        </pc:spChg>
        <pc:spChg chg="add del mod">
          <ac:chgData name="jycyip" userId="e451b55f-43e5-4d0a-b138-bad5c0102622" providerId="ADAL" clId="{0CE1FD9A-4C07-A744-A7D7-AC6A56833CEF}" dt="2025-08-21T05:04:55.668" v="714" actId="478"/>
          <ac:spMkLst>
            <pc:docMk/>
            <pc:sldMk cId="170291357" sldId="390"/>
            <ac:spMk id="6" creationId="{F9CF4490-B0CB-8866-2352-FFC98AFC0827}"/>
          </ac:spMkLst>
        </pc:spChg>
        <pc:spChg chg="add del mod">
          <ac:chgData name="jycyip" userId="e451b55f-43e5-4d0a-b138-bad5c0102622" providerId="ADAL" clId="{0CE1FD9A-4C07-A744-A7D7-AC6A56833CEF}" dt="2025-08-21T05:04:56.396" v="715" actId="478"/>
          <ac:spMkLst>
            <pc:docMk/>
            <pc:sldMk cId="170291357" sldId="390"/>
            <ac:spMk id="7" creationId="{F13C5D54-F3AC-3358-8244-27536A87ED86}"/>
          </ac:spMkLst>
        </pc:spChg>
      </pc:sldChg>
      <pc:sldChg chg="modSp mod">
        <pc:chgData name="jycyip" userId="e451b55f-43e5-4d0a-b138-bad5c0102622" providerId="ADAL" clId="{0CE1FD9A-4C07-A744-A7D7-AC6A56833CEF}" dt="2025-08-21T04:03:46.352" v="14" actId="13926"/>
        <pc:sldMkLst>
          <pc:docMk/>
          <pc:sldMk cId="2186746053" sldId="392"/>
        </pc:sldMkLst>
        <pc:spChg chg="mod">
          <ac:chgData name="jycyip" userId="e451b55f-43e5-4d0a-b138-bad5c0102622" providerId="ADAL" clId="{0CE1FD9A-4C07-A744-A7D7-AC6A56833CEF}" dt="2025-08-21T04:03:46.352" v="14" actId="13926"/>
          <ac:spMkLst>
            <pc:docMk/>
            <pc:sldMk cId="2186746053" sldId="392"/>
            <ac:spMk id="3" creationId="{13539FB3-4ACD-46DD-B96D-E167FB4E1E6D}"/>
          </ac:spMkLst>
        </pc:spChg>
      </pc:sldChg>
      <pc:sldChg chg="modSp mod">
        <pc:chgData name="jycyip" userId="e451b55f-43e5-4d0a-b138-bad5c0102622" providerId="ADAL" clId="{0CE1FD9A-4C07-A744-A7D7-AC6A56833CEF}" dt="2025-08-21T04:32:22.056" v="706" actId="1035"/>
        <pc:sldMkLst>
          <pc:docMk/>
          <pc:sldMk cId="3825486923" sldId="393"/>
        </pc:sldMkLst>
        <pc:spChg chg="mod">
          <ac:chgData name="jycyip" userId="e451b55f-43e5-4d0a-b138-bad5c0102622" providerId="ADAL" clId="{0CE1FD9A-4C07-A744-A7D7-AC6A56833CEF}" dt="2025-08-21T04:32:16.943" v="703" actId="1076"/>
          <ac:spMkLst>
            <pc:docMk/>
            <pc:sldMk cId="3825486923" sldId="393"/>
            <ac:spMk id="6" creationId="{4EE18722-02EF-4D34-B22A-CEA83FB3E501}"/>
          </ac:spMkLst>
        </pc:spChg>
        <pc:picChg chg="mod">
          <ac:chgData name="jycyip" userId="e451b55f-43e5-4d0a-b138-bad5c0102622" providerId="ADAL" clId="{0CE1FD9A-4C07-A744-A7D7-AC6A56833CEF}" dt="2025-08-21T04:32:22.056" v="706" actId="1035"/>
          <ac:picMkLst>
            <pc:docMk/>
            <pc:sldMk cId="3825486923" sldId="393"/>
            <ac:picMk id="5" creationId="{D264AC8E-80B6-4E42-B5FC-2FFF8A699E95}"/>
          </ac:picMkLst>
        </pc:picChg>
      </pc:sldChg>
      <pc:sldChg chg="modSp mod">
        <pc:chgData name="jycyip" userId="e451b55f-43e5-4d0a-b138-bad5c0102622" providerId="ADAL" clId="{0CE1FD9A-4C07-A744-A7D7-AC6A56833CEF}" dt="2025-08-21T04:32:44.702" v="710" actId="1076"/>
        <pc:sldMkLst>
          <pc:docMk/>
          <pc:sldMk cId="3787561946" sldId="394"/>
        </pc:sldMkLst>
        <pc:spChg chg="mod">
          <ac:chgData name="jycyip" userId="e451b55f-43e5-4d0a-b138-bad5c0102622" providerId="ADAL" clId="{0CE1FD9A-4C07-A744-A7D7-AC6A56833CEF}" dt="2025-08-21T04:32:44.702" v="710" actId="1076"/>
          <ac:spMkLst>
            <pc:docMk/>
            <pc:sldMk cId="3787561946" sldId="394"/>
            <ac:spMk id="6" creationId="{04436960-B04A-49ED-A279-95355EE63F92}"/>
          </ac:spMkLst>
        </pc:spChg>
        <pc:picChg chg="mod">
          <ac:chgData name="jycyip" userId="e451b55f-43e5-4d0a-b138-bad5c0102622" providerId="ADAL" clId="{0CE1FD9A-4C07-A744-A7D7-AC6A56833CEF}" dt="2025-08-21T04:32:41.221" v="709" actId="14100"/>
          <ac:picMkLst>
            <pc:docMk/>
            <pc:sldMk cId="3787561946" sldId="394"/>
            <ac:picMk id="5" creationId="{FEF14BC2-A233-4476-A3B9-F379D6C19C0E}"/>
          </ac:picMkLst>
        </pc:picChg>
      </pc:sldChg>
      <pc:sldChg chg="modSp mod">
        <pc:chgData name="jycyip" userId="e451b55f-43e5-4d0a-b138-bad5c0102622" providerId="ADAL" clId="{0CE1FD9A-4C07-A744-A7D7-AC6A56833CEF}" dt="2025-08-21T04:33:03.730" v="712" actId="14100"/>
        <pc:sldMkLst>
          <pc:docMk/>
          <pc:sldMk cId="1983653336" sldId="395"/>
        </pc:sldMkLst>
        <pc:picChg chg="mod">
          <ac:chgData name="jycyip" userId="e451b55f-43e5-4d0a-b138-bad5c0102622" providerId="ADAL" clId="{0CE1FD9A-4C07-A744-A7D7-AC6A56833CEF}" dt="2025-08-21T04:33:03.730" v="712" actId="14100"/>
          <ac:picMkLst>
            <pc:docMk/>
            <pc:sldMk cId="1983653336" sldId="395"/>
            <ac:picMk id="5" creationId="{B0F983E4-EE4D-4FC3-BDD8-9E474FF14771}"/>
          </ac:picMkLst>
        </pc:picChg>
      </pc:sldChg>
      <pc:sldChg chg="addSp delSp modSp mod">
        <pc:chgData name="jycyip" userId="e451b55f-43e5-4d0a-b138-bad5c0102622" providerId="ADAL" clId="{0CE1FD9A-4C07-A744-A7D7-AC6A56833CEF}" dt="2025-08-21T05:06:18.770" v="733" actId="6549"/>
        <pc:sldMkLst>
          <pc:docMk/>
          <pc:sldMk cId="2892180749" sldId="399"/>
        </pc:sldMkLst>
        <pc:spChg chg="mod">
          <ac:chgData name="jycyip" userId="e451b55f-43e5-4d0a-b138-bad5c0102622" providerId="ADAL" clId="{0CE1FD9A-4C07-A744-A7D7-AC6A56833CEF}" dt="2025-08-21T05:06:18.770" v="733" actId="6549"/>
          <ac:spMkLst>
            <pc:docMk/>
            <pc:sldMk cId="2892180749" sldId="399"/>
            <ac:spMk id="2" creationId="{344F2C41-2EC2-443C-9143-2503258568F4}"/>
          </ac:spMkLst>
        </pc:spChg>
        <pc:spChg chg="add del mod">
          <ac:chgData name="jycyip" userId="e451b55f-43e5-4d0a-b138-bad5c0102622" providerId="ADAL" clId="{0CE1FD9A-4C07-A744-A7D7-AC6A56833CEF}" dt="2025-08-21T05:06:17.076" v="732" actId="478"/>
          <ac:spMkLst>
            <pc:docMk/>
            <pc:sldMk cId="2892180749" sldId="399"/>
            <ac:spMk id="3" creationId="{50AD6042-E291-5722-8939-15DA10AB938A}"/>
          </ac:spMkLst>
        </pc:spChg>
        <pc:graphicFrameChg chg="modGraphic">
          <ac:chgData name="jycyip" userId="e451b55f-43e5-4d0a-b138-bad5c0102622" providerId="ADAL" clId="{0CE1FD9A-4C07-A744-A7D7-AC6A56833CEF}" dt="2025-08-21T04:11:33.068" v="223" actId="113"/>
          <ac:graphicFrameMkLst>
            <pc:docMk/>
            <pc:sldMk cId="2892180749" sldId="399"/>
            <ac:graphicFrameMk id="6" creationId="{E4C312A1-6B6C-4144-AD0E-29909470E4EE}"/>
          </ac:graphicFrameMkLst>
        </pc:graphicFrameChg>
        <pc:graphicFrameChg chg="mod modGraphic">
          <ac:chgData name="jycyip" userId="e451b55f-43e5-4d0a-b138-bad5c0102622" providerId="ADAL" clId="{0CE1FD9A-4C07-A744-A7D7-AC6A56833CEF}" dt="2025-08-21T04:11:29.393" v="222" actId="113"/>
          <ac:graphicFrameMkLst>
            <pc:docMk/>
            <pc:sldMk cId="2892180749" sldId="399"/>
            <ac:graphicFrameMk id="7" creationId="{7DF502CE-AE8B-48B8-B529-E15C36C745F5}"/>
          </ac:graphicFrameMkLst>
        </pc:graphicFrameChg>
      </pc:sldChg>
      <pc:sldChg chg="addSp delSp modSp mod">
        <pc:chgData name="jycyip" userId="e451b55f-43e5-4d0a-b138-bad5c0102622" providerId="ADAL" clId="{0CE1FD9A-4C07-A744-A7D7-AC6A56833CEF}" dt="2025-08-21T05:05:34.009" v="723" actId="478"/>
        <pc:sldMkLst>
          <pc:docMk/>
          <pc:sldMk cId="3292313179" sldId="400"/>
        </pc:sldMkLst>
        <pc:spChg chg="mod">
          <ac:chgData name="jycyip" userId="e451b55f-43e5-4d0a-b138-bad5c0102622" providerId="ADAL" clId="{0CE1FD9A-4C07-A744-A7D7-AC6A56833CEF}" dt="2025-08-21T04:05:32.697" v="26" actId="113"/>
          <ac:spMkLst>
            <pc:docMk/>
            <pc:sldMk cId="3292313179" sldId="400"/>
            <ac:spMk id="3" creationId="{50CB14A5-B6C8-40EF-8788-4B205ECB494E}"/>
          </ac:spMkLst>
        </pc:spChg>
        <pc:spChg chg="add del mod">
          <ac:chgData name="jycyip" userId="e451b55f-43e5-4d0a-b138-bad5c0102622" providerId="ADAL" clId="{0CE1FD9A-4C07-A744-A7D7-AC6A56833CEF}" dt="2025-08-21T05:05:34.009" v="723" actId="478"/>
          <ac:spMkLst>
            <pc:docMk/>
            <pc:sldMk cId="3292313179" sldId="400"/>
            <ac:spMk id="5" creationId="{DDCF7A95-4CCA-4A23-6C13-73BD18A2CB2A}"/>
          </ac:spMkLst>
        </pc:spChg>
      </pc:sldChg>
      <pc:sldChg chg="modSp mod">
        <pc:chgData name="jycyip" userId="e451b55f-43e5-4d0a-b138-bad5c0102622" providerId="ADAL" clId="{0CE1FD9A-4C07-A744-A7D7-AC6A56833CEF}" dt="2025-08-21T04:30:55.812" v="701" actId="404"/>
        <pc:sldMkLst>
          <pc:docMk/>
          <pc:sldMk cId="3175714084" sldId="402"/>
        </pc:sldMkLst>
        <pc:spChg chg="mod">
          <ac:chgData name="jycyip" userId="e451b55f-43e5-4d0a-b138-bad5c0102622" providerId="ADAL" clId="{0CE1FD9A-4C07-A744-A7D7-AC6A56833CEF}" dt="2025-08-21T04:30:55.812" v="701" actId="404"/>
          <ac:spMkLst>
            <pc:docMk/>
            <pc:sldMk cId="3175714084" sldId="402"/>
            <ac:spMk id="3" creationId="{669FB314-3A5D-4830-B449-B39F00379362}"/>
          </ac:spMkLst>
        </pc:spChg>
      </pc:sldChg>
      <pc:sldChg chg="addSp delSp modSp mod">
        <pc:chgData name="jycyip" userId="e451b55f-43e5-4d0a-b138-bad5c0102622" providerId="ADAL" clId="{0CE1FD9A-4C07-A744-A7D7-AC6A56833CEF}" dt="2025-08-21T05:05:39.929" v="724" actId="478"/>
        <pc:sldMkLst>
          <pc:docMk/>
          <pc:sldMk cId="381367364" sldId="405"/>
        </pc:sldMkLst>
        <pc:spChg chg="mod">
          <ac:chgData name="jycyip" userId="e451b55f-43e5-4d0a-b138-bad5c0102622" providerId="ADAL" clId="{0CE1FD9A-4C07-A744-A7D7-AC6A56833CEF}" dt="2025-08-21T04:07:52.979" v="62" actId="113"/>
          <ac:spMkLst>
            <pc:docMk/>
            <pc:sldMk cId="381367364" sldId="405"/>
            <ac:spMk id="3" creationId="{4269F98F-8D4A-482C-903F-8E529AAFCA17}"/>
          </ac:spMkLst>
        </pc:spChg>
        <pc:spChg chg="add del mod">
          <ac:chgData name="jycyip" userId="e451b55f-43e5-4d0a-b138-bad5c0102622" providerId="ADAL" clId="{0CE1FD9A-4C07-A744-A7D7-AC6A56833CEF}" dt="2025-08-21T05:05:39.929" v="724" actId="478"/>
          <ac:spMkLst>
            <pc:docMk/>
            <pc:sldMk cId="381367364" sldId="405"/>
            <ac:spMk id="5" creationId="{26C1DC13-9517-7F3C-9F2B-C333649C0ACC}"/>
          </ac:spMkLst>
        </pc:spChg>
      </pc:sldChg>
      <pc:sldChg chg="addSp delSp modSp mod">
        <pc:chgData name="jycyip" userId="e451b55f-43e5-4d0a-b138-bad5c0102622" providerId="ADAL" clId="{0CE1FD9A-4C07-A744-A7D7-AC6A56833CEF}" dt="2025-08-21T05:05:42.235" v="725" actId="478"/>
        <pc:sldMkLst>
          <pc:docMk/>
          <pc:sldMk cId="4041240045" sldId="406"/>
        </pc:sldMkLst>
        <pc:spChg chg="mod">
          <ac:chgData name="jycyip" userId="e451b55f-43e5-4d0a-b138-bad5c0102622" providerId="ADAL" clId="{0CE1FD9A-4C07-A744-A7D7-AC6A56833CEF}" dt="2025-08-21T04:06:04.994" v="32" actId="207"/>
          <ac:spMkLst>
            <pc:docMk/>
            <pc:sldMk cId="4041240045" sldId="406"/>
            <ac:spMk id="3" creationId="{3917A5D4-5F36-4FEE-B1B3-ED9D7F84215C}"/>
          </ac:spMkLst>
        </pc:spChg>
        <pc:spChg chg="add del mod">
          <ac:chgData name="jycyip" userId="e451b55f-43e5-4d0a-b138-bad5c0102622" providerId="ADAL" clId="{0CE1FD9A-4C07-A744-A7D7-AC6A56833CEF}" dt="2025-08-21T05:05:42.235" v="725" actId="478"/>
          <ac:spMkLst>
            <pc:docMk/>
            <pc:sldMk cId="4041240045" sldId="406"/>
            <ac:spMk id="5" creationId="{C6B6652D-BCCE-D452-79A0-B1F7B2A5DC73}"/>
          </ac:spMkLst>
        </pc:spChg>
      </pc:sldChg>
      <pc:sldChg chg="addSp delSp modSp mod">
        <pc:chgData name="jycyip" userId="e451b55f-43e5-4d0a-b138-bad5c0102622" providerId="ADAL" clId="{0CE1FD9A-4C07-A744-A7D7-AC6A56833CEF}" dt="2025-08-21T04:23:38.002" v="634" actId="1076"/>
        <pc:sldMkLst>
          <pc:docMk/>
          <pc:sldMk cId="4226466846" sldId="407"/>
        </pc:sldMkLst>
        <pc:spChg chg="mod">
          <ac:chgData name="jycyip" userId="e451b55f-43e5-4d0a-b138-bad5c0102622" providerId="ADAL" clId="{0CE1FD9A-4C07-A744-A7D7-AC6A56833CEF}" dt="2025-08-21T04:22:56.104" v="625" actId="207"/>
          <ac:spMkLst>
            <pc:docMk/>
            <pc:sldMk cId="4226466846" sldId="407"/>
            <ac:spMk id="2" creationId="{82E352D6-2CF8-48CE-BCA9-A1B37632243C}"/>
          </ac:spMkLst>
        </pc:spChg>
        <pc:spChg chg="add mod">
          <ac:chgData name="jycyip" userId="e451b55f-43e5-4d0a-b138-bad5c0102622" providerId="ADAL" clId="{0CE1FD9A-4C07-A744-A7D7-AC6A56833CEF}" dt="2025-08-21T04:23:38.002" v="634" actId="1076"/>
          <ac:spMkLst>
            <pc:docMk/>
            <pc:sldMk cId="4226466846" sldId="407"/>
            <ac:spMk id="3" creationId="{AB364363-504D-D26F-606D-5B8E81832AF6}"/>
          </ac:spMkLst>
        </pc:spChg>
        <pc:spChg chg="del mod">
          <ac:chgData name="jycyip" userId="e451b55f-43e5-4d0a-b138-bad5c0102622" providerId="ADAL" clId="{0CE1FD9A-4C07-A744-A7D7-AC6A56833CEF}" dt="2025-08-21T04:23:12.544" v="627" actId="478"/>
          <ac:spMkLst>
            <pc:docMk/>
            <pc:sldMk cId="4226466846" sldId="407"/>
            <ac:spMk id="6" creationId="{2EEE64A8-F20C-45CD-98AD-75691924F7B0}"/>
          </ac:spMkLst>
        </pc:spChg>
        <pc:picChg chg="mod">
          <ac:chgData name="jycyip" userId="e451b55f-43e5-4d0a-b138-bad5c0102622" providerId="ADAL" clId="{0CE1FD9A-4C07-A744-A7D7-AC6A56833CEF}" dt="2025-08-21T04:23:35.505" v="633" actId="1076"/>
          <ac:picMkLst>
            <pc:docMk/>
            <pc:sldMk cId="4226466846" sldId="407"/>
            <ac:picMk id="5" creationId="{8BCC27EA-2976-4256-B0C5-B53EFC25D5F3}"/>
          </ac:picMkLst>
        </pc:picChg>
      </pc:sldChg>
      <pc:sldChg chg="addSp delSp modSp mod">
        <pc:chgData name="jycyip" userId="e451b55f-43e5-4d0a-b138-bad5c0102622" providerId="ADAL" clId="{0CE1FD9A-4C07-A744-A7D7-AC6A56833CEF}" dt="2025-08-21T05:05:52.303" v="726" actId="478"/>
        <pc:sldMkLst>
          <pc:docMk/>
          <pc:sldMk cId="2833001911" sldId="409"/>
        </pc:sldMkLst>
        <pc:spChg chg="add del mod">
          <ac:chgData name="jycyip" userId="e451b55f-43e5-4d0a-b138-bad5c0102622" providerId="ADAL" clId="{0CE1FD9A-4C07-A744-A7D7-AC6A56833CEF}" dt="2025-08-21T05:05:52.303" v="726" actId="478"/>
          <ac:spMkLst>
            <pc:docMk/>
            <pc:sldMk cId="2833001911" sldId="409"/>
            <ac:spMk id="3" creationId="{F4A629BF-058F-2EB0-D052-B65E62BCA9EE}"/>
          </ac:spMkLst>
        </pc:spChg>
        <pc:picChg chg="mod">
          <ac:chgData name="jycyip" userId="e451b55f-43e5-4d0a-b138-bad5c0102622" providerId="ADAL" clId="{0CE1FD9A-4C07-A744-A7D7-AC6A56833CEF}" dt="2025-08-21T04:24:18.600" v="640" actId="1076"/>
          <ac:picMkLst>
            <pc:docMk/>
            <pc:sldMk cId="2833001911" sldId="409"/>
            <ac:picMk id="5" creationId="{59EAC590-9366-46FD-9305-DC2C9D3E4102}"/>
          </ac:picMkLst>
        </pc:picChg>
      </pc:sldChg>
      <pc:sldChg chg="addSp delSp modSp mod">
        <pc:chgData name="jycyip" userId="e451b55f-43e5-4d0a-b138-bad5c0102622" providerId="ADAL" clId="{0CE1FD9A-4C07-A744-A7D7-AC6A56833CEF}" dt="2025-08-21T05:06:03.603" v="731" actId="478"/>
        <pc:sldMkLst>
          <pc:docMk/>
          <pc:sldMk cId="733918025" sldId="411"/>
        </pc:sldMkLst>
        <pc:spChg chg="add del mod">
          <ac:chgData name="jycyip" userId="e451b55f-43e5-4d0a-b138-bad5c0102622" providerId="ADAL" clId="{0CE1FD9A-4C07-A744-A7D7-AC6A56833CEF}" dt="2025-08-21T05:05:58.700" v="727" actId="478"/>
          <ac:spMkLst>
            <pc:docMk/>
            <pc:sldMk cId="733918025" sldId="411"/>
            <ac:spMk id="3" creationId="{7563C13B-99D3-45EA-2654-46BF0979378E}"/>
          </ac:spMkLst>
        </pc:spChg>
        <pc:spChg chg="add del mod">
          <ac:chgData name="jycyip" userId="e451b55f-43e5-4d0a-b138-bad5c0102622" providerId="ADAL" clId="{0CE1FD9A-4C07-A744-A7D7-AC6A56833CEF}" dt="2025-08-21T05:05:59.346" v="728" actId="478"/>
          <ac:spMkLst>
            <pc:docMk/>
            <pc:sldMk cId="733918025" sldId="411"/>
            <ac:spMk id="6" creationId="{B1240491-A413-41EB-67D4-179FE8F38F31}"/>
          </ac:spMkLst>
        </pc:spChg>
        <pc:spChg chg="add del mod">
          <ac:chgData name="jycyip" userId="e451b55f-43e5-4d0a-b138-bad5c0102622" providerId="ADAL" clId="{0CE1FD9A-4C07-A744-A7D7-AC6A56833CEF}" dt="2025-08-21T05:06:01.923" v="729" actId="478"/>
          <ac:spMkLst>
            <pc:docMk/>
            <pc:sldMk cId="733918025" sldId="411"/>
            <ac:spMk id="11" creationId="{885BAC45-3CDC-E6BC-22A3-083F8C5592A1}"/>
          </ac:spMkLst>
        </pc:spChg>
        <pc:spChg chg="add del mod">
          <ac:chgData name="jycyip" userId="e451b55f-43e5-4d0a-b138-bad5c0102622" providerId="ADAL" clId="{0CE1FD9A-4C07-A744-A7D7-AC6A56833CEF}" dt="2025-08-21T05:06:03.022" v="730" actId="478"/>
          <ac:spMkLst>
            <pc:docMk/>
            <pc:sldMk cId="733918025" sldId="411"/>
            <ac:spMk id="14" creationId="{0F2656C5-5628-7457-B5CA-36D9485EFFE4}"/>
          </ac:spMkLst>
        </pc:spChg>
        <pc:spChg chg="add del mod">
          <ac:chgData name="jycyip" userId="e451b55f-43e5-4d0a-b138-bad5c0102622" providerId="ADAL" clId="{0CE1FD9A-4C07-A744-A7D7-AC6A56833CEF}" dt="2025-08-21T05:06:03.603" v="731" actId="478"/>
          <ac:spMkLst>
            <pc:docMk/>
            <pc:sldMk cId="733918025" sldId="411"/>
            <ac:spMk id="15" creationId="{7B2E2092-06BD-C005-8E25-FD799D5B477B}"/>
          </ac:spMkLst>
        </pc:spChg>
        <pc:picChg chg="mod">
          <ac:chgData name="jycyip" userId="e451b55f-43e5-4d0a-b138-bad5c0102622" providerId="ADAL" clId="{0CE1FD9A-4C07-A744-A7D7-AC6A56833CEF}" dt="2025-08-21T04:08:33.684" v="71" actId="1076"/>
          <ac:picMkLst>
            <pc:docMk/>
            <pc:sldMk cId="733918025" sldId="411"/>
            <ac:picMk id="5" creationId="{B9822A72-DED9-417A-8C08-1FBC9B4E148C}"/>
          </ac:picMkLst>
        </pc:picChg>
      </pc:sldChg>
      <pc:sldChg chg="modSp mod">
        <pc:chgData name="jycyip" userId="e451b55f-43e5-4d0a-b138-bad5c0102622" providerId="ADAL" clId="{0CE1FD9A-4C07-A744-A7D7-AC6A56833CEF}" dt="2025-08-21T04:25:33.506" v="643" actId="1076"/>
        <pc:sldMkLst>
          <pc:docMk/>
          <pc:sldMk cId="2661951262" sldId="419"/>
        </pc:sldMkLst>
        <pc:spChg chg="mod">
          <ac:chgData name="jycyip" userId="e451b55f-43e5-4d0a-b138-bad5c0102622" providerId="ADAL" clId="{0CE1FD9A-4C07-A744-A7D7-AC6A56833CEF}" dt="2025-08-21T04:25:33.506" v="643" actId="1076"/>
          <ac:spMkLst>
            <pc:docMk/>
            <pc:sldMk cId="2661951262" sldId="419"/>
            <ac:spMk id="7" creationId="{30DF21FF-C014-4074-80FE-221E3C92145E}"/>
          </ac:spMkLst>
        </pc:spChg>
      </pc:sldChg>
      <pc:sldChg chg="addSp delSp modSp mod">
        <pc:chgData name="jycyip" userId="e451b55f-43e5-4d0a-b138-bad5c0102622" providerId="ADAL" clId="{0CE1FD9A-4C07-A744-A7D7-AC6A56833CEF}" dt="2025-08-21T05:05:09.972" v="720" actId="478"/>
        <pc:sldMkLst>
          <pc:docMk/>
          <pc:sldMk cId="3227537012" sldId="423"/>
        </pc:sldMkLst>
        <pc:spChg chg="add del mod">
          <ac:chgData name="jycyip" userId="e451b55f-43e5-4d0a-b138-bad5c0102622" providerId="ADAL" clId="{0CE1FD9A-4C07-A744-A7D7-AC6A56833CEF}" dt="2025-08-21T05:05:08.784" v="719" actId="478"/>
          <ac:spMkLst>
            <pc:docMk/>
            <pc:sldMk cId="3227537012" sldId="423"/>
            <ac:spMk id="3" creationId="{CCE3BBC6-7C30-A910-26C5-5D6796A8E9C7}"/>
          </ac:spMkLst>
        </pc:spChg>
        <pc:spChg chg="add del mod">
          <ac:chgData name="jycyip" userId="e451b55f-43e5-4d0a-b138-bad5c0102622" providerId="ADAL" clId="{0CE1FD9A-4C07-A744-A7D7-AC6A56833CEF}" dt="2025-08-21T05:05:09.972" v="720" actId="478"/>
          <ac:spMkLst>
            <pc:docMk/>
            <pc:sldMk cId="3227537012" sldId="423"/>
            <ac:spMk id="5" creationId="{E0B804F4-0A0D-073F-3892-C548CEA56B8A}"/>
          </ac:spMkLst>
        </pc:spChg>
      </pc:sldChg>
      <pc:sldChg chg="add setBg">
        <pc:chgData name="jycyip" userId="e451b55f-43e5-4d0a-b138-bad5c0102622" providerId="ADAL" clId="{0CE1FD9A-4C07-A744-A7D7-AC6A56833CEF}" dt="2025-08-21T05:08:14.456" v="738"/>
        <pc:sldMkLst>
          <pc:docMk/>
          <pc:sldMk cId="0" sldId="424"/>
        </pc:sldMkLst>
      </pc:sldChg>
      <pc:sldChg chg="new del">
        <pc:chgData name="jycyip" userId="e451b55f-43e5-4d0a-b138-bad5c0102622" providerId="ADAL" clId="{0CE1FD9A-4C07-A744-A7D7-AC6A56833CEF}" dt="2025-08-21T04:08:51.110" v="75" actId="680"/>
        <pc:sldMkLst>
          <pc:docMk/>
          <pc:sldMk cId="2476961294" sldId="424"/>
        </pc:sldMkLst>
      </pc:sldChg>
      <pc:sldChg chg="new del">
        <pc:chgData name="jycyip" userId="e451b55f-43e5-4d0a-b138-bad5c0102622" providerId="ADAL" clId="{0CE1FD9A-4C07-A744-A7D7-AC6A56833CEF}" dt="2025-08-21T04:04:10.909" v="17" actId="2696"/>
        <pc:sldMkLst>
          <pc:docMk/>
          <pc:sldMk cId="3743946095" sldId="424"/>
        </pc:sldMkLst>
      </pc:sldChg>
      <pc:sldChg chg="delSp modSp add del mod">
        <pc:chgData name="jycyip" userId="e451b55f-43e5-4d0a-b138-bad5c0102622" providerId="ADAL" clId="{0CE1FD9A-4C07-A744-A7D7-AC6A56833CEF}" dt="2025-08-21T04:22:24.733" v="624" actId="2696"/>
        <pc:sldMkLst>
          <pc:docMk/>
          <pc:sldMk cId="4186164028" sldId="424"/>
        </pc:sldMkLst>
        <pc:spChg chg="mod">
          <ac:chgData name="jycyip" userId="e451b55f-43e5-4d0a-b138-bad5c0102622" providerId="ADAL" clId="{0CE1FD9A-4C07-A744-A7D7-AC6A56833CEF}" dt="2025-08-21T04:22:03.558" v="622" actId="20577"/>
          <ac:spMkLst>
            <pc:docMk/>
            <pc:sldMk cId="4186164028" sldId="424"/>
            <ac:spMk id="4" creationId="{309D5AAA-A1B2-64C2-26CA-DA41813E9B0F}"/>
          </ac:spMkLst>
        </pc:spChg>
        <pc:spChg chg="del">
          <ac:chgData name="jycyip" userId="e451b55f-43e5-4d0a-b138-bad5c0102622" providerId="ADAL" clId="{0CE1FD9A-4C07-A744-A7D7-AC6A56833CEF}" dt="2025-08-21T04:21:48.036" v="613" actId="478"/>
          <ac:spMkLst>
            <pc:docMk/>
            <pc:sldMk cId="4186164028" sldId="424"/>
            <ac:spMk id="6" creationId="{41826E9A-33FE-5903-1B12-D39DA3650B3C}"/>
          </ac:spMkLst>
        </pc:spChg>
        <pc:picChg chg="mod">
          <ac:chgData name="jycyip" userId="e451b55f-43e5-4d0a-b138-bad5c0102622" providerId="ADAL" clId="{0CE1FD9A-4C07-A744-A7D7-AC6A56833CEF}" dt="2025-08-21T04:21:58.145" v="616" actId="1076"/>
          <ac:picMkLst>
            <pc:docMk/>
            <pc:sldMk cId="4186164028" sldId="424"/>
            <ac:picMk id="2" creationId="{213F5950-2546-7D97-B70B-09C7617E6103}"/>
          </ac:picMkLst>
        </pc:picChg>
        <pc:picChg chg="del">
          <ac:chgData name="jycyip" userId="e451b55f-43e5-4d0a-b138-bad5c0102622" providerId="ADAL" clId="{0CE1FD9A-4C07-A744-A7D7-AC6A56833CEF}" dt="2025-08-21T04:21:48.796" v="614" actId="478"/>
          <ac:picMkLst>
            <pc:docMk/>
            <pc:sldMk cId="4186164028" sldId="424"/>
            <ac:picMk id="5" creationId="{65D60984-3F97-F7D9-45AD-4657694B0C9C}"/>
          </ac:picMkLst>
        </pc:picChg>
      </pc:sldChg>
      <pc:sldChg chg="add del">
        <pc:chgData name="jycyip" userId="e451b55f-43e5-4d0a-b138-bad5c0102622" providerId="ADAL" clId="{0CE1FD9A-4C07-A744-A7D7-AC6A56833CEF}" dt="2025-08-21T05:06:24.799" v="734" actId="2696"/>
        <pc:sldMkLst>
          <pc:docMk/>
          <pc:sldMk cId="2799011511" sldId="425"/>
        </pc:sldMkLst>
      </pc:sldChg>
    </pc:docChg>
  </pc:docChgLst>
  <pc:docChgLst>
    <pc:chgData name="chmsung" userId="ec1f0e99-d9ff-49e5-a433-43480e24a823" providerId="ADAL" clId="{13AD1D36-DB2E-4628-8A6B-E4D5E6F8942F}"/>
    <pc:docChg chg="undo custSel addSld modSld">
      <pc:chgData name="chmsung" userId="ec1f0e99-d9ff-49e5-a433-43480e24a823" providerId="ADAL" clId="{13AD1D36-DB2E-4628-8A6B-E4D5E6F8942F}" dt="2025-08-21T03:52:17.059" v="2"/>
      <pc:docMkLst>
        <pc:docMk/>
      </pc:docMkLst>
      <pc:sldChg chg="add setBg">
        <pc:chgData name="chmsung" userId="ec1f0e99-d9ff-49e5-a433-43480e24a823" providerId="ADAL" clId="{13AD1D36-DB2E-4628-8A6B-E4D5E6F8942F}" dt="2025-08-21T03:52:17.059" v="2"/>
        <pc:sldMkLst>
          <pc:docMk/>
          <pc:sldMk cId="3788791734" sldId="257"/>
        </pc:sldMkLst>
      </pc:sldChg>
      <pc:sldChg chg="addSp delSp mod">
        <pc:chgData name="chmsung" userId="ec1f0e99-d9ff-49e5-a433-43480e24a823" providerId="ADAL" clId="{13AD1D36-DB2E-4628-8A6B-E4D5E6F8942F}" dt="2025-08-21T03:52:04.038" v="1" actId="22"/>
        <pc:sldMkLst>
          <pc:docMk/>
          <pc:sldMk cId="3719171906" sldId="377"/>
        </pc:sldMkLst>
        <pc:picChg chg="add del">
          <ac:chgData name="chmsung" userId="ec1f0e99-d9ff-49e5-a433-43480e24a823" providerId="ADAL" clId="{13AD1D36-DB2E-4628-8A6B-E4D5E6F8942F}" dt="2025-08-21T03:52:04.038" v="1" actId="22"/>
          <ac:picMkLst>
            <pc:docMk/>
            <pc:sldMk cId="3719171906" sldId="377"/>
            <ac:picMk id="5" creationId="{BF8CB2D5-DE30-4A25-97E8-C02E36C4411B}"/>
          </ac:picMkLst>
        </pc:picChg>
      </pc:sldChg>
    </pc:docChg>
  </pc:docChgLst>
  <pc:docChgLst>
    <pc:chgData name="chmsung" userId="ec1f0e99-d9ff-49e5-a433-43480e24a823" providerId="ADAL" clId="{64B37952-D06F-426B-839D-FAA474C4A521}"/>
    <pc:docChg chg="addSld delSld modSld sldOrd">
      <pc:chgData name="chmsung" userId="ec1f0e99-d9ff-49e5-a433-43480e24a823" providerId="ADAL" clId="{64B37952-D06F-426B-839D-FAA474C4A521}" dt="2025-08-21T03:59:25.510" v="3"/>
      <pc:docMkLst>
        <pc:docMk/>
      </pc:docMkLst>
      <pc:sldChg chg="add del setBg">
        <pc:chgData name="chmsung" userId="ec1f0e99-d9ff-49e5-a433-43480e24a823" providerId="ADAL" clId="{64B37952-D06F-426B-839D-FAA474C4A521}" dt="2025-08-21T03:59:22.948" v="1"/>
        <pc:sldMkLst>
          <pc:docMk/>
          <pc:sldMk cId="3788791734" sldId="257"/>
        </pc:sldMkLst>
      </pc:sldChg>
      <pc:sldChg chg="ord">
        <pc:chgData name="chmsung" userId="ec1f0e99-d9ff-49e5-a433-43480e24a823" providerId="ADAL" clId="{64B37952-D06F-426B-839D-FAA474C4A521}" dt="2025-08-21T03:59:25.510" v="3"/>
        <pc:sldMkLst>
          <pc:docMk/>
          <pc:sldMk cId="1853318321" sldId="37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C4651A-FF19-419B-9E73-2B3593A595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AB7A1D-0E7E-4FA6-8755-ECF6A43DFA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BE459-0E02-4211-9575-B3371CD9BB4C}" type="datetimeFigureOut">
              <a:rPr lang="en-HK" smtClean="0"/>
              <a:t>21/8/2025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2D26D-8CE8-4142-9E65-30A4B8EABB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C5128-F2ED-45BD-91F8-8BE1E16B43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774D3-B21B-4EAD-9C82-B3046DCEE58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360242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9654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4659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078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43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4" r:id="rId3"/>
    <p:sldLayoutId id="2147483655" r:id="rId4"/>
    <p:sldLayoutId id="2147483656" r:id="rId5"/>
    <p:sldLayoutId id="2147483666" r:id="rId6"/>
    <p:sldLayoutId id="2147483670" r:id="rId7"/>
    <p:sldLayoutId id="2147483671" r:id="rId8"/>
    <p:sldLayoutId id="2147483675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y7Qqc-4lAr0nA2RSy8DVBkrDmhA4m9o9/view?usp=drive_link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hkmu.edu.hk/lipace/ftp-student-area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ebmail.ouhk.edu.hk/" TargetMode="Externa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ouhk.edu.hk/" TargetMode="External"/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hkmu.edu.hk/ismart/OLE_Course_News.nsf/0/17EB3956271CF8B7482580DD000FA3E1/$File/ELiPACE%20User%20Manual%20for%20Students%20HKMU%20(2021).pdf?OpenElement&amp;filename:ELiPACE%20User%20Manual%20for%20Students%20HKMU%20(2021).pdf" TargetMode="External"/><Relationship Id="rId2" Type="http://schemas.openxmlformats.org/officeDocument/2006/relationships/hyperlink" Target="https://elipace.ouhk.edu.hk/" TargetMode="Externa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kmu.edu.hk/lipace/tc/ftp-student-area/" TargetMode="Externa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hkmu.edu.hk/students" TargetMode="Externa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chmsung@hkmu.edu.hk" TargetMode="External"/><Relationship Id="rId2" Type="http://schemas.openxmlformats.org/officeDocument/2006/relationships/hyperlink" Target="mailto:jycyip@hkmu.edu.hk" TargetMode="Externa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hyperlink" Target="https://www.hkmu.edu.hk/lipace/tc/admission/enrollment-form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fRO0az-JW6hWbN3-tUWhKmDn5q70_epP/view?usp=sharing" TargetMode="Externa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Zlsn7ConWjHRmGwcwfEyUcQ13GqHTwxr/view?usp=sharing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Diploma in </a:t>
            </a:r>
            <a:b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Services (FDPNS)</a:t>
            </a:r>
            <a:b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altLang="zh-HK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26/8/2025</a:t>
            </a:r>
            <a:r>
              <a:rPr lang="en-HK" altLang="zh-HK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HK" altLang="zh-HK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HK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</a:p>
          <a:p>
            <a:pPr marL="152400" indent="0">
              <a:buNone/>
            </a:pPr>
            <a:r>
              <a:rPr lang="sv-SE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E23A4A-62D1-451D-B6E9-2CEA5E572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1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Speech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drive.google.com/file/d/1y7Qqc-4lAr0nA2RSy8DVBkrDmhA4m9o9/view?usp=drive_link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Chen Yi-Fan 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Ching Ka Wai 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Dr Chim Hiu Man 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8B13EE-64DD-4225-BD2A-26E82E203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18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DA5F-2A9E-483F-A225-859C4972A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升學階梯 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Study Pathway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112C0-2DE8-47A0-9358-0E8328C18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5</a:t>
            </a:fld>
            <a:endParaRPr lang="en-US"/>
          </a:p>
        </p:txBody>
      </p:sp>
      <p:grpSp>
        <p:nvGrpSpPr>
          <p:cNvPr id="7" name="Google Shape;745;p105">
            <a:extLst>
              <a:ext uri="{FF2B5EF4-FFF2-40B4-BE49-F238E27FC236}">
                <a16:creationId xmlns:a16="http://schemas.microsoft.com/office/drawing/2014/main" id="{76C2A9E8-8415-4894-9317-B1A8509D6B93}"/>
              </a:ext>
            </a:extLst>
          </p:cNvPr>
          <p:cNvGrpSpPr/>
          <p:nvPr/>
        </p:nvGrpSpPr>
        <p:grpSpPr>
          <a:xfrm>
            <a:off x="798168" y="1447896"/>
            <a:ext cx="10446481" cy="4570509"/>
            <a:chOff x="0" y="-708903"/>
            <a:chExt cx="10446481" cy="4570509"/>
          </a:xfrm>
        </p:grpSpPr>
        <p:sp>
          <p:nvSpPr>
            <p:cNvPr id="8" name="Google Shape;746;p105">
              <a:extLst>
                <a:ext uri="{FF2B5EF4-FFF2-40B4-BE49-F238E27FC236}">
                  <a16:creationId xmlns:a16="http://schemas.microsoft.com/office/drawing/2014/main" id="{6743C03D-E9C8-41F2-B209-73082B5A23A4}"/>
                </a:ext>
              </a:extLst>
            </p:cNvPr>
            <p:cNvSpPr/>
            <p:nvPr/>
          </p:nvSpPr>
          <p:spPr>
            <a:xfrm rot="-5400000">
              <a:off x="-268202" y="114312"/>
              <a:ext cx="3812202" cy="3275797"/>
            </a:xfrm>
            <a:prstGeom prst="flowChartManualOperation">
              <a:avLst/>
            </a:prstGeom>
            <a:solidFill>
              <a:srgbClr val="F8FEC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747;p105">
              <a:extLst>
                <a:ext uri="{FF2B5EF4-FFF2-40B4-BE49-F238E27FC236}">
                  <a16:creationId xmlns:a16="http://schemas.microsoft.com/office/drawing/2014/main" id="{2500C39D-27B5-4113-B69F-7DF27728306D}"/>
                </a:ext>
              </a:extLst>
            </p:cNvPr>
            <p:cNvSpPr txBox="1"/>
            <p:nvPr/>
          </p:nvSpPr>
          <p:spPr>
            <a:xfrm>
              <a:off x="1" y="608549"/>
              <a:ext cx="3275797" cy="2287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0" tIns="0" rIns="1270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2000" b="1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文憑課程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Diploma</a:t>
              </a:r>
              <a:endParaRPr sz="1800" b="1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2000" b="1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護理服務文憑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 Diploma in 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 Nursing Services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 (1 year full-time)</a:t>
              </a:r>
              <a:endParaRPr sz="1600" b="1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0" name="Google Shape;748;p105">
              <a:extLst>
                <a:ext uri="{FF2B5EF4-FFF2-40B4-BE49-F238E27FC236}">
                  <a16:creationId xmlns:a16="http://schemas.microsoft.com/office/drawing/2014/main" id="{CB8E4BB4-203B-4025-AA86-86E10ABEFFA7}"/>
                </a:ext>
              </a:extLst>
            </p:cNvPr>
            <p:cNvSpPr/>
            <p:nvPr/>
          </p:nvSpPr>
          <p:spPr>
            <a:xfrm rot="-5400000">
              <a:off x="3254539" y="116408"/>
              <a:ext cx="3812202" cy="3271604"/>
            </a:xfrm>
            <a:prstGeom prst="flowChartManualOperation">
              <a:avLst/>
            </a:prstGeom>
            <a:solidFill>
              <a:srgbClr val="E5E5E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749;p105">
              <a:extLst>
                <a:ext uri="{FF2B5EF4-FFF2-40B4-BE49-F238E27FC236}">
                  <a16:creationId xmlns:a16="http://schemas.microsoft.com/office/drawing/2014/main" id="{207B8EDD-BD0C-4D10-937E-CB8922846B55}"/>
                </a:ext>
              </a:extLst>
            </p:cNvPr>
            <p:cNvSpPr txBox="1"/>
            <p:nvPr/>
          </p:nvSpPr>
          <p:spPr>
            <a:xfrm>
              <a:off x="3524838" y="608549"/>
              <a:ext cx="3271604" cy="2287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2000" b="1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高級文憑課程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Higher Diploma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-US" sz="1200" b="1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包括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HKMU </a:t>
              </a:r>
              <a:r>
                <a:rPr lang="en-US" sz="1200" b="1" i="0" u="none" strike="noStrike" cap="none" dirty="0" err="1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LiPACE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 </a:t>
              </a: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  </a:t>
              </a:r>
              <a:r>
                <a:rPr lang="en-US" sz="1200" b="1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醫療護理高級文憑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(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SSSDP</a:t>
              </a:r>
              <a:r>
                <a:rPr lang="en-US" sz="12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   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  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20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16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(2 years full-time)</a:t>
              </a:r>
              <a:br>
                <a:rPr lang="en-US" sz="16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</a:br>
              <a:r>
                <a:rPr lang="en-US" sz="14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14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750;p105">
              <a:extLst>
                <a:ext uri="{FF2B5EF4-FFF2-40B4-BE49-F238E27FC236}">
                  <a16:creationId xmlns:a16="http://schemas.microsoft.com/office/drawing/2014/main" id="{3968B79E-1747-4554-9C77-EB36E9BD22BD}"/>
                </a:ext>
              </a:extLst>
            </p:cNvPr>
            <p:cNvSpPr/>
            <p:nvPr/>
          </p:nvSpPr>
          <p:spPr>
            <a:xfrm rot="-5400000">
              <a:off x="6486277" y="-98598"/>
              <a:ext cx="4570509" cy="3349900"/>
            </a:xfrm>
            <a:prstGeom prst="flowChartManualOperation">
              <a:avLst/>
            </a:prstGeom>
            <a:solidFill>
              <a:srgbClr val="CCFF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751;p105">
              <a:extLst>
                <a:ext uri="{FF2B5EF4-FFF2-40B4-BE49-F238E27FC236}">
                  <a16:creationId xmlns:a16="http://schemas.microsoft.com/office/drawing/2014/main" id="{738C6D95-0BA2-4C63-A844-C165F23D3E31}"/>
                </a:ext>
              </a:extLst>
            </p:cNvPr>
            <p:cNvSpPr txBox="1"/>
            <p:nvPr/>
          </p:nvSpPr>
          <p:spPr>
            <a:xfrm>
              <a:off x="7045482" y="-655452"/>
              <a:ext cx="3275797" cy="4436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</a:t>
              </a:r>
              <a:r>
                <a:rPr lang="en-US" sz="2000" b="1" i="0" u="none" strike="noStrike" cap="none" dirty="0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*</a:t>
              </a:r>
              <a:r>
                <a:rPr lang="en-US" sz="2000" b="1" i="0" u="none" strike="noStrike" cap="none" dirty="0" err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本地或</a:t>
              </a:r>
              <a:r>
                <a:rPr lang="en-US" sz="1800" b="1" i="0" u="none" strike="noStrike" cap="none" dirty="0" err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海外</a:t>
              </a:r>
              <a:r>
                <a:rPr lang="en-US" sz="2000" b="1" i="0" u="none" strike="noStrike" cap="none" dirty="0" err="1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學位課程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Arial"/>
                </a:rPr>
                <a:t>Local or Overseas Degree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護理系學士二</a:t>
              </a:r>
              <a:r>
                <a:rPr lang="en-US" sz="14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/</a:t>
              </a: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三年級入學</a:t>
              </a:r>
              <a:r>
                <a:rPr lang="en-US" sz="14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香港大學、香港中文大學</a:t>
              </a:r>
              <a:r>
                <a:rPr lang="en-US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、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香港理工大學等</a:t>
              </a:r>
              <a:r>
                <a:rPr lang="en-US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護理系學士</a:t>
              </a:r>
              <a:r>
                <a:rPr lang="en-US" sz="14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香港都會大學、浸會大學等</a:t>
              </a:r>
              <a:r>
                <a:rPr lang="en-US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自資院校</a:t>
              </a:r>
              <a:r>
                <a:rPr lang="en-US" sz="14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/</a:t>
              </a: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大學</a:t>
              </a:r>
              <a:r>
                <a:rPr lang="en-US" sz="14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/</a:t>
              </a: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醫院管理局護士課程</a:t>
              </a:r>
              <a:r>
                <a:rPr lang="en-US" sz="14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聖方濟各大學、東華學院等</a:t>
              </a:r>
              <a:r>
                <a:rPr lang="en-US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其他健康護理及輔助醫療之本地及</a:t>
              </a:r>
              <a:endParaRPr sz="14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海外課程</a:t>
              </a:r>
              <a:endParaRPr sz="14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pic>
        <p:nvPicPr>
          <p:cNvPr id="14" name="Google Shape;752;p105" descr="QF3.JPG">
            <a:extLst>
              <a:ext uri="{FF2B5EF4-FFF2-40B4-BE49-F238E27FC236}">
                <a16:creationId xmlns:a16="http://schemas.microsoft.com/office/drawing/2014/main" id="{3FDDF6E3-0AEF-4665-8EE9-39EDCB6A97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23325" y="1402343"/>
            <a:ext cx="1162512" cy="67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53;p105" descr="QF4.JPG">
            <a:extLst>
              <a:ext uri="{FF2B5EF4-FFF2-40B4-BE49-F238E27FC236}">
                <a16:creationId xmlns:a16="http://schemas.microsoft.com/office/drawing/2014/main" id="{1F67CC9E-4B26-405F-BDB5-B3917FF617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3447" y="1394355"/>
            <a:ext cx="1152128" cy="67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44;p105" descr="QF5.JPG">
            <a:extLst>
              <a:ext uri="{FF2B5EF4-FFF2-40B4-BE49-F238E27FC236}">
                <a16:creationId xmlns:a16="http://schemas.microsoft.com/office/drawing/2014/main" id="{3F053B69-D05C-4A60-ACF8-76CC5DFE5E5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9509" y="1165210"/>
            <a:ext cx="1163745" cy="692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76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DCC7-6FD5-4976-9482-41551C154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Today’s content</a:t>
            </a:r>
            <a:r>
              <a:rPr lang="en-US" sz="3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14B01-5834-4C1D-8029-6C02222AA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HK" sz="28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Access to Student Area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HK" sz="280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Activation of Email Account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HK" sz="280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Login Email &amp; Open Learning Environment (OLE)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HK" sz="280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Class Division and Timetable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HK" sz="28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Academic Results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1B171-9AC1-429E-BF2A-C1AA6A8F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1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CD267-3B60-44CC-AD61-58D94BA6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進入學生網頁</a:t>
            </a:r>
            <a:r>
              <a:rPr lang="en-US" sz="3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Access to Student Area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4135D-8F8D-41CD-BE35-61F9365D4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l-PL" sz="24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登入Go to: </a:t>
            </a:r>
            <a:r>
              <a:rPr lang="pl-PL" sz="2400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https://www.hkmu.edu.hk/lipace/ftp-student-area/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pl-PL" sz="1050"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lang="pl-PL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pl-PL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FD800-0194-453F-B79C-EB0F677D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7</a:t>
            </a:fld>
            <a:endParaRPr lang="en-US"/>
          </a:p>
        </p:txBody>
      </p:sp>
      <p:pic>
        <p:nvPicPr>
          <p:cNvPr id="5" name="Google Shape;798;p8">
            <a:extLst>
              <a:ext uri="{FF2B5EF4-FFF2-40B4-BE49-F238E27FC236}">
                <a16:creationId xmlns:a16="http://schemas.microsoft.com/office/drawing/2014/main" id="{084BEAC0-2EA7-40B8-A909-C9B594B37A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4416" t="6499" b="42283"/>
          <a:stretch/>
        </p:blipFill>
        <p:spPr>
          <a:xfrm>
            <a:off x="532984" y="2311907"/>
            <a:ext cx="4338376" cy="351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E0EFF4-AE8D-4ED0-BACF-3B6653E0C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360" y="2303980"/>
            <a:ext cx="5733796" cy="3520401"/>
          </a:xfrm>
          <a:prstGeom prst="rect">
            <a:avLst/>
          </a:prstGeom>
        </p:spPr>
      </p:pic>
      <p:sp>
        <p:nvSpPr>
          <p:cNvPr id="8" name="Google Shape;801;p8">
            <a:extLst>
              <a:ext uri="{FF2B5EF4-FFF2-40B4-BE49-F238E27FC236}">
                <a16:creationId xmlns:a16="http://schemas.microsoft.com/office/drawing/2014/main" id="{9D5C1F9C-FC37-4FCF-A777-D7CA29206D26}"/>
              </a:ext>
            </a:extLst>
          </p:cNvPr>
          <p:cNvSpPr/>
          <p:nvPr/>
        </p:nvSpPr>
        <p:spPr>
          <a:xfrm>
            <a:off x="10017489" y="4744152"/>
            <a:ext cx="1519881" cy="530381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Student Handbook</a:t>
            </a:r>
            <a:endParaRPr sz="1400" b="0" i="0" u="none" strike="noStrike" cap="none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9" name="Google Shape;800;p8">
            <a:extLst>
              <a:ext uri="{FF2B5EF4-FFF2-40B4-BE49-F238E27FC236}">
                <a16:creationId xmlns:a16="http://schemas.microsoft.com/office/drawing/2014/main" id="{6FB6C7A0-A7DF-4730-8AA7-95B714CFB287}"/>
              </a:ext>
            </a:extLst>
          </p:cNvPr>
          <p:cNvCxnSpPr>
            <a:cxnSpLocks/>
          </p:cNvCxnSpPr>
          <p:nvPr/>
        </p:nvCxnSpPr>
        <p:spPr>
          <a:xfrm>
            <a:off x="8779553" y="4506012"/>
            <a:ext cx="1241138" cy="326887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799;p8">
            <a:extLst>
              <a:ext uri="{FF2B5EF4-FFF2-40B4-BE49-F238E27FC236}">
                <a16:creationId xmlns:a16="http://schemas.microsoft.com/office/drawing/2014/main" id="{67D7D8C8-DC54-41B5-8130-B20DFDEAF5F4}"/>
              </a:ext>
            </a:extLst>
          </p:cNvPr>
          <p:cNvSpPr/>
          <p:nvPr/>
        </p:nvSpPr>
        <p:spPr>
          <a:xfrm>
            <a:off x="7369595" y="3355942"/>
            <a:ext cx="1519881" cy="138821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4961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24EE-BCFA-4B43-AA36-05E14524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srgbClr val="0070C0"/>
                </a:solidFill>
                <a:latin typeface="Microsoft JhengHei"/>
                <a:ea typeface="Microsoft JhengHei"/>
              </a:rPr>
              <a:t>課程學生手冊 </a:t>
            </a:r>
            <a:r>
              <a:rPr lang="en-HK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Handbook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BB37AC-3007-48EA-9F9B-CF0C78407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167" y="1260214"/>
            <a:ext cx="8459205" cy="45561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17C5C-3570-423A-9471-BA4217D43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8</a:t>
            </a:fld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0DF21FF-C014-4074-80FE-221E3C92145E}"/>
              </a:ext>
            </a:extLst>
          </p:cNvPr>
          <p:cNvSpPr/>
          <p:nvPr/>
        </p:nvSpPr>
        <p:spPr>
          <a:xfrm rot="10800000">
            <a:off x="2769628" y="5402525"/>
            <a:ext cx="1395168" cy="413814"/>
          </a:xfrm>
          <a:prstGeom prst="rightArrow">
            <a:avLst/>
          </a:prstGeom>
          <a:solidFill>
            <a:srgbClr val="C72105"/>
          </a:solidFill>
          <a:ln>
            <a:solidFill>
              <a:srgbClr val="C72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>
              <a:ln>
                <a:solidFill>
                  <a:srgbClr val="C00000"/>
                </a:solidFill>
              </a:ln>
              <a:solidFill>
                <a:srgbClr val="C721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951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5B09-9603-4503-A044-CB36EEBF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 dirty="0">
                <a:solidFill>
                  <a:srgbClr val="0070C0"/>
                </a:solidFill>
                <a:latin typeface="Microsoft JhengHei"/>
                <a:ea typeface="Microsoft JhengHei"/>
              </a:rPr>
              <a:t>課程學生手冊 </a:t>
            </a:r>
            <a:r>
              <a:rPr lang="en-HK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Handbook </a:t>
            </a:r>
            <a:endParaRPr lang="en-HK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D36FED-A48E-4188-AC0D-B4A2A2FFC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3638" y="1290507"/>
            <a:ext cx="3261921" cy="45561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66B35-9AB0-4808-B9B7-05A57B4C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3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8618-753E-417E-A3DB-9BC9BE256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>
                <a:solidFill>
                  <a:srgbClr val="0070C0"/>
                </a:solidFill>
                <a:latin typeface="Microsoft JhengHei"/>
                <a:ea typeface="Microsoft JhengHei"/>
              </a:rPr>
              <a:t>課程學生手冊 </a:t>
            </a:r>
            <a:r>
              <a:rPr lang="en-HK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Handbook 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FFE56-DEDB-4B80-8055-D6D8AC5F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D2385F-82B4-415C-ABC9-F902AA63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216" y="1309483"/>
            <a:ext cx="3409753" cy="45388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A7A126-957A-4673-A342-5DB1D1F5F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209" y="1356282"/>
            <a:ext cx="3621318" cy="449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06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6A37B-E45A-4367-A7ED-7BBA1496B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 dirty="0">
                <a:solidFill>
                  <a:srgbClr val="0070C0"/>
                </a:solidFill>
                <a:latin typeface="Microsoft JhengHei"/>
                <a:ea typeface="Microsoft JhengHei"/>
              </a:rPr>
              <a:t>課程學生手冊 </a:t>
            </a:r>
            <a:r>
              <a:rPr lang="en-HK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Handbook </a:t>
            </a:r>
            <a:endParaRPr lang="en-HK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7C534C-CBDC-4D85-A959-E75E23FDE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60" y="1176861"/>
            <a:ext cx="6194860" cy="45561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43917-225C-4D8C-B934-8E0A0B03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E50C01-7031-4168-BA56-4260809E6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841" y="1224582"/>
            <a:ext cx="5621770" cy="446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29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10FF-53AD-4055-B9BC-155D3B3E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啟動電郵戶口</a:t>
            </a:r>
            <a:r>
              <a:rPr lang="en-US" sz="3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Activation of Email Account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39FB3-4ACD-46DD-B96D-E167FB4E1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ja-JP" alt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請參閱學生手冊 </a:t>
            </a: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ja-JP" altLang="en-US" sz="2200" b="1" u="sng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你需要先設定密碼</a:t>
            </a: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：</a:t>
            </a:r>
          </a:p>
          <a:p>
            <a:pPr marL="457189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-JP" altLang="en-US" sz="2200" b="1" dirty="0"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200" b="1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www.hkmu.edu.hk </a:t>
            </a:r>
            <a:r>
              <a:rPr lang="en-US" sz="2200" b="1" dirty="0"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ja-JP" altLang="en-US" sz="2200" b="1" dirty="0">
                <a:latin typeface="Arial"/>
                <a:ea typeface="Arial"/>
                <a:cs typeface="Arial"/>
                <a:sym typeface="Arial"/>
              </a:rPr>
              <a:t>在學學生 → 本科生及副學位→ </a:t>
            </a:r>
            <a:r>
              <a:rPr lang="ja-JP" altLang="en-US" sz="2200" b="1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服務及支援→ </a:t>
            </a:r>
            <a:endParaRPr lang="ja-JP" altLang="en-US" dirty="0">
              <a:highlight>
                <a:srgbClr val="FFFF00"/>
              </a:highlight>
            </a:endParaRPr>
          </a:p>
          <a:p>
            <a:pPr marL="609387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-JP" altLang="en-US" sz="2200" b="1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   統一密碼管理 </a:t>
            </a:r>
            <a:r>
              <a:rPr lang="en-US" altLang="ja-JP" sz="2200" b="1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ja-JP" altLang="en-US" sz="2200" b="1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學生</a:t>
            </a:r>
            <a:r>
              <a:rPr lang="en-US" altLang="ja-JP" sz="2200" b="1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lang="ja-JP" altLang="en-US" sz="2200" b="1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lang="ja-JP" altLang="en-US"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Please refer to Student Handbook </a:t>
            </a:r>
            <a:endParaRPr lang="en-US" sz="2200" dirty="0">
              <a:solidFill>
                <a:srgbClr val="FFFF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Create a new password first: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391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www.hkmu.edu.hk → Current Students → Undergraduate and sub-degree→ Services and Support → Single Password Management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C85D0-0D64-4259-8406-1EA33110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46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AFE7F-7CA0-4493-A2BA-25E755D7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C8C21-5D84-4D63-A64F-E0B5233EC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C013D-B33D-4FB9-82D4-BA7FF10E0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13</a:t>
            </a:fld>
            <a:endParaRPr lang="en-US"/>
          </a:p>
        </p:txBody>
      </p:sp>
      <p:pic>
        <p:nvPicPr>
          <p:cNvPr id="5" name="Google Shape;819;p10">
            <a:extLst>
              <a:ext uri="{FF2B5EF4-FFF2-40B4-BE49-F238E27FC236}">
                <a16:creationId xmlns:a16="http://schemas.microsoft.com/office/drawing/2014/main" id="{D264AC8E-80B6-4E42-B5FC-2FFF8A699E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6469" r="2852" b="4935"/>
          <a:stretch/>
        </p:blipFill>
        <p:spPr>
          <a:xfrm>
            <a:off x="836242" y="-21772"/>
            <a:ext cx="11148930" cy="60339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20;p10">
            <a:extLst>
              <a:ext uri="{FF2B5EF4-FFF2-40B4-BE49-F238E27FC236}">
                <a16:creationId xmlns:a16="http://schemas.microsoft.com/office/drawing/2014/main" id="{4EE18722-02EF-4D34-B22A-CEA83FB3E501}"/>
              </a:ext>
            </a:extLst>
          </p:cNvPr>
          <p:cNvSpPr/>
          <p:nvPr/>
        </p:nvSpPr>
        <p:spPr>
          <a:xfrm rot="10800000">
            <a:off x="7818307" y="4771645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5486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65F2F-1327-4ADF-B5DC-A504A0098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14</a:t>
            </a:fld>
            <a:endParaRPr lang="en-US"/>
          </a:p>
        </p:txBody>
      </p:sp>
      <p:pic>
        <p:nvPicPr>
          <p:cNvPr id="5" name="Google Shape;827;p11">
            <a:extLst>
              <a:ext uri="{FF2B5EF4-FFF2-40B4-BE49-F238E27FC236}">
                <a16:creationId xmlns:a16="http://schemas.microsoft.com/office/drawing/2014/main" id="{FEF14BC2-A233-4476-A3B9-F379D6C19C0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926" t="5723" r="29355" b="33027"/>
          <a:stretch/>
        </p:blipFill>
        <p:spPr>
          <a:xfrm>
            <a:off x="1819822" y="1"/>
            <a:ext cx="8812429" cy="59838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56;p14">
            <a:extLst>
              <a:ext uri="{FF2B5EF4-FFF2-40B4-BE49-F238E27FC236}">
                <a16:creationId xmlns:a16="http://schemas.microsoft.com/office/drawing/2014/main" id="{04436960-B04A-49ED-A279-95355EE63F92}"/>
              </a:ext>
            </a:extLst>
          </p:cNvPr>
          <p:cNvSpPr/>
          <p:nvPr/>
        </p:nvSpPr>
        <p:spPr>
          <a:xfrm>
            <a:off x="1418647" y="2838000"/>
            <a:ext cx="1122213" cy="497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7561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99050-9F0D-4F51-B7A4-A8F634F5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15</a:t>
            </a:fld>
            <a:endParaRPr lang="en-US"/>
          </a:p>
        </p:txBody>
      </p:sp>
      <p:pic>
        <p:nvPicPr>
          <p:cNvPr id="5" name="Google Shape;837;p12">
            <a:extLst>
              <a:ext uri="{FF2B5EF4-FFF2-40B4-BE49-F238E27FC236}">
                <a16:creationId xmlns:a16="http://schemas.microsoft.com/office/drawing/2014/main" id="{B0F983E4-EE4D-4FC3-BDD8-9E474FF147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0625" t="5972" r="30544" b="12221"/>
          <a:stretch/>
        </p:blipFill>
        <p:spPr>
          <a:xfrm>
            <a:off x="1240787" y="0"/>
            <a:ext cx="7059054" cy="6030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1E8CF6-8522-4206-92AB-B2CACC74D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841" y="1520562"/>
            <a:ext cx="3573724" cy="35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53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00FB-9F70-4A2C-921B-289477B35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lang="en-US" sz="3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Login to Your Email Account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38A9C-C214-460C-878F-2CA3AFF20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HK" sz="1200" dirty="0">
                <a:latin typeface="Arial"/>
                <a:ea typeface="Arial"/>
                <a:cs typeface="Arial"/>
                <a:sym typeface="Arial"/>
              </a:rPr>
              <a:t>				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HK" sz="2000" dirty="0" err="1">
                <a:latin typeface="Arial"/>
                <a:ea typeface="Arial"/>
                <a:cs typeface="Arial"/>
                <a:sym typeface="Arial"/>
              </a:rPr>
              <a:t>登入Go</a:t>
            </a:r>
            <a:r>
              <a:rPr lang="en-HK" sz="2000" dirty="0">
                <a:latin typeface="Arial"/>
                <a:ea typeface="Arial"/>
                <a:cs typeface="Arial"/>
                <a:sym typeface="Arial"/>
              </a:rPr>
              <a:t> to:  </a:t>
            </a:r>
            <a:r>
              <a:rPr lang="en-HK" sz="2400" b="1" u="sng" dirty="0">
                <a:solidFill>
                  <a:schemeClr val="hlink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/>
              </a:rPr>
              <a:t>webmail.hkmu.edu.hk</a:t>
            </a:r>
            <a:r>
              <a:rPr lang="en-HK" sz="24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endParaRPr lang="en-H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Or</a:t>
            </a:r>
            <a:endParaRPr lang="en-US" altLang="ja-JP" sz="2400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登入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 to:  </a:t>
            </a:r>
            <a:r>
              <a:rPr lang="en-US" sz="2400" b="1" i="0" u="sng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www.hkmu.edu.hk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在學學生</a:t>
            </a:r>
            <a:r>
              <a:rPr lang="ja-JP" altLang="en-US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→本科生及副學位→ 服務及支援→ 大學電郵服務→ 電子郵件</a:t>
            </a:r>
            <a:r>
              <a:rPr lang="en-US" altLang="ja-JP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O365 Email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endParaRPr lang="en-US" sz="20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Current Students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→ Undergraduate and sub-degree → Services and Support → Email Service →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Webmail/O365 Email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9A113-6B73-409C-A957-FB60CD608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3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02F04-84CF-424A-AE51-617BCA44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17</a:t>
            </a:fld>
            <a:endParaRPr lang="en-US"/>
          </a:p>
        </p:txBody>
      </p:sp>
      <p:pic>
        <p:nvPicPr>
          <p:cNvPr id="5" name="Google Shape;855;p14">
            <a:extLst>
              <a:ext uri="{FF2B5EF4-FFF2-40B4-BE49-F238E27FC236}">
                <a16:creationId xmlns:a16="http://schemas.microsoft.com/office/drawing/2014/main" id="{C414FD61-8F94-4E3B-8205-686A519371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5208" t="12406" r="36772" b="19349"/>
          <a:stretch/>
        </p:blipFill>
        <p:spPr>
          <a:xfrm>
            <a:off x="3464132" y="0"/>
            <a:ext cx="4830101" cy="66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56;p14">
            <a:extLst>
              <a:ext uri="{FF2B5EF4-FFF2-40B4-BE49-F238E27FC236}">
                <a16:creationId xmlns:a16="http://schemas.microsoft.com/office/drawing/2014/main" id="{18D176E8-8693-42F9-A701-23A4C9C8F7FD}"/>
              </a:ext>
            </a:extLst>
          </p:cNvPr>
          <p:cNvSpPr/>
          <p:nvPr/>
        </p:nvSpPr>
        <p:spPr>
          <a:xfrm>
            <a:off x="2299717" y="2113830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653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664C7-99D6-49A9-9F69-2A1ABAB9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51" y="662772"/>
            <a:ext cx="10151035" cy="1128320"/>
          </a:xfrm>
        </p:spPr>
        <p:txBody>
          <a:bodyPr/>
          <a:lstStyle/>
          <a:p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Login to Your Email Account</a:t>
            </a:r>
            <a:b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en-US" sz="3200" dirty="0" err="1">
                <a:solidFill>
                  <a:srgbClr val="FF0000"/>
                </a:solidFill>
              </a:rPr>
              <a:t>首次使用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First time set up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/>
            </a:r>
            <a:b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</a:b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D356D-BF9E-4DA3-A895-B86E99E8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18</a:t>
            </a:fld>
            <a:endParaRPr lang="en-US"/>
          </a:p>
        </p:txBody>
      </p:sp>
      <p:pic>
        <p:nvPicPr>
          <p:cNvPr id="5" name="Google Shape;863;p15">
            <a:extLst>
              <a:ext uri="{FF2B5EF4-FFF2-40B4-BE49-F238E27FC236}">
                <a16:creationId xmlns:a16="http://schemas.microsoft.com/office/drawing/2014/main" id="{FCDF6182-A7BB-4A64-A94A-328F7A2B87E3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l="5312" t="10093" r="18905" b="27964"/>
          <a:stretch/>
        </p:blipFill>
        <p:spPr>
          <a:xfrm>
            <a:off x="1088666" y="1697021"/>
            <a:ext cx="9334565" cy="42910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65;p15">
            <a:extLst>
              <a:ext uri="{FF2B5EF4-FFF2-40B4-BE49-F238E27FC236}">
                <a16:creationId xmlns:a16="http://schemas.microsoft.com/office/drawing/2014/main" id="{664A2DCB-2364-48FF-BE71-AC4BFA424F36}"/>
              </a:ext>
            </a:extLst>
          </p:cNvPr>
          <p:cNvSpPr/>
          <p:nvPr/>
        </p:nvSpPr>
        <p:spPr>
          <a:xfrm>
            <a:off x="514479" y="2575344"/>
            <a:ext cx="1254290" cy="49999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66;p15">
            <a:extLst>
              <a:ext uri="{FF2B5EF4-FFF2-40B4-BE49-F238E27FC236}">
                <a16:creationId xmlns:a16="http://schemas.microsoft.com/office/drawing/2014/main" id="{1F19078D-F767-4F97-8680-084F8B398902}"/>
              </a:ext>
            </a:extLst>
          </p:cNvPr>
          <p:cNvSpPr/>
          <p:nvPr/>
        </p:nvSpPr>
        <p:spPr>
          <a:xfrm rot="10800000">
            <a:off x="3863104" y="2575344"/>
            <a:ext cx="1114247" cy="36581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8794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E3094-F40E-403D-A7E1-57EE0493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8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lang="ja-JP" altLang="en-US" sz="28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Login to Your Email Account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B14A5-B6C8-40EF-8788-4B205ECB4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輸入您的用戶名稱和密碼：</a:t>
            </a:r>
            <a:endParaRPr lang="ja-JP" altLang="en-US" sz="2200" dirty="0"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你的登錄 </a:t>
            </a: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ID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和電子郵件地址將是</a:t>
            </a:r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s”+ </a:t>
            </a:r>
            <a:r>
              <a:rPr lang="ja-JP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你的 </a:t>
            </a: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HKMU</a:t>
            </a: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學生 </a:t>
            </a: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ID</a:t>
            </a: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前 </a:t>
            </a:r>
            <a:r>
              <a:rPr lang="en-US" altLang="ja-JP" sz="2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7</a:t>
            </a:r>
            <a:r>
              <a:rPr lang="en-US" altLang="ja-JP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位數字 </a:t>
            </a:r>
            <a:r>
              <a:rPr lang="en-US" altLang="ja-JP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+ "@</a:t>
            </a: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live.hkmu.edu.hk”,  </a:t>
            </a: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並且需要使用你的 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O365 </a:t>
            </a:r>
            <a:r>
              <a:rPr lang="ja-JP" altLang="en-US" sz="2200" dirty="0">
                <a:latin typeface="Arial"/>
                <a:ea typeface="Arial"/>
                <a:cs typeface="Arial"/>
                <a:sym typeface="Arial"/>
              </a:rPr>
              <a:t>帳戶密碼登錄</a:t>
            </a:r>
          </a:p>
          <a:p>
            <a:pPr marL="457189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-JP" altLang="en-US" sz="22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例如</a:t>
            </a:r>
            <a:r>
              <a:rPr lang="en-US" altLang="ja-JP" sz="22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ja-JP" altLang="en-US" sz="22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學生証號碼是 </a:t>
            </a:r>
            <a:r>
              <a:rPr lang="en-US" altLang="ja-JP" sz="2200" dirty="0">
                <a:solidFill>
                  <a:srgbClr val="7030A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12345678</a:t>
            </a:r>
            <a:r>
              <a:rPr lang="en-US" altLang="ja-JP" sz="22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ja-JP" altLang="en-US" sz="22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電子郵件地址是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s1234567@live.hkmu.edu.hk</a:t>
            </a:r>
          </a:p>
          <a:p>
            <a:pPr marL="457189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en-US" sz="2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4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Input your user name and password: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4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User name : “s” + first 7 digits of your student number + "@live.hkmu.edu.hk”, and use your O365 password for log in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Example Your student ID no is 12345678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	           Your student email address is s1234567@live.hkmu.edu.hk</a:t>
            </a:r>
            <a:endParaRPr lang="en-US" sz="240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CC4EE-4BAB-45AA-B20C-2A6BC617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13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77D5A-C535-4CB8-BAE8-ACD95594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20</a:t>
            </a:fld>
            <a:endParaRPr lang="en-US"/>
          </a:p>
        </p:txBody>
      </p:sp>
      <p:pic>
        <p:nvPicPr>
          <p:cNvPr id="5" name="Google Shape;884;p17">
            <a:extLst>
              <a:ext uri="{FF2B5EF4-FFF2-40B4-BE49-F238E27FC236}">
                <a16:creationId xmlns:a16="http://schemas.microsoft.com/office/drawing/2014/main" id="{0E9BA505-C402-49AC-93BA-CEF8046055B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3302" y="878648"/>
            <a:ext cx="10813756" cy="477200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83CBE5-BC7C-4BC5-88D6-4A841A9017EF}"/>
              </a:ext>
            </a:extLst>
          </p:cNvPr>
          <p:cNvSpPr txBox="1"/>
          <p:nvPr/>
        </p:nvSpPr>
        <p:spPr>
          <a:xfrm>
            <a:off x="2547595" y="2549107"/>
            <a:ext cx="6188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altLang="zh-TW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s”+</a:t>
            </a:r>
            <a:r>
              <a:rPr lang="zh-TW" altLang="en-US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學員學生証號碼的前七位數字</a:t>
            </a:r>
            <a:endParaRPr lang="zh-TW" alt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A884D4-4CBC-4017-A3AC-341A5A623BCA}"/>
              </a:ext>
            </a:extLst>
          </p:cNvPr>
          <p:cNvSpPr txBox="1"/>
          <p:nvPr/>
        </p:nvSpPr>
        <p:spPr>
          <a:xfrm>
            <a:off x="4537934" y="4404232"/>
            <a:ext cx="6188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你的</a:t>
            </a:r>
            <a:r>
              <a:rPr lang="zh-TW" altLang="en-US" sz="1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統一密碼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F61B1C-EA5E-4EE5-8A32-AFF83920672E}"/>
              </a:ext>
            </a:extLst>
          </p:cNvPr>
          <p:cNvSpPr txBox="1"/>
          <p:nvPr/>
        </p:nvSpPr>
        <p:spPr>
          <a:xfrm>
            <a:off x="3914481" y="5467500"/>
            <a:ext cx="61886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TW" altLang="en-US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登入後，根據指示啟動</a:t>
            </a:r>
            <a:r>
              <a:rPr lang="en-US" altLang="zh-TW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O365</a:t>
            </a:r>
            <a:r>
              <a:rPr lang="zh-TW" altLang="en-US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戶口</a:t>
            </a:r>
          </a:p>
        </p:txBody>
      </p:sp>
      <p:sp>
        <p:nvSpPr>
          <p:cNvPr id="12" name="Google Shape;890;p17">
            <a:extLst>
              <a:ext uri="{FF2B5EF4-FFF2-40B4-BE49-F238E27FC236}">
                <a16:creationId xmlns:a16="http://schemas.microsoft.com/office/drawing/2014/main" id="{6CED0E95-A4A4-4777-B2B1-511C88D0A697}"/>
              </a:ext>
            </a:extLst>
          </p:cNvPr>
          <p:cNvSpPr/>
          <p:nvPr/>
        </p:nvSpPr>
        <p:spPr>
          <a:xfrm>
            <a:off x="8691861" y="4336330"/>
            <a:ext cx="1314781" cy="859795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" name="Google Shape;887;p17">
            <a:extLst>
              <a:ext uri="{FF2B5EF4-FFF2-40B4-BE49-F238E27FC236}">
                <a16:creationId xmlns:a16="http://schemas.microsoft.com/office/drawing/2014/main" id="{E90A2F54-B8DB-47C0-9F56-B31E73A3F58A}"/>
              </a:ext>
            </a:extLst>
          </p:cNvPr>
          <p:cNvCxnSpPr/>
          <p:nvPr/>
        </p:nvCxnSpPr>
        <p:spPr>
          <a:xfrm>
            <a:off x="6385375" y="2788667"/>
            <a:ext cx="1246907" cy="25954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887;p17">
            <a:extLst>
              <a:ext uri="{FF2B5EF4-FFF2-40B4-BE49-F238E27FC236}">
                <a16:creationId xmlns:a16="http://schemas.microsoft.com/office/drawing/2014/main" id="{406592E6-3DE1-4BCF-A9BE-A7697EF38480}"/>
              </a:ext>
            </a:extLst>
          </p:cNvPr>
          <p:cNvCxnSpPr>
            <a:cxnSpLocks/>
          </p:cNvCxnSpPr>
          <p:nvPr/>
        </p:nvCxnSpPr>
        <p:spPr>
          <a:xfrm flipV="1">
            <a:off x="6570482" y="4284021"/>
            <a:ext cx="1180901" cy="26678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" name="Google Shape;887;p17">
            <a:extLst>
              <a:ext uri="{FF2B5EF4-FFF2-40B4-BE49-F238E27FC236}">
                <a16:creationId xmlns:a16="http://schemas.microsoft.com/office/drawing/2014/main" id="{16A4C76B-44DE-4E81-8727-0BA8D3FBB28A}"/>
              </a:ext>
            </a:extLst>
          </p:cNvPr>
          <p:cNvCxnSpPr>
            <a:cxnSpLocks/>
          </p:cNvCxnSpPr>
          <p:nvPr/>
        </p:nvCxnSpPr>
        <p:spPr>
          <a:xfrm flipV="1">
            <a:off x="7751383" y="5200717"/>
            <a:ext cx="1180901" cy="26678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921233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B4D2-C294-4AF0-B434-3FBC6B19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 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Microsoft JhengHei"/>
                <a:cs typeface="Times New Roman" panose="02020603050405020304" pitchFamily="18" charset="0"/>
                <a:sym typeface="Microsoft JhengHei"/>
              </a:rPr>
              <a:t>O365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電郵帳戶 </a:t>
            </a:r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Login O365 Email</a:t>
            </a:r>
            <a:b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</a:b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FB314-3A5D-4830-B449-B39F00379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lang="ja-JP" alt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登入</a:t>
            </a:r>
            <a:r>
              <a:rPr lang="en-US" altLang="ja-JP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200" b="0" i="0" u="sng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https://login.microsoftonline.com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</a:p>
          <a:p>
            <a:pPr marL="457200" marR="0" lvl="1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輸入你的「登入名稱」及 「密碼」</a:t>
            </a:r>
          </a:p>
          <a:p>
            <a:pPr marL="393074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ja-JP" altLang="en-US" sz="2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Enter the website: </a:t>
            </a:r>
            <a:r>
              <a:rPr lang="en-US" sz="3200" b="0" i="0" u="sng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https://login.microsoftonline.com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endParaRPr lang="en-US" sz="3200" b="0" i="0" u="sng" strike="noStrike" cap="none" dirty="0">
              <a:solidFill>
                <a:schemeClr val="lt1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4572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Enter your Login ID and Password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83349-2606-4059-9242-6CC3E3860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14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B7F22-6D6D-4215-97C2-8DFCF664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22</a:t>
            </a:fld>
            <a:endParaRPr lang="en-US"/>
          </a:p>
        </p:txBody>
      </p:sp>
      <p:pic>
        <p:nvPicPr>
          <p:cNvPr id="5" name="Google Shape;906;p19">
            <a:extLst>
              <a:ext uri="{FF2B5EF4-FFF2-40B4-BE49-F238E27FC236}">
                <a16:creationId xmlns:a16="http://schemas.microsoft.com/office/drawing/2014/main" id="{219FBCA2-7BF1-4A0F-A14E-D3898D7E18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8672" y="866493"/>
            <a:ext cx="5334000" cy="49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7;p19">
            <a:extLst>
              <a:ext uri="{FF2B5EF4-FFF2-40B4-BE49-F238E27FC236}">
                <a16:creationId xmlns:a16="http://schemas.microsoft.com/office/drawing/2014/main" id="{2BD402BC-34EA-4836-B706-B1075969F9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5486" y="1424924"/>
            <a:ext cx="5381625" cy="42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B98DEC-37D2-48D8-AB28-70A065C20727}"/>
              </a:ext>
            </a:extLst>
          </p:cNvPr>
          <p:cNvSpPr txBox="1"/>
          <p:nvPr/>
        </p:nvSpPr>
        <p:spPr>
          <a:xfrm>
            <a:off x="1329292" y="1004623"/>
            <a:ext cx="6683491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zh-TW" altLang="en-US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altLang="zh-TW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s”+</a:t>
            </a:r>
            <a:r>
              <a:rPr lang="zh-TW" altLang="en-US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學員學生証號碼的前七位數字</a:t>
            </a:r>
            <a:r>
              <a:rPr lang="en-US" altLang="zh-TW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+ “@live.hkmu.edu.hk”</a:t>
            </a:r>
            <a:endParaRPr lang="zh-TW" altLang="en-US" sz="1867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F16FD5-6427-4C1C-99AA-866BCCCCA927}"/>
              </a:ext>
            </a:extLst>
          </p:cNvPr>
          <p:cNvSpPr txBox="1"/>
          <p:nvPr/>
        </p:nvSpPr>
        <p:spPr>
          <a:xfrm>
            <a:off x="7732336" y="3882551"/>
            <a:ext cx="6188696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zh-TW" altLang="en-US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密碼：已自行設定的</a:t>
            </a:r>
            <a:r>
              <a:rPr lang="en-US" altLang="zh-TW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O365</a:t>
            </a:r>
            <a:r>
              <a:rPr lang="zh-TW" altLang="en-US" sz="1867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帳戶密碼</a:t>
            </a:r>
            <a:endParaRPr lang="zh-TW" alt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909;p19">
            <a:extLst>
              <a:ext uri="{FF2B5EF4-FFF2-40B4-BE49-F238E27FC236}">
                <a16:creationId xmlns:a16="http://schemas.microsoft.com/office/drawing/2014/main" id="{90FD03D0-C222-4C5F-BA56-C772E60EA447}"/>
              </a:ext>
            </a:extLst>
          </p:cNvPr>
          <p:cNvCxnSpPr>
            <a:cxnSpLocks/>
          </p:cNvCxnSpPr>
          <p:nvPr/>
        </p:nvCxnSpPr>
        <p:spPr>
          <a:xfrm flipH="1">
            <a:off x="2611225" y="1522409"/>
            <a:ext cx="816398" cy="77773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" name="Google Shape;909;p19">
            <a:extLst>
              <a:ext uri="{FF2B5EF4-FFF2-40B4-BE49-F238E27FC236}">
                <a16:creationId xmlns:a16="http://schemas.microsoft.com/office/drawing/2014/main" id="{55BE452B-7264-4209-B405-207A4217140C}"/>
              </a:ext>
            </a:extLst>
          </p:cNvPr>
          <p:cNvCxnSpPr>
            <a:cxnSpLocks/>
          </p:cNvCxnSpPr>
          <p:nvPr/>
        </p:nvCxnSpPr>
        <p:spPr>
          <a:xfrm flipH="1" flipV="1">
            <a:off x="8012783" y="3650472"/>
            <a:ext cx="301657" cy="191434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" name="Google Shape;913;p19">
            <a:extLst>
              <a:ext uri="{FF2B5EF4-FFF2-40B4-BE49-F238E27FC236}">
                <a16:creationId xmlns:a16="http://schemas.microsoft.com/office/drawing/2014/main" id="{E1C5F06A-A8AE-489E-A9CE-4F793B850CAE}"/>
              </a:ext>
            </a:extLst>
          </p:cNvPr>
          <p:cNvSpPr txBox="1"/>
          <p:nvPr/>
        </p:nvSpPr>
        <p:spPr>
          <a:xfrm>
            <a:off x="6910887" y="2481209"/>
            <a:ext cx="2807105" cy="3385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EFFF65"/>
                </a:solidFill>
                <a:latin typeface="Arial"/>
                <a:ea typeface="Arial"/>
                <a:cs typeface="Arial"/>
                <a:sym typeface="Arial"/>
              </a:rPr>
              <a:t>s1234567@live.hkmu.edu.hk</a:t>
            </a:r>
            <a:endParaRPr sz="1600" b="0" i="0" u="none" strike="noStrike" cap="none" dirty="0">
              <a:solidFill>
                <a:srgbClr val="EFFF6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1238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0E20A-2C2B-46F0-AECE-B1B224CC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23</a:t>
            </a:fld>
            <a:endParaRPr lang="en-US"/>
          </a:p>
        </p:txBody>
      </p:sp>
      <p:pic>
        <p:nvPicPr>
          <p:cNvPr id="5" name="Google Shape;922;p20">
            <a:extLst>
              <a:ext uri="{FF2B5EF4-FFF2-40B4-BE49-F238E27FC236}">
                <a16:creationId xmlns:a16="http://schemas.microsoft.com/office/drawing/2014/main" id="{10ADFCD1-5179-43C2-8B33-9FE2C58D295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1697" r="38256" b="4780"/>
          <a:stretch/>
        </p:blipFill>
        <p:spPr>
          <a:xfrm>
            <a:off x="4713815" y="202721"/>
            <a:ext cx="7380419" cy="56157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919;p20">
            <a:extLst>
              <a:ext uri="{FF2B5EF4-FFF2-40B4-BE49-F238E27FC236}">
                <a16:creationId xmlns:a16="http://schemas.microsoft.com/office/drawing/2014/main" id="{4218B1C0-66C6-4061-807C-50866EFCD9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50298"/>
          <a:stretch/>
        </p:blipFill>
        <p:spPr>
          <a:xfrm>
            <a:off x="304796" y="608715"/>
            <a:ext cx="3640348" cy="48038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20;p20">
            <a:extLst>
              <a:ext uri="{FF2B5EF4-FFF2-40B4-BE49-F238E27FC236}">
                <a16:creationId xmlns:a16="http://schemas.microsoft.com/office/drawing/2014/main" id="{FA2638B9-A133-4EAD-B23D-C401F9BBAD7D}"/>
              </a:ext>
            </a:extLst>
          </p:cNvPr>
          <p:cNvSpPr/>
          <p:nvPr/>
        </p:nvSpPr>
        <p:spPr>
          <a:xfrm>
            <a:off x="199026" y="2381929"/>
            <a:ext cx="760073" cy="47439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Google Shape;921;p20">
            <a:extLst>
              <a:ext uri="{FF2B5EF4-FFF2-40B4-BE49-F238E27FC236}">
                <a16:creationId xmlns:a16="http://schemas.microsoft.com/office/drawing/2014/main" id="{57442829-BEA7-4961-BED0-A063AB60A383}"/>
              </a:ext>
            </a:extLst>
          </p:cNvPr>
          <p:cNvCxnSpPr/>
          <p:nvPr/>
        </p:nvCxnSpPr>
        <p:spPr>
          <a:xfrm flipH="1">
            <a:off x="1064869" y="2192787"/>
            <a:ext cx="487679" cy="33866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" name="Google Shape;923;p20">
            <a:extLst>
              <a:ext uri="{FF2B5EF4-FFF2-40B4-BE49-F238E27FC236}">
                <a16:creationId xmlns:a16="http://schemas.microsoft.com/office/drawing/2014/main" id="{6A12C92F-D1E0-434D-8E2C-0AD7C9F2A91C}"/>
              </a:ext>
            </a:extLst>
          </p:cNvPr>
          <p:cNvSpPr/>
          <p:nvPr/>
        </p:nvSpPr>
        <p:spPr>
          <a:xfrm>
            <a:off x="3697231" y="2524203"/>
            <a:ext cx="1007986" cy="8223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3387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B7C57-9CD0-4BF9-8D5E-F58F8AD2C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</a:t>
            </a:r>
            <a:r>
              <a:rPr lang="en-US" sz="32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lang="en-US" sz="34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Online Learning Environment (OLE)</a:t>
            </a:r>
            <a:endParaRPr lang="en-HK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F98F-8D4A-482C-903F-8E529AAFC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ja-JP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請參閱學生手冊</a:t>
            </a: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ja-JP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登入 </a:t>
            </a:r>
            <a:r>
              <a:rPr lang="en-US" sz="2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elipace.hkmu.edu.hk/</a:t>
            </a: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ja-JP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在網上學習系統的登入版面輸入你的「使用者名稱」及「密碼」</a:t>
            </a: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lang="ja-JP" altLang="en-US" sz="220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Please refer to Student Handbook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Enter the website: </a:t>
            </a:r>
            <a:r>
              <a:rPr lang="en-US" sz="2200" u="sng" dirty="0">
                <a:solidFill>
                  <a:schemeClr val="hlink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/>
              </a:rPr>
              <a:t>elipace.hkmu.edu.hk/ </a:t>
            </a:r>
            <a:endParaRPr lang="en-US" sz="220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Enter your Username and Password</a:t>
            </a:r>
          </a:p>
          <a:p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0" i="0" u="sng" strike="noStrike" cap="none" dirty="0" err="1">
                <a:solidFill>
                  <a:schemeClr val="hlink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3"/>
              </a:rPr>
              <a:t>ELiPACE</a:t>
            </a:r>
            <a:r>
              <a:rPr lang="en-US" sz="1400" b="0" i="0" u="sng" strike="noStrike" cap="none" dirty="0">
                <a:solidFill>
                  <a:schemeClr val="hlink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3"/>
              </a:rPr>
              <a:t> User Manual for Students HKMU https://elipace.hkmu.edu.hk/ismart/OLE_Course_News.nsf/0/17EB3956271CF8B7482580DD000FA3E1/$File/ELiPACE%20User%20Manual%20for%20Students%20HKMU%20(2021).pdf?OpenElement&amp;filename:ELiPACE%20User%20Manual%20for%20Students%20HKMU%20(2021).pdf</a:t>
            </a:r>
            <a:endParaRPr lang="en-US" sz="1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DCEB9-CEAC-49A7-85FA-7BC19516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7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8ECD-8FC1-4BCE-BE34-972D58D53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</a:t>
            </a:r>
            <a:r>
              <a:rPr lang="en-US" sz="28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Online Learning Environment (OLE)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7A5D4-5F36-4FEE-B1B3-ED9D7F842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HK" sz="48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You can </a:t>
            </a:r>
            <a:r>
              <a:rPr lang="en-HK" sz="48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download the course materials, e.g. PPT, course schedule</a:t>
            </a:r>
            <a:endParaRPr lang="en-HK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HK" sz="48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You can also download student handbook</a:t>
            </a:r>
            <a:endParaRPr lang="en-HK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HK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38E2D-AB81-4B20-A616-D5BC1C7D7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40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352D6-2CF8-48CE-BCA9-A1B37632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</a:t>
            </a:r>
            <a:r>
              <a:rPr lang="en-US" sz="28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Online Learning Environment (OLE)</a:t>
            </a:r>
            <a:endParaRPr lang="en-HK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87141-3918-4BC7-84A7-8EC3A5F1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26</a:t>
            </a:fld>
            <a:endParaRPr lang="en-US"/>
          </a:p>
        </p:txBody>
      </p:sp>
      <p:pic>
        <p:nvPicPr>
          <p:cNvPr id="5" name="Google Shape;948;p24">
            <a:extLst>
              <a:ext uri="{FF2B5EF4-FFF2-40B4-BE49-F238E27FC236}">
                <a16:creationId xmlns:a16="http://schemas.microsoft.com/office/drawing/2014/main" id="{8BCC27EA-2976-4256-B0C5-B53EFC25D5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2" t="5999" r="-750" b="48220"/>
          <a:stretch/>
        </p:blipFill>
        <p:spPr>
          <a:xfrm>
            <a:off x="218276" y="1530681"/>
            <a:ext cx="11228768" cy="43626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id="{AB364363-504D-D26F-606D-5B8E81832AF6}"/>
              </a:ext>
            </a:extLst>
          </p:cNvPr>
          <p:cNvSpPr/>
          <p:nvPr/>
        </p:nvSpPr>
        <p:spPr>
          <a:xfrm>
            <a:off x="391885" y="2764971"/>
            <a:ext cx="5214258" cy="13280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4226466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307DC-2D61-4E00-AFFB-A4FE0535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67" y="719333"/>
            <a:ext cx="10265600" cy="1052906"/>
          </a:xfrm>
        </p:spPr>
        <p:txBody>
          <a:bodyPr/>
          <a:lstStyle/>
          <a:p>
            <a:r>
              <a:rPr lang="en-US" sz="2800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查閱所屬班別及上課時間表</a:t>
            </a:r>
            <a:r>
              <a:rPr lang="en-US" sz="28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 sz="28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Class Division and Timetable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5322-7B33-4AC7-8A59-0691BEC6B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167" y="1772239"/>
            <a:ext cx="10265600" cy="4366428"/>
          </a:xfrm>
        </p:spPr>
        <p:txBody>
          <a:bodyPr/>
          <a:lstStyle/>
          <a:p>
            <a:r>
              <a:rPr lang="pl-PL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登入</a:t>
            </a:r>
            <a:r>
              <a:rPr lang="pl-PL" sz="4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Go to: </a:t>
            </a:r>
            <a:r>
              <a:rPr lang="pl-PL" sz="4000" b="0" i="0" u="sng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https://www.hkmu.edu.hk/lipace/tc/ftp-student-area/</a:t>
            </a:r>
            <a:endParaRPr lang="pl-PL" sz="4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endParaRPr lang="en-HK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5DBD9-4752-4DB9-8304-2DE3AB715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06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4B7F7-8C1D-4C2A-94CE-1FEDE050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</a:t>
            </a:r>
            <a:r>
              <a:rPr lang="en-US" sz="32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Class Division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EF530-C13D-43A9-8DB4-8775AE07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28</a:t>
            </a:fld>
            <a:endParaRPr lang="en-US"/>
          </a:p>
        </p:txBody>
      </p:sp>
      <p:pic>
        <p:nvPicPr>
          <p:cNvPr id="5" name="Google Shape;965;p4">
            <a:extLst>
              <a:ext uri="{FF2B5EF4-FFF2-40B4-BE49-F238E27FC236}">
                <a16:creationId xmlns:a16="http://schemas.microsoft.com/office/drawing/2014/main" id="{59EAC590-9366-46FD-9305-DC2C9D3E41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19" t="6452" r="277" b="11483"/>
          <a:stretch/>
        </p:blipFill>
        <p:spPr>
          <a:xfrm>
            <a:off x="313839" y="1356448"/>
            <a:ext cx="5812200" cy="267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67;p4">
            <a:extLst>
              <a:ext uri="{FF2B5EF4-FFF2-40B4-BE49-F238E27FC236}">
                <a16:creationId xmlns:a16="http://schemas.microsoft.com/office/drawing/2014/main" id="{E1A6D4E6-CB1A-4D9F-803D-EB1F900F06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51" t="5217" r="1858" b="6518"/>
          <a:stretch/>
        </p:blipFill>
        <p:spPr>
          <a:xfrm>
            <a:off x="5116580" y="2113396"/>
            <a:ext cx="6340642" cy="37683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1CF26E-609C-4073-876B-8F499FD035F8}"/>
              </a:ext>
            </a:extLst>
          </p:cNvPr>
          <p:cNvSpPr txBox="1"/>
          <p:nvPr/>
        </p:nvSpPr>
        <p:spPr>
          <a:xfrm>
            <a:off x="7221261" y="1159767"/>
            <a:ext cx="2882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</a:t>
            </a:r>
            <a:endParaRPr lang="en-HK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0AE25-4C86-4886-A01D-E46350AE2E2C}"/>
              </a:ext>
            </a:extLst>
          </p:cNvPr>
          <p:cNvSpPr txBox="1"/>
          <p:nvPr/>
        </p:nvSpPr>
        <p:spPr>
          <a:xfrm>
            <a:off x="11644460" y="3514107"/>
            <a:ext cx="789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endParaRPr lang="en-HK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966;p4">
            <a:extLst>
              <a:ext uri="{FF2B5EF4-FFF2-40B4-BE49-F238E27FC236}">
                <a16:creationId xmlns:a16="http://schemas.microsoft.com/office/drawing/2014/main" id="{2C8DBC2C-3E24-41DA-93EC-1B148FF0F697}"/>
              </a:ext>
            </a:extLst>
          </p:cNvPr>
          <p:cNvSpPr/>
          <p:nvPr/>
        </p:nvSpPr>
        <p:spPr>
          <a:xfrm rot="10800000">
            <a:off x="6090292" y="1296937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66;p4">
            <a:extLst>
              <a:ext uri="{FF2B5EF4-FFF2-40B4-BE49-F238E27FC236}">
                <a16:creationId xmlns:a16="http://schemas.microsoft.com/office/drawing/2014/main" id="{2592B46B-2B97-4CB2-8BA3-79C79F953EE9}"/>
              </a:ext>
            </a:extLst>
          </p:cNvPr>
          <p:cNvSpPr/>
          <p:nvPr/>
        </p:nvSpPr>
        <p:spPr>
          <a:xfrm rot="10800000">
            <a:off x="11574829" y="4146170"/>
            <a:ext cx="617171" cy="4552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969;p4">
            <a:extLst>
              <a:ext uri="{FF2B5EF4-FFF2-40B4-BE49-F238E27FC236}">
                <a16:creationId xmlns:a16="http://schemas.microsoft.com/office/drawing/2014/main" id="{52D0A60B-C501-4D4E-8453-35D11B08A12C}"/>
              </a:ext>
            </a:extLst>
          </p:cNvPr>
          <p:cNvSpPr/>
          <p:nvPr/>
        </p:nvSpPr>
        <p:spPr>
          <a:xfrm rot="5400000">
            <a:off x="7850251" y="1694558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969;p4">
            <a:extLst>
              <a:ext uri="{FF2B5EF4-FFF2-40B4-BE49-F238E27FC236}">
                <a16:creationId xmlns:a16="http://schemas.microsoft.com/office/drawing/2014/main" id="{18B47EAD-EBC0-4927-A688-8CEC0BA27F36}"/>
              </a:ext>
            </a:extLst>
          </p:cNvPr>
          <p:cNvSpPr/>
          <p:nvPr/>
        </p:nvSpPr>
        <p:spPr>
          <a:xfrm rot="5400000">
            <a:off x="9028388" y="1694559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001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5AE-2711-41F7-BE76-222C29EA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</a:t>
            </a:r>
            <a:r>
              <a:rPr lang="en-US" sz="28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Class Division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46C1B-E23F-4822-8BFD-B73A573B1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29</a:t>
            </a:fld>
            <a:endParaRPr lang="en-US"/>
          </a:p>
        </p:txBody>
      </p:sp>
      <p:pic>
        <p:nvPicPr>
          <p:cNvPr id="5" name="Google Shape;981;p5">
            <a:extLst>
              <a:ext uri="{FF2B5EF4-FFF2-40B4-BE49-F238E27FC236}">
                <a16:creationId xmlns:a16="http://schemas.microsoft.com/office/drawing/2014/main" id="{A07B6590-FBAA-4F37-8ADA-CE05C2F0A9D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6122" r="4994" b="40499"/>
          <a:stretch/>
        </p:blipFill>
        <p:spPr>
          <a:xfrm>
            <a:off x="110587" y="1342417"/>
            <a:ext cx="7405437" cy="3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7A093E-0E83-4711-B3CD-E30FE3ADDFF4}"/>
              </a:ext>
            </a:extLst>
          </p:cNvPr>
          <p:cNvSpPr txBox="1"/>
          <p:nvPr/>
        </p:nvSpPr>
        <p:spPr>
          <a:xfrm>
            <a:off x="4253845" y="2235105"/>
            <a:ext cx="591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3600" b="0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</a:t>
            </a:r>
            <a:endParaRPr lang="en-HK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982;p5">
            <a:extLst>
              <a:ext uri="{FF2B5EF4-FFF2-40B4-BE49-F238E27FC236}">
                <a16:creationId xmlns:a16="http://schemas.microsoft.com/office/drawing/2014/main" id="{481AB9B4-C0D7-4043-8381-A6DBF567B6AA}"/>
              </a:ext>
            </a:extLst>
          </p:cNvPr>
          <p:cNvSpPr/>
          <p:nvPr/>
        </p:nvSpPr>
        <p:spPr>
          <a:xfrm rot="10800000">
            <a:off x="3733861" y="2779889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CB8318-0789-4DD7-B9B6-8D547DAD02A5}"/>
              </a:ext>
            </a:extLst>
          </p:cNvPr>
          <p:cNvSpPr txBox="1"/>
          <p:nvPr/>
        </p:nvSpPr>
        <p:spPr>
          <a:xfrm>
            <a:off x="1793041" y="1846618"/>
            <a:ext cx="6202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FDPNS Diploma in Nursing Services </a:t>
            </a:r>
            <a:r>
              <a:rPr lang="ja-JP" altLang="en-US" sz="2000" b="0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護理服務文憑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FC896A8-3607-4D86-A48E-E1FF9F633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507"/>
          <a:stretch/>
        </p:blipFill>
        <p:spPr>
          <a:xfrm>
            <a:off x="7706887" y="1306232"/>
            <a:ext cx="3521879" cy="4434290"/>
          </a:xfrm>
          <a:prstGeom prst="rect">
            <a:avLst/>
          </a:prstGeom>
        </p:spPr>
      </p:pic>
      <p:sp>
        <p:nvSpPr>
          <p:cNvPr id="12" name="Google Shape;982;p5">
            <a:extLst>
              <a:ext uri="{FF2B5EF4-FFF2-40B4-BE49-F238E27FC236}">
                <a16:creationId xmlns:a16="http://schemas.microsoft.com/office/drawing/2014/main" id="{4908CC24-46C3-4DCB-A08F-4FE39645E108}"/>
              </a:ext>
            </a:extLst>
          </p:cNvPr>
          <p:cNvSpPr/>
          <p:nvPr/>
        </p:nvSpPr>
        <p:spPr>
          <a:xfrm rot="10800000">
            <a:off x="10006082" y="4834854"/>
            <a:ext cx="1256151" cy="4672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45E05-A182-4035-BDCD-B57443822A90}"/>
              </a:ext>
            </a:extLst>
          </p:cNvPr>
          <p:cNvSpPr txBox="1"/>
          <p:nvPr/>
        </p:nvSpPr>
        <p:spPr>
          <a:xfrm>
            <a:off x="10634157" y="4188523"/>
            <a:ext cx="659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</a:t>
            </a:r>
            <a:endParaRPr lang="en-HK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89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A689-4CA4-4B36-B4FA-1FC659FAB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</a:t>
            </a:r>
            <a:r>
              <a:rPr lang="en-US" sz="28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Class Division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BC734-CEFF-4792-95CC-B633C90B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30</a:t>
            </a:fld>
            <a:endParaRPr lang="en-US"/>
          </a:p>
        </p:txBody>
      </p:sp>
      <p:pic>
        <p:nvPicPr>
          <p:cNvPr id="5" name="Google Shape;995;p6">
            <a:extLst>
              <a:ext uri="{FF2B5EF4-FFF2-40B4-BE49-F238E27FC236}">
                <a16:creationId xmlns:a16="http://schemas.microsoft.com/office/drawing/2014/main" id="{B9822A72-DED9-417A-8C08-1FBC9B4E14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2820" t="11977" r="31445" b="67293"/>
          <a:stretch/>
        </p:blipFill>
        <p:spPr>
          <a:xfrm>
            <a:off x="1986138" y="2158006"/>
            <a:ext cx="6274968" cy="28433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0FEBA7-CC8D-4DB1-81F6-2644EA5ED81E}"/>
              </a:ext>
            </a:extLst>
          </p:cNvPr>
          <p:cNvSpPr txBox="1"/>
          <p:nvPr/>
        </p:nvSpPr>
        <p:spPr>
          <a:xfrm>
            <a:off x="3264900" y="1743960"/>
            <a:ext cx="4996206" cy="1015663"/>
          </a:xfrm>
          <a:prstGeom prst="rect">
            <a:avLst/>
          </a:prstGeom>
          <a:solidFill>
            <a:srgbClr val="BCE2E5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HK" sz="2000" b="1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Diploma in Nursing Services  (Class 1) </a:t>
            </a:r>
          </a:p>
          <a:p>
            <a:pPr algn="ctr">
              <a:buSzPts val="1600"/>
            </a:pPr>
            <a:r>
              <a:rPr lang="zh-TW" altLang="en-US" sz="20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護理服務文憑 </a:t>
            </a:r>
            <a:r>
              <a:rPr lang="en-US" altLang="zh-TW" sz="20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0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第一班</a:t>
            </a:r>
            <a:r>
              <a:rPr lang="en-US" altLang="zh-TW" sz="20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zh-TW" altLang="en-US" sz="2000" b="1" i="0" u="none" strike="noStrike" cap="none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HK" sz="2000" b="1" i="0" u="none" strike="noStrike" cap="none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Google Shape;996;p6">
            <a:extLst>
              <a:ext uri="{FF2B5EF4-FFF2-40B4-BE49-F238E27FC236}">
                <a16:creationId xmlns:a16="http://schemas.microsoft.com/office/drawing/2014/main" id="{63831199-0374-4C48-908E-AB42414C0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117" y="3106405"/>
            <a:ext cx="1864429" cy="18949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lang="en-HK" dirty="0"/>
          </a:p>
        </p:txBody>
      </p:sp>
      <p:sp>
        <p:nvSpPr>
          <p:cNvPr id="9" name="Google Shape;996;p6">
            <a:extLst>
              <a:ext uri="{FF2B5EF4-FFF2-40B4-BE49-F238E27FC236}">
                <a16:creationId xmlns:a16="http://schemas.microsoft.com/office/drawing/2014/main" id="{033ADAE5-3380-4118-986F-C125E2153A04}"/>
              </a:ext>
            </a:extLst>
          </p:cNvPr>
          <p:cNvSpPr/>
          <p:nvPr/>
        </p:nvSpPr>
        <p:spPr>
          <a:xfrm>
            <a:off x="5838417" y="3106406"/>
            <a:ext cx="760346" cy="18949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998;p6">
            <a:extLst>
              <a:ext uri="{FF2B5EF4-FFF2-40B4-BE49-F238E27FC236}">
                <a16:creationId xmlns:a16="http://schemas.microsoft.com/office/drawing/2014/main" id="{079F085B-8D9F-4E9C-BB48-0F20483E2D39}"/>
              </a:ext>
            </a:extLst>
          </p:cNvPr>
          <p:cNvSpPr/>
          <p:nvPr/>
        </p:nvSpPr>
        <p:spPr>
          <a:xfrm rot="10800000">
            <a:off x="8467558" y="1985718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E0E73B-C6EE-45DA-8867-9A41EE6CD743}"/>
              </a:ext>
            </a:extLst>
          </p:cNvPr>
          <p:cNvSpPr txBox="1"/>
          <p:nvPr/>
        </p:nvSpPr>
        <p:spPr>
          <a:xfrm>
            <a:off x="9089376" y="1290281"/>
            <a:ext cx="6315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HK" sz="3600" dirty="0"/>
          </a:p>
        </p:txBody>
      </p:sp>
      <p:sp>
        <p:nvSpPr>
          <p:cNvPr id="13" name="Google Shape;996;p6">
            <a:extLst>
              <a:ext uri="{FF2B5EF4-FFF2-40B4-BE49-F238E27FC236}">
                <a16:creationId xmlns:a16="http://schemas.microsoft.com/office/drawing/2014/main" id="{749FBFA8-308C-4B16-B5B4-394EF3708CDA}"/>
              </a:ext>
            </a:extLst>
          </p:cNvPr>
          <p:cNvSpPr/>
          <p:nvPr/>
        </p:nvSpPr>
        <p:spPr>
          <a:xfrm>
            <a:off x="5810137" y="3106404"/>
            <a:ext cx="760346" cy="18949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91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72A76-E6D6-45C2-AB7F-B47C0E15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200" b="1" i="0" u="none" strike="noStrike" cap="none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查閱上課時間表 </a:t>
            </a:r>
            <a:r>
              <a:rPr lang="en-US" sz="3200" b="1" i="0" u="none" strike="noStrike" cap="none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Timetable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0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8700B-B64F-4F2C-82F7-A2B34A38C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08E10-7015-4DF3-9176-45FCE682B1CF}"/>
              </a:ext>
            </a:extLst>
          </p:cNvPr>
          <p:cNvSpPr txBox="1"/>
          <p:nvPr/>
        </p:nvSpPr>
        <p:spPr>
          <a:xfrm>
            <a:off x="963167" y="2339608"/>
            <a:ext cx="893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HK" sz="3600" dirty="0"/>
          </a:p>
        </p:txBody>
      </p:sp>
      <p:sp>
        <p:nvSpPr>
          <p:cNvPr id="9" name="Google Shape;1009;p115">
            <a:extLst>
              <a:ext uri="{FF2B5EF4-FFF2-40B4-BE49-F238E27FC236}">
                <a16:creationId xmlns:a16="http://schemas.microsoft.com/office/drawing/2014/main" id="{324EE447-1D79-4949-8F11-DD062D40FFC9}"/>
              </a:ext>
            </a:extLst>
          </p:cNvPr>
          <p:cNvSpPr/>
          <p:nvPr/>
        </p:nvSpPr>
        <p:spPr>
          <a:xfrm>
            <a:off x="385651" y="3152378"/>
            <a:ext cx="1155032" cy="5650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FE317E1-7C0E-4F84-AEFE-7CC4161FC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912" y="2027840"/>
            <a:ext cx="9574560" cy="3204036"/>
          </a:xfrm>
          <a:prstGeom prst="rect">
            <a:avLst/>
          </a:prstGeom>
        </p:spPr>
      </p:pic>
      <p:sp>
        <p:nvSpPr>
          <p:cNvPr id="8" name="Google Shape;1015;p115">
            <a:extLst>
              <a:ext uri="{FF2B5EF4-FFF2-40B4-BE49-F238E27FC236}">
                <a16:creationId xmlns:a16="http://schemas.microsoft.com/office/drawing/2014/main" id="{4923825B-E172-4B86-BCE5-E59977BFBF54}"/>
              </a:ext>
            </a:extLst>
          </p:cNvPr>
          <p:cNvSpPr/>
          <p:nvPr/>
        </p:nvSpPr>
        <p:spPr>
          <a:xfrm>
            <a:off x="1628288" y="2903456"/>
            <a:ext cx="6620166" cy="1036948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564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ED531-AE73-4CDB-84F3-5644B1A4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32</a:t>
            </a:fld>
            <a:endParaRPr lang="en-US"/>
          </a:p>
        </p:txBody>
      </p:sp>
      <p:sp>
        <p:nvSpPr>
          <p:cNvPr id="27" name="Google Shape;1027;p7">
            <a:extLst>
              <a:ext uri="{FF2B5EF4-FFF2-40B4-BE49-F238E27FC236}">
                <a16:creationId xmlns:a16="http://schemas.microsoft.com/office/drawing/2014/main" id="{6F140269-7872-4569-B4D3-4E72B801D728}"/>
              </a:ext>
            </a:extLst>
          </p:cNvPr>
          <p:cNvSpPr txBox="1"/>
          <p:nvPr/>
        </p:nvSpPr>
        <p:spPr>
          <a:xfrm>
            <a:off x="328383" y="5054809"/>
            <a:ext cx="635100" cy="3387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Venue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" name="Google Shape;1031;p7">
            <a:extLst>
              <a:ext uri="{FF2B5EF4-FFF2-40B4-BE49-F238E27FC236}">
                <a16:creationId xmlns:a16="http://schemas.microsoft.com/office/drawing/2014/main" id="{3E4D752E-80EB-4E39-850B-BB2078667061}"/>
              </a:ext>
            </a:extLst>
          </p:cNvPr>
          <p:cNvSpPr txBox="1"/>
          <p:nvPr/>
        </p:nvSpPr>
        <p:spPr>
          <a:xfrm>
            <a:off x="10013491" y="1196053"/>
            <a:ext cx="718200" cy="4926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 err="1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CourseGroup</a:t>
            </a:r>
            <a:endParaRPr sz="1000" b="1" i="0" u="none" strike="noStrike" cap="none" dirty="0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1036;p7">
            <a:extLst>
              <a:ext uri="{FF2B5EF4-FFF2-40B4-BE49-F238E27FC236}">
                <a16:creationId xmlns:a16="http://schemas.microsoft.com/office/drawing/2014/main" id="{290BCDA3-7C6A-497D-ABC4-21BC9914CAA8}"/>
              </a:ext>
            </a:extLst>
          </p:cNvPr>
          <p:cNvSpPr txBox="1"/>
          <p:nvPr/>
        </p:nvSpPr>
        <p:spPr>
          <a:xfrm>
            <a:off x="10048597" y="1966044"/>
            <a:ext cx="877200" cy="3387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Instructor</a:t>
            </a:r>
            <a:endParaRPr sz="1000" b="1" i="0" u="none" strike="noStrike" cap="none" dirty="0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30E4D81-4763-41DF-9512-301A5945B555}"/>
              </a:ext>
            </a:extLst>
          </p:cNvPr>
          <p:cNvCxnSpPr>
            <a:cxnSpLocks/>
          </p:cNvCxnSpPr>
          <p:nvPr/>
        </p:nvCxnSpPr>
        <p:spPr>
          <a:xfrm>
            <a:off x="1042242" y="5224158"/>
            <a:ext cx="286171" cy="0"/>
          </a:xfrm>
          <a:prstGeom prst="line">
            <a:avLst/>
          </a:prstGeom>
          <a:ln>
            <a:solidFill>
              <a:srgbClr val="C7210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8358383-C699-4960-8E97-CE72308BC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193" y="76609"/>
            <a:ext cx="8421170" cy="5870955"/>
          </a:xfrm>
          <a:prstGeom prst="rect">
            <a:avLst/>
          </a:prstGeom>
        </p:spPr>
      </p:pic>
      <p:sp>
        <p:nvSpPr>
          <p:cNvPr id="31" name="Google Shape;996;p6">
            <a:extLst>
              <a:ext uri="{FF2B5EF4-FFF2-40B4-BE49-F238E27FC236}">
                <a16:creationId xmlns:a16="http://schemas.microsoft.com/office/drawing/2014/main" id="{E53CE511-9EDA-4512-8527-6877A6A62820}"/>
              </a:ext>
            </a:extLst>
          </p:cNvPr>
          <p:cNvSpPr/>
          <p:nvPr/>
        </p:nvSpPr>
        <p:spPr>
          <a:xfrm>
            <a:off x="7876102" y="112773"/>
            <a:ext cx="2081746" cy="3249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021;p7">
            <a:extLst>
              <a:ext uri="{FF2B5EF4-FFF2-40B4-BE49-F238E27FC236}">
                <a16:creationId xmlns:a16="http://schemas.microsoft.com/office/drawing/2014/main" id="{96268329-CFE9-47D6-AC75-C9F7404FC9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5581" y="51506"/>
            <a:ext cx="1221750" cy="3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021;p7">
            <a:extLst>
              <a:ext uri="{FF2B5EF4-FFF2-40B4-BE49-F238E27FC236}">
                <a16:creationId xmlns:a16="http://schemas.microsoft.com/office/drawing/2014/main" id="{8FA5886F-2E53-4337-9704-0B2BC9523F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048" y="278407"/>
            <a:ext cx="719295" cy="25609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033;p7">
            <a:extLst>
              <a:ext uri="{FF2B5EF4-FFF2-40B4-BE49-F238E27FC236}">
                <a16:creationId xmlns:a16="http://schemas.microsoft.com/office/drawing/2014/main" id="{97066949-E750-49AF-BECB-92DDA183953D}"/>
              </a:ext>
            </a:extLst>
          </p:cNvPr>
          <p:cNvSpPr txBox="1"/>
          <p:nvPr/>
        </p:nvSpPr>
        <p:spPr>
          <a:xfrm>
            <a:off x="7558552" y="142669"/>
            <a:ext cx="635100" cy="4926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Class Group</a:t>
            </a:r>
            <a:endParaRPr sz="1000" b="1" i="0" u="none" strike="noStrike" cap="none" dirty="0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" name="Google Shape;1021;p7">
            <a:extLst>
              <a:ext uri="{FF2B5EF4-FFF2-40B4-BE49-F238E27FC236}">
                <a16:creationId xmlns:a16="http://schemas.microsoft.com/office/drawing/2014/main" id="{D915747E-B6CE-4345-ADC6-3DEAD10FF3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9090" y="1442353"/>
            <a:ext cx="405353" cy="2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021;p7">
            <a:extLst>
              <a:ext uri="{FF2B5EF4-FFF2-40B4-BE49-F238E27FC236}">
                <a16:creationId xmlns:a16="http://schemas.microsoft.com/office/drawing/2014/main" id="{18698D58-124E-481C-87CC-C9393864D5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4035" y="4972864"/>
            <a:ext cx="1914786" cy="5090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C6AB3E-FA26-4224-9050-D87A6D9BC323}"/>
              </a:ext>
            </a:extLst>
          </p:cNvPr>
          <p:cNvCxnSpPr>
            <a:cxnSpLocks/>
          </p:cNvCxnSpPr>
          <p:nvPr/>
        </p:nvCxnSpPr>
        <p:spPr>
          <a:xfrm flipV="1">
            <a:off x="5550920" y="437731"/>
            <a:ext cx="1931263" cy="22210"/>
          </a:xfrm>
          <a:prstGeom prst="line">
            <a:avLst/>
          </a:prstGeom>
          <a:ln>
            <a:solidFill>
              <a:srgbClr val="C7210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E23A8A-032B-4EF5-B5A4-763C37FF0FB7}"/>
              </a:ext>
            </a:extLst>
          </p:cNvPr>
          <p:cNvCxnSpPr>
            <a:cxnSpLocks/>
          </p:cNvCxnSpPr>
          <p:nvPr/>
        </p:nvCxnSpPr>
        <p:spPr>
          <a:xfrm>
            <a:off x="8794443" y="1579122"/>
            <a:ext cx="1163405" cy="6718"/>
          </a:xfrm>
          <a:prstGeom prst="line">
            <a:avLst/>
          </a:prstGeom>
          <a:ln>
            <a:solidFill>
              <a:srgbClr val="C7210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Google Shape;1027;p7">
            <a:extLst>
              <a:ext uri="{FF2B5EF4-FFF2-40B4-BE49-F238E27FC236}">
                <a16:creationId xmlns:a16="http://schemas.microsoft.com/office/drawing/2014/main" id="{6330440F-684A-4168-85EB-4C94FABF0DA8}"/>
              </a:ext>
            </a:extLst>
          </p:cNvPr>
          <p:cNvSpPr txBox="1"/>
          <p:nvPr/>
        </p:nvSpPr>
        <p:spPr>
          <a:xfrm>
            <a:off x="7374629" y="2474094"/>
            <a:ext cx="635100" cy="3387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Venue</a:t>
            </a:r>
            <a:endParaRPr sz="1000" b="1" i="0" u="none" strike="noStrike" cap="none" dirty="0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" name="Google Shape;1021;p7">
            <a:extLst>
              <a:ext uri="{FF2B5EF4-FFF2-40B4-BE49-F238E27FC236}">
                <a16:creationId xmlns:a16="http://schemas.microsoft.com/office/drawing/2014/main" id="{86B73B7F-8435-4057-9FDC-3B4D838ED3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0028" y="1768145"/>
            <a:ext cx="719295" cy="310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021;p7">
            <a:extLst>
              <a:ext uri="{FF2B5EF4-FFF2-40B4-BE49-F238E27FC236}">
                <a16:creationId xmlns:a16="http://schemas.microsoft.com/office/drawing/2014/main" id="{29484CFA-96DB-43A4-BE47-DCDCB48B06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6445" y="2121258"/>
            <a:ext cx="854413" cy="18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21;p7">
            <a:extLst>
              <a:ext uri="{FF2B5EF4-FFF2-40B4-BE49-F238E27FC236}">
                <a16:creationId xmlns:a16="http://schemas.microsoft.com/office/drawing/2014/main" id="{FC6B3AB2-26E1-4D9C-BB9B-01F96A9996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6454" y="1489520"/>
            <a:ext cx="719295" cy="18348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029;p7">
            <a:extLst>
              <a:ext uri="{FF2B5EF4-FFF2-40B4-BE49-F238E27FC236}">
                <a16:creationId xmlns:a16="http://schemas.microsoft.com/office/drawing/2014/main" id="{D0223472-FFA5-40DB-B238-7EF465C7B5DE}"/>
              </a:ext>
            </a:extLst>
          </p:cNvPr>
          <p:cNvSpPr txBox="1"/>
          <p:nvPr/>
        </p:nvSpPr>
        <p:spPr>
          <a:xfrm>
            <a:off x="7537060" y="896795"/>
            <a:ext cx="718200" cy="3387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</a:t>
            </a:r>
            <a:endParaRPr sz="1000" b="1" i="0" u="none" strike="noStrike" cap="none" dirty="0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6DE867-CC05-4E55-A686-D150998E3C5C}"/>
              </a:ext>
            </a:extLst>
          </p:cNvPr>
          <p:cNvCxnSpPr>
            <a:cxnSpLocks/>
          </p:cNvCxnSpPr>
          <p:nvPr/>
        </p:nvCxnSpPr>
        <p:spPr>
          <a:xfrm flipV="1">
            <a:off x="7896160" y="1257918"/>
            <a:ext cx="0" cy="214707"/>
          </a:xfrm>
          <a:prstGeom prst="line">
            <a:avLst/>
          </a:prstGeom>
          <a:ln>
            <a:solidFill>
              <a:srgbClr val="C7210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763F33-E48F-41C6-B816-5A4CD2F9F704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8620858" y="2135394"/>
            <a:ext cx="1427739" cy="57920"/>
          </a:xfrm>
          <a:prstGeom prst="line">
            <a:avLst/>
          </a:prstGeom>
          <a:ln>
            <a:solidFill>
              <a:srgbClr val="C7210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C0EA127-52C5-403D-962B-161E359A9A03}"/>
              </a:ext>
            </a:extLst>
          </p:cNvPr>
          <p:cNvCxnSpPr>
            <a:cxnSpLocks/>
          </p:cNvCxnSpPr>
          <p:nvPr/>
        </p:nvCxnSpPr>
        <p:spPr>
          <a:xfrm flipV="1">
            <a:off x="7566091" y="2078688"/>
            <a:ext cx="0" cy="390960"/>
          </a:xfrm>
          <a:prstGeom prst="line">
            <a:avLst/>
          </a:prstGeom>
          <a:ln>
            <a:solidFill>
              <a:srgbClr val="C7210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033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92EA4-B0FA-4F77-88E3-9E74D035C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查閱成績</a:t>
            </a:r>
            <a:r>
              <a:rPr lang="en-US" sz="3200" b="1" dirty="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Checking Academic Results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A529A-41CD-485E-9595-ABBC7B5F5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6039"/>
            <a:ext cx="4400685" cy="2253242"/>
          </a:xfrm>
        </p:spPr>
        <p:txBody>
          <a:bodyPr/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nl-NL" sz="2400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登入 Login (MyHKMU)</a:t>
            </a:r>
            <a:endParaRPr lang="nl-N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nl-NL" sz="240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nl-NL" sz="2400" u="sng" dirty="0">
                <a:solidFill>
                  <a:schemeClr val="hlink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2"/>
              </a:rPr>
              <a:t>www.hkmu.edu.hk/students</a:t>
            </a:r>
            <a:endParaRPr lang="nl-NL" sz="2400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6B77E-A7B8-4F9B-B021-8A70203B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33</a:t>
            </a:fld>
            <a:endParaRPr lang="en-US"/>
          </a:p>
        </p:txBody>
      </p:sp>
      <p:pic>
        <p:nvPicPr>
          <p:cNvPr id="5" name="Google Shape;1048;p25">
            <a:extLst>
              <a:ext uri="{FF2B5EF4-FFF2-40B4-BE49-F238E27FC236}">
                <a16:creationId xmlns:a16="http://schemas.microsoft.com/office/drawing/2014/main" id="{24770147-B62F-4374-87BB-E3B23410D1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694" r="5001" b="4306"/>
          <a:stretch/>
        </p:blipFill>
        <p:spPr>
          <a:xfrm>
            <a:off x="4400685" y="1482933"/>
            <a:ext cx="7830884" cy="43373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49;p25">
            <a:extLst>
              <a:ext uri="{FF2B5EF4-FFF2-40B4-BE49-F238E27FC236}">
                <a16:creationId xmlns:a16="http://schemas.microsoft.com/office/drawing/2014/main" id="{7C5BCFEA-5142-4E7B-B6D0-6CB85F4BBDD7}"/>
              </a:ext>
            </a:extLst>
          </p:cNvPr>
          <p:cNvSpPr/>
          <p:nvPr/>
        </p:nvSpPr>
        <p:spPr>
          <a:xfrm>
            <a:off x="4400685" y="4627786"/>
            <a:ext cx="2906973" cy="825912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1160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64B4D-7812-43C6-8CE5-4DA2D442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34</a:t>
            </a:fld>
            <a:endParaRPr lang="en-US"/>
          </a:p>
        </p:txBody>
      </p:sp>
      <p:pic>
        <p:nvPicPr>
          <p:cNvPr id="5" name="Google Shape;1057;p26">
            <a:extLst>
              <a:ext uri="{FF2B5EF4-FFF2-40B4-BE49-F238E27FC236}">
                <a16:creationId xmlns:a16="http://schemas.microsoft.com/office/drawing/2014/main" id="{31BFDC32-633E-4C5B-9718-C73E6A5F59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2016" y="86648"/>
            <a:ext cx="10527981" cy="316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58;p26">
            <a:extLst>
              <a:ext uri="{FF2B5EF4-FFF2-40B4-BE49-F238E27FC236}">
                <a16:creationId xmlns:a16="http://schemas.microsoft.com/office/drawing/2014/main" id="{A196FC3D-C25B-4BE0-AB24-4906DDC2EC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2015" y="3350002"/>
            <a:ext cx="10902319" cy="350799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59;p26">
            <a:extLst>
              <a:ext uri="{FF2B5EF4-FFF2-40B4-BE49-F238E27FC236}">
                <a16:creationId xmlns:a16="http://schemas.microsoft.com/office/drawing/2014/main" id="{9B7F6454-3DB6-49AE-95D9-A8DE5AA02C6D}"/>
              </a:ext>
            </a:extLst>
          </p:cNvPr>
          <p:cNvSpPr/>
          <p:nvPr/>
        </p:nvSpPr>
        <p:spPr>
          <a:xfrm>
            <a:off x="762364" y="1033885"/>
            <a:ext cx="2555871" cy="41784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059;p26">
            <a:extLst>
              <a:ext uri="{FF2B5EF4-FFF2-40B4-BE49-F238E27FC236}">
                <a16:creationId xmlns:a16="http://schemas.microsoft.com/office/drawing/2014/main" id="{9E8ED976-8386-4E4D-B8C5-BCDF96F233F0}"/>
              </a:ext>
            </a:extLst>
          </p:cNvPr>
          <p:cNvSpPr/>
          <p:nvPr/>
        </p:nvSpPr>
        <p:spPr>
          <a:xfrm>
            <a:off x="1032014" y="4372545"/>
            <a:ext cx="1107871" cy="41784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" name="Google Shape;1060;p26">
            <a:extLst>
              <a:ext uri="{FF2B5EF4-FFF2-40B4-BE49-F238E27FC236}">
                <a16:creationId xmlns:a16="http://schemas.microsoft.com/office/drawing/2014/main" id="{4254A276-7D74-4241-B40B-ACD2021AAA8A}"/>
              </a:ext>
            </a:extLst>
          </p:cNvPr>
          <p:cNvCxnSpPr>
            <a:cxnSpLocks/>
          </p:cNvCxnSpPr>
          <p:nvPr/>
        </p:nvCxnSpPr>
        <p:spPr>
          <a:xfrm flipH="1">
            <a:off x="3318236" y="936130"/>
            <a:ext cx="1272618" cy="222589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</p:cxnSp>
      <p:cxnSp>
        <p:nvCxnSpPr>
          <p:cNvPr id="14" name="Google Shape;1060;p26">
            <a:extLst>
              <a:ext uri="{FF2B5EF4-FFF2-40B4-BE49-F238E27FC236}">
                <a16:creationId xmlns:a16="http://schemas.microsoft.com/office/drawing/2014/main" id="{B2AE44DA-4D39-4769-A587-85140E458861}"/>
              </a:ext>
            </a:extLst>
          </p:cNvPr>
          <p:cNvCxnSpPr>
            <a:cxnSpLocks/>
          </p:cNvCxnSpPr>
          <p:nvPr/>
        </p:nvCxnSpPr>
        <p:spPr>
          <a:xfrm flipH="1">
            <a:off x="2215666" y="4101729"/>
            <a:ext cx="2299773" cy="479737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729458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3D947-AAA7-4115-A9AD-16F06AFD3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35</a:t>
            </a:fld>
            <a:endParaRPr lang="en-US"/>
          </a:p>
        </p:txBody>
      </p:sp>
      <p:pic>
        <p:nvPicPr>
          <p:cNvPr id="5" name="Google Shape;1076;p27">
            <a:extLst>
              <a:ext uri="{FF2B5EF4-FFF2-40B4-BE49-F238E27FC236}">
                <a16:creationId xmlns:a16="http://schemas.microsoft.com/office/drawing/2014/main" id="{31C305C9-3C63-4201-974B-76CE65C9767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726" t="1088" r="9745" b="-1905"/>
          <a:stretch/>
        </p:blipFill>
        <p:spPr>
          <a:xfrm>
            <a:off x="459181" y="490195"/>
            <a:ext cx="11484579" cy="644793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77;p27">
            <a:extLst>
              <a:ext uri="{FF2B5EF4-FFF2-40B4-BE49-F238E27FC236}">
                <a16:creationId xmlns:a16="http://schemas.microsoft.com/office/drawing/2014/main" id="{45331A88-FC6D-449C-8412-06A9390FFB95}"/>
              </a:ext>
            </a:extLst>
          </p:cNvPr>
          <p:cNvSpPr/>
          <p:nvPr/>
        </p:nvSpPr>
        <p:spPr>
          <a:xfrm>
            <a:off x="705966" y="2532239"/>
            <a:ext cx="1344000" cy="288000"/>
          </a:xfrm>
          <a:prstGeom prst="frame">
            <a:avLst>
              <a:gd name="adj1" fmla="val 12500"/>
            </a:avLst>
          </a:pr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1078;p27">
            <a:extLst>
              <a:ext uri="{FF2B5EF4-FFF2-40B4-BE49-F238E27FC236}">
                <a16:creationId xmlns:a16="http://schemas.microsoft.com/office/drawing/2014/main" id="{563E40D3-D641-4E81-9F7D-EE99933CF07B}"/>
              </a:ext>
            </a:extLst>
          </p:cNvPr>
          <p:cNvCxnSpPr/>
          <p:nvPr/>
        </p:nvCxnSpPr>
        <p:spPr>
          <a:xfrm flipH="1">
            <a:off x="2152593" y="2463514"/>
            <a:ext cx="1659467" cy="21272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658463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B76E1-ABAC-495A-A4E5-960AAC5C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4803E-AC79-499E-82FD-F1ED63400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17" y="195655"/>
            <a:ext cx="6106311" cy="622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68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F2C41-2EC2-443C-9143-250325856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5183" y="2133601"/>
            <a:ext cx="4004759" cy="1448586"/>
          </a:xfrm>
        </p:spPr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/>
            </a:r>
            <a:b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Enquiries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5EF8C-E4E2-4781-AE00-46FA21FB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C312A1-6B6C-4144-AD0E-29909470E4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351621"/>
              </p:ext>
            </p:extLst>
          </p:nvPr>
        </p:nvGraphicFramePr>
        <p:xfrm>
          <a:off x="3789576" y="919130"/>
          <a:ext cx="5759777" cy="2465619"/>
        </p:xfrm>
        <a:graphic>
          <a:graphicData uri="http://schemas.openxmlformats.org/drawingml/2006/table">
            <a:tbl>
              <a:tblPr firstRow="1" bandRow="1">
                <a:tableStyleId>{88F03135-74A5-4267-A433-6338CDBE4B8F}</a:tableStyleId>
              </a:tblPr>
              <a:tblGrid>
                <a:gridCol w="2139884">
                  <a:extLst>
                    <a:ext uri="{9D8B030D-6E8A-4147-A177-3AD203B41FA5}">
                      <a16:colId xmlns:a16="http://schemas.microsoft.com/office/drawing/2014/main" val="79736866"/>
                    </a:ext>
                  </a:extLst>
                </a:gridCol>
                <a:gridCol w="3619893">
                  <a:extLst>
                    <a:ext uri="{9D8B030D-6E8A-4147-A177-3AD203B41FA5}">
                      <a16:colId xmlns:a16="http://schemas.microsoft.com/office/drawing/2014/main" val="3039388853"/>
                    </a:ext>
                  </a:extLst>
                </a:gridCol>
              </a:tblGrid>
              <a:tr h="4501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HK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Diploma in Nursing Services</a:t>
                      </a:r>
                      <a:endParaRPr lang="en-HK" sz="1600" b="1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730894"/>
                  </a:ext>
                </a:extLst>
              </a:tr>
              <a:tr h="500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Leader</a:t>
                      </a:r>
                      <a:endParaRPr lang="en-HK" sz="1600" b="1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Mr. Jeffrey YIP</a:t>
                      </a:r>
                      <a:endParaRPr lang="en-HK" sz="1600" b="1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44560"/>
                  </a:ext>
                </a:extLst>
              </a:tr>
              <a:tr h="500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Position</a:t>
                      </a: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Senior Lecturer (Nursing)</a:t>
                      </a: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04406"/>
                  </a:ext>
                </a:extLst>
              </a:tr>
              <a:tr h="423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Office Number</a:t>
                      </a:r>
                      <a:endParaRPr lang="en-HK" sz="16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CE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3588 7892</a:t>
                      </a:r>
                      <a:endParaRPr lang="en-HK" sz="16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C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390889"/>
                  </a:ext>
                </a:extLst>
              </a:tr>
              <a:tr h="591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Email Address</a:t>
                      </a:r>
                      <a:endParaRPr lang="en-HK" sz="16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jycyip@hkmu.edu.hk</a:t>
                      </a:r>
                      <a:r>
                        <a:rPr lang="en-US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HK" sz="16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24606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F502CE-AE8B-48B8-B529-E15C36C745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856500"/>
              </p:ext>
            </p:extLst>
          </p:nvPr>
        </p:nvGraphicFramePr>
        <p:xfrm>
          <a:off x="3789576" y="3789704"/>
          <a:ext cx="5816731" cy="2159117"/>
        </p:xfrm>
        <a:graphic>
          <a:graphicData uri="http://schemas.openxmlformats.org/drawingml/2006/table">
            <a:tbl>
              <a:tblPr firstRow="1" bandRow="1">
                <a:tableStyleId>{88F03135-74A5-4267-A433-6338CDBE4B8F}</a:tableStyleId>
              </a:tblPr>
              <a:tblGrid>
                <a:gridCol w="2187020">
                  <a:extLst>
                    <a:ext uri="{9D8B030D-6E8A-4147-A177-3AD203B41FA5}">
                      <a16:colId xmlns:a16="http://schemas.microsoft.com/office/drawing/2014/main" val="3240768537"/>
                    </a:ext>
                  </a:extLst>
                </a:gridCol>
                <a:gridCol w="3629711">
                  <a:extLst>
                    <a:ext uri="{9D8B030D-6E8A-4147-A177-3AD203B41FA5}">
                      <a16:colId xmlns:a16="http://schemas.microsoft.com/office/drawing/2014/main" val="2122872404"/>
                    </a:ext>
                  </a:extLst>
                </a:gridCol>
              </a:tblGrid>
              <a:tr h="450117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HK" sz="1600" b="1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Administrative Support</a:t>
                      </a: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Ms. </a:t>
                      </a:r>
                      <a:r>
                        <a:rPr lang="en-US" sz="16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Charmaine SUNG</a:t>
                      </a:r>
                      <a:endParaRPr lang="en-HK" sz="1600" b="1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37389"/>
                  </a:ext>
                </a:extLst>
              </a:tr>
              <a:tr h="500148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HK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Office Number</a:t>
                      </a:r>
                    </a:p>
                  </a:txBody>
                  <a:tcPr marL="121920" marR="121920" marT="60960" marB="60960" anchor="ctr">
                    <a:solidFill>
                      <a:srgbClr val="BCE2E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3588 7904</a:t>
                      </a:r>
                      <a:endParaRPr lang="en-HK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121920" marR="121920" marT="60960" marB="60960" anchor="ctr">
                    <a:solidFill>
                      <a:srgbClr val="BC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455751"/>
                  </a:ext>
                </a:extLst>
              </a:tr>
              <a:tr h="423518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HK" sz="16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Email Address</a:t>
                      </a: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chmsung@hkmu.edu.hk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endParaRPr lang="en-HK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121920" marR="121920" marT="60960" marB="6096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610254"/>
                  </a:ext>
                </a:extLst>
              </a:tr>
              <a:tr h="591688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HK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WhatsApp </a:t>
                      </a:r>
                    </a:p>
                  </a:txBody>
                  <a:tcPr marL="121920" marR="121920" marT="60960" marB="60960" anchor="ctr">
                    <a:solidFill>
                      <a:srgbClr val="BCE2E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  <a:sym typeface="Arial"/>
                        </a:rPr>
                        <a:t>3588 7904</a:t>
                      </a:r>
                      <a:endParaRPr lang="en-HK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121920" marR="121920" marT="60960" marB="60960" anchor="ctr">
                    <a:solidFill>
                      <a:srgbClr val="BC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836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180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>
              <a:buClr>
                <a:srgbClr val="B7CB01"/>
              </a:buClr>
            </a:pPr>
            <a:r>
              <a:rPr lang="en-US" altLang="zh-TW" kern="0" dirty="0">
                <a:solidFill>
                  <a:srgbClr val="B7CB01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B7CB01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>
              <a:buClr>
                <a:srgbClr val="B7CB01"/>
              </a:buClr>
            </a:pPr>
            <a:r>
              <a:rPr lang="zh-TW" altLang="en-US" kern="0" dirty="0">
                <a:solidFill>
                  <a:schemeClr val="bg1"/>
                </a:solidFill>
                <a:latin typeface="+mn-lt"/>
              </a:rPr>
              <a:t/>
            </a: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/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r>
              <a:rPr lang="en-GB" dirty="0">
                <a:latin typeface="+mn-lt"/>
                <a:ea typeface="Yu Gothic UI" panose="020B0500000000000000" pitchFamily="34" charset="-128"/>
              </a:rPr>
              <a:t/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https://hkmu.qualtrics.com/jfe/form/SV_bpB3veks5h4YdZc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60" y="1436074"/>
            <a:ext cx="2026509" cy="20366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243154-26B7-469C-A3AF-41BB1319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14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4314" y="2379133"/>
            <a:ext cx="6270183" cy="2390994"/>
          </a:xfrm>
        </p:spPr>
        <p:txBody>
          <a:bodyPr/>
          <a:lstStyle/>
          <a:p>
            <a:r>
              <a:rPr lang="zh-TW" altLang="en-US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語文教材及語文科目豁免政策</a:t>
            </a:r>
            <a: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Textbook &amp; </a:t>
            </a:r>
            <a:b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HK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46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200" y="1082879"/>
            <a:ext cx="10265600" cy="768000"/>
          </a:xfrm>
        </p:spPr>
        <p:txBody>
          <a:bodyPr/>
          <a:lstStyle/>
          <a:p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</a:t>
            </a:r>
            <a:r>
              <a:rPr lang="en-US" altLang="zh-TW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51933" y="1776064"/>
            <a:ext cx="10955867" cy="3999057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zh-HK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  </a:t>
            </a: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altLang="zh-HK" sz="2000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altLang="zh-HK" sz="2000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R"/>
            </a:pPr>
            <a:endParaRPr lang="en-US" altLang="zh-HK" sz="20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HK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altLang="zh-HK" sz="20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altLang="zh-HK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093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C30BE-41C6-4568-0C9C-0DBBDE96E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3D48AB-84C4-9853-18EC-BEC43CFEA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67" y="1382179"/>
            <a:ext cx="10265600" cy="768000"/>
          </a:xfrm>
        </p:spPr>
        <p:txBody>
          <a:bodyPr/>
          <a:lstStyle/>
          <a:p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</a:t>
            </a:r>
            <a:b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F609F05-4B7A-6771-0D23-631BAC304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167" y="2251779"/>
            <a:ext cx="11025634" cy="3305871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</a:t>
            </a:r>
            <a:r>
              <a:rPr lang="en-US" altLang="zh-HK" sz="24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Chinese/English course at QF Level 3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altLang="zh-HK" sz="24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altLang="zh-HK" sz="24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endParaRPr lang="en-US" sz="24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7602E30-50B6-CF2C-7F60-F0D063B9C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1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708EE-DF6A-3CC2-86F0-EE0A4DF68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016780-BFE2-9A0B-FC91-215A21D3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</a:t>
            </a:r>
            <a:b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4B287BD-4F10-F549-5B13-2CBA44B35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sp>
        <p:nvSpPr>
          <p:cNvPr id="5" name="副標題 4">
            <a:extLst>
              <a:ext uri="{FF2B5EF4-FFF2-40B4-BE49-F238E27FC236}">
                <a16:creationId xmlns:a16="http://schemas.microsoft.com/office/drawing/2014/main" id="{90DAFCE7-94FD-0307-6B0C-2B7845ADA1F5}"/>
              </a:ext>
            </a:extLst>
          </p:cNvPr>
          <p:cNvSpPr txBox="1">
            <a:spLocks/>
          </p:cNvSpPr>
          <p:nvPr/>
        </p:nvSpPr>
        <p:spPr>
          <a:xfrm>
            <a:off x="664054" y="2048033"/>
            <a:ext cx="1104322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dirty="0"/>
          </a:p>
          <a:p>
            <a:endParaRPr lang="en-US" dirty="0">
              <a:solidFill>
                <a:srgbClr val="00A651"/>
              </a:solidFill>
            </a:endParaRPr>
          </a:p>
          <a:p>
            <a:pPr algn="l" fontAlgn="ctr">
              <a:spcBef>
                <a:spcPts val="0"/>
              </a:spcBef>
            </a:pPr>
            <a:endParaRPr lang="en-US" dirty="0">
              <a:solidFill>
                <a:srgbClr val="02000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ctr">
              <a:spcBef>
                <a:spcPts val="0"/>
              </a:spcBef>
            </a:pPr>
            <a:endParaRPr lang="en-US" dirty="0">
              <a:solidFill>
                <a:srgbClr val="02000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HK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altLang="zh-HK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 </a:t>
            </a:r>
            <a:r>
              <a:rPr lang="en-US" altLang="zh-HK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date of the test or final examination to the date of commencement of study at LiPACE.</a:t>
            </a: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endParaRPr lang="en-US" dirty="0">
              <a:solidFill>
                <a:srgbClr val="00A651"/>
              </a:solidFill>
            </a:endParaRPr>
          </a:p>
          <a:p>
            <a:endParaRPr lang="en-US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2">
            <a:extLst>
              <a:ext uri="{FF2B5EF4-FFF2-40B4-BE49-F238E27FC236}">
                <a16:creationId xmlns:a16="http://schemas.microsoft.com/office/drawing/2014/main" id="{0A09935B-308A-E515-9148-033785DF3B1F}"/>
              </a:ext>
            </a:extLst>
          </p:cNvPr>
          <p:cNvGraphicFramePr>
            <a:graphicFrameLocks noGrp="1"/>
          </p:cNvGraphicFramePr>
          <p:nvPr/>
        </p:nvGraphicFramePr>
        <p:xfrm>
          <a:off x="1186313" y="2615536"/>
          <a:ext cx="9819374" cy="1059002"/>
        </p:xfrm>
        <a:graphic>
          <a:graphicData uri="http://schemas.openxmlformats.org/drawingml/2006/table">
            <a:tbl>
              <a:tblPr firstRow="1" bandRow="1"/>
              <a:tblGrid>
                <a:gridCol w="5081698">
                  <a:extLst>
                    <a:ext uri="{9D8B030D-6E8A-4147-A177-3AD203B41FA5}">
                      <a16:colId xmlns:a16="http://schemas.microsoft.com/office/drawing/2014/main" val="1318054131"/>
                    </a:ext>
                  </a:extLst>
                </a:gridCol>
                <a:gridCol w="4737676">
                  <a:extLst>
                    <a:ext uri="{9D8B030D-6E8A-4147-A177-3AD203B41FA5}">
                      <a16:colId xmlns:a16="http://schemas.microsoft.com/office/drawing/2014/main" val="1748298343"/>
                    </a:ext>
                  </a:extLst>
                </a:gridCol>
              </a:tblGrid>
              <a:tr h="5295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2000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2000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en-US" sz="200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436472"/>
                  </a:ext>
                </a:extLst>
              </a:tr>
              <a:tr h="5295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TEFL/TESOL certification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CELTA holder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484328"/>
                  </a:ext>
                </a:extLst>
              </a:tr>
            </a:tbl>
          </a:graphicData>
        </a:graphic>
      </p:graphicFrame>
      <p:graphicFrame>
        <p:nvGraphicFramePr>
          <p:cNvPr id="8" name="表格 2">
            <a:extLst>
              <a:ext uri="{FF2B5EF4-FFF2-40B4-BE49-F238E27FC236}">
                <a16:creationId xmlns:a16="http://schemas.microsoft.com/office/drawing/2014/main" id="{BB49916E-CC19-48CA-52E4-69A9A27DE4C4}"/>
              </a:ext>
            </a:extLst>
          </p:cNvPr>
          <p:cNvGraphicFramePr>
            <a:graphicFrameLocks noGrp="1"/>
          </p:cNvGraphicFramePr>
          <p:nvPr/>
        </p:nvGraphicFramePr>
        <p:xfrm>
          <a:off x="1186313" y="3674538"/>
          <a:ext cx="9819374" cy="701040"/>
        </p:xfrm>
        <a:graphic>
          <a:graphicData uri="http://schemas.openxmlformats.org/drawingml/2006/table">
            <a:tbl>
              <a:tblPr firstRow="1" bandRow="1"/>
              <a:tblGrid>
                <a:gridCol w="5082274">
                  <a:extLst>
                    <a:ext uri="{9D8B030D-6E8A-4147-A177-3AD203B41FA5}">
                      <a16:colId xmlns:a16="http://schemas.microsoft.com/office/drawing/2014/main" val="1318054131"/>
                    </a:ext>
                  </a:extLst>
                </a:gridCol>
                <a:gridCol w="4737100">
                  <a:extLst>
                    <a:ext uri="{9D8B030D-6E8A-4147-A177-3AD203B41FA5}">
                      <a16:colId xmlns:a16="http://schemas.microsoft.com/office/drawing/2014/main" val="1748298343"/>
                    </a:ext>
                  </a:extLst>
                </a:gridCol>
              </a:tblGrid>
              <a:tr h="5295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IELTS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6.0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or above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overall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HK" sz="2000" u="sng" dirty="0">
                          <a:solidFill>
                            <a:schemeClr val="bg1"/>
                          </a:solidFill>
                        </a:rPr>
                        <a:t>and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a minimum of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5.5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for each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individual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component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TOEFL scored 60 (</a:t>
                      </a:r>
                      <a:r>
                        <a:rPr lang="en-US" altLang="zh-HK" sz="2000" dirty="0" err="1">
                          <a:solidFill>
                            <a:schemeClr val="bg1"/>
                          </a:solidFill>
                        </a:rPr>
                        <a:t>iBT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43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288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F3A37-F867-335B-A95A-0491EB697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A4F732-247D-A724-1EA7-8B5FB7DE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7" y="1168663"/>
            <a:ext cx="10265600" cy="768000"/>
          </a:xfrm>
        </p:spPr>
        <p:txBody>
          <a:bodyPr/>
          <a:lstStyle/>
          <a:p>
            <a: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5201C15-0AB4-55C6-CAB3-F072879D4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63E1EA3-114B-9704-556C-1A0EBC474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6274" y="1000216"/>
            <a:ext cx="934759" cy="1047817"/>
          </a:xfrm>
          <a:prstGeom prst="rect">
            <a:avLst/>
          </a:prstGeom>
        </p:spPr>
      </p:pic>
      <p:sp>
        <p:nvSpPr>
          <p:cNvPr id="14" name="Google Shape;2717;p31">
            <a:extLst>
              <a:ext uri="{FF2B5EF4-FFF2-40B4-BE49-F238E27FC236}">
                <a16:creationId xmlns:a16="http://schemas.microsoft.com/office/drawing/2014/main" id="{42C4CD27-E094-1D76-F491-5F321BD313E5}"/>
              </a:ext>
            </a:extLst>
          </p:cNvPr>
          <p:cNvSpPr/>
          <p:nvPr/>
        </p:nvSpPr>
        <p:spPr>
          <a:xfrm>
            <a:off x="567344" y="287420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15" name="Google Shape;2718;p31">
            <a:extLst>
              <a:ext uri="{FF2B5EF4-FFF2-40B4-BE49-F238E27FC236}">
                <a16:creationId xmlns:a16="http://schemas.microsoft.com/office/drawing/2014/main" id="{87723869-EAE5-B635-BEBE-962AD54C8D06}"/>
              </a:ext>
            </a:extLst>
          </p:cNvPr>
          <p:cNvSpPr/>
          <p:nvPr/>
        </p:nvSpPr>
        <p:spPr>
          <a:xfrm>
            <a:off x="567344" y="186871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16" name="Google Shape;2720;p31">
            <a:extLst>
              <a:ext uri="{FF2B5EF4-FFF2-40B4-BE49-F238E27FC236}">
                <a16:creationId xmlns:a16="http://schemas.microsoft.com/office/drawing/2014/main" id="{4139FCC7-EC6E-5215-75F9-F573D5288F4B}"/>
              </a:ext>
            </a:extLst>
          </p:cNvPr>
          <p:cNvSpPr txBox="1">
            <a:spLocks/>
          </p:cNvSpPr>
          <p:nvPr/>
        </p:nvSpPr>
        <p:spPr>
          <a:xfrm>
            <a:off x="633811" y="2027352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17" name="Google Shape;2722;p31">
            <a:extLst>
              <a:ext uri="{FF2B5EF4-FFF2-40B4-BE49-F238E27FC236}">
                <a16:creationId xmlns:a16="http://schemas.microsoft.com/office/drawing/2014/main" id="{4972A350-557C-B672-ADF4-2FF53CF2BD6A}"/>
              </a:ext>
            </a:extLst>
          </p:cNvPr>
          <p:cNvSpPr txBox="1">
            <a:spLocks/>
          </p:cNvSpPr>
          <p:nvPr/>
        </p:nvSpPr>
        <p:spPr>
          <a:xfrm>
            <a:off x="633811" y="3008395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8" name="Google Shape;2724;p31">
            <a:extLst>
              <a:ext uri="{FF2B5EF4-FFF2-40B4-BE49-F238E27FC236}">
                <a16:creationId xmlns:a16="http://schemas.microsoft.com/office/drawing/2014/main" id="{0BE3968C-8491-94C0-71BC-C821C3019B12}"/>
              </a:ext>
            </a:extLst>
          </p:cNvPr>
          <p:cNvSpPr txBox="1">
            <a:spLocks/>
          </p:cNvSpPr>
          <p:nvPr/>
        </p:nvSpPr>
        <p:spPr>
          <a:xfrm>
            <a:off x="1466791" y="1986377"/>
            <a:ext cx="8691471" cy="1089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https://www.hkmu.edu.hk/lipace/tc/admission/enrollment-form/</a:t>
            </a:r>
            <a:endParaRPr lang="en-US" sz="2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2725;p31">
            <a:extLst>
              <a:ext uri="{FF2B5EF4-FFF2-40B4-BE49-F238E27FC236}">
                <a16:creationId xmlns:a16="http://schemas.microsoft.com/office/drawing/2014/main" id="{BA4F67AF-B19A-E8A9-ECA0-6ABDF31917F4}"/>
              </a:ext>
            </a:extLst>
          </p:cNvPr>
          <p:cNvSpPr txBox="1">
            <a:spLocks/>
          </p:cNvSpPr>
          <p:nvPr/>
        </p:nvSpPr>
        <p:spPr>
          <a:xfrm>
            <a:off x="2539944" y="4104716"/>
            <a:ext cx="4792823" cy="115788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 </a:t>
            </a:r>
          </a:p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2025 (Monday)</a:t>
            </a:r>
          </a:p>
        </p:txBody>
      </p:sp>
      <p:sp>
        <p:nvSpPr>
          <p:cNvPr id="20" name="Google Shape;2726;p31">
            <a:extLst>
              <a:ext uri="{FF2B5EF4-FFF2-40B4-BE49-F238E27FC236}">
                <a16:creationId xmlns:a16="http://schemas.microsoft.com/office/drawing/2014/main" id="{E390E8B9-582D-579B-47F9-C52E58801BA8}"/>
              </a:ext>
            </a:extLst>
          </p:cNvPr>
          <p:cNvSpPr txBox="1">
            <a:spLocks/>
          </p:cNvSpPr>
          <p:nvPr/>
        </p:nvSpPr>
        <p:spPr>
          <a:xfrm>
            <a:off x="1466791" y="2753284"/>
            <a:ext cx="10725209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>
              <a:buClr>
                <a:schemeClr val="dk1"/>
              </a:buClr>
              <a:buSzPts val="1100"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>
              <a:buClr>
                <a:schemeClr val="dk1"/>
              </a:buClr>
              <a:buSzPts val="1100"/>
            </a:pPr>
            <a:endParaRPr lang="en-US" sz="2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8361DF1F-BBE8-39DE-8E23-C7F5CCDB3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43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8F348-38BB-B64D-CD22-7B840D1B2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3743B2-BE91-487D-F700-42B82C85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832" y="1082879"/>
            <a:ext cx="10265600" cy="768000"/>
          </a:xfrm>
        </p:spPr>
        <p:txBody>
          <a:bodyPr/>
          <a:lstStyle/>
          <a:p>
            <a: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ED2033A-D3E1-66BC-DA1C-B42ED4412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DC8CBF0-FB01-8840-F047-D5FA17FF0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234" y="1698479"/>
            <a:ext cx="5568789" cy="418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163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6AC3-FD1F-5E18-626A-F90E8DD11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224FC0-A26D-7F35-0754-5BE1D550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67" y="1280033"/>
            <a:ext cx="10265600" cy="768000"/>
          </a:xfrm>
        </p:spPr>
        <p:txBody>
          <a:bodyPr/>
          <a:lstStyle/>
          <a:p>
            <a:r>
              <a:rPr lang="en-US" altLang="zh-HK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Textbook</a:t>
            </a:r>
            <a:endParaRPr lang="en-US" sz="36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A3C720-3475-9152-B4D8-89885D7D1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3515" y="2272096"/>
            <a:ext cx="11850224" cy="3305871"/>
          </a:xfrm>
        </p:spPr>
        <p:txBody>
          <a:bodyPr/>
          <a:lstStyle/>
          <a:p>
            <a:pPr marL="203195" indent="0">
              <a:buNone/>
            </a:pPr>
            <a:r>
              <a:rPr kumimoji="0" lang="en-US" altLang="zh-HK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FDPNS – Diploma in Nursing Services</a:t>
            </a:r>
            <a:r>
              <a:rPr kumimoji="0" lang="en-US" altLang="zh-HK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/>
            </a:r>
            <a:br>
              <a:rPr kumimoji="0" lang="en-US" altLang="zh-HK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/>
            </a:r>
            <a:br>
              <a:rPr kumimoji="0" lang="en-US" altLang="zh-HK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English Reading and Writing Skills</a:t>
            </a:r>
            <a:b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English Speaking and Listening Skills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08E3AE7-2F29-353C-1237-422224FA6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747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B286F-F52E-C48C-B575-21C6851D1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DA0B4E1-2CF6-EFBD-BE60-354E95ECE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sp>
        <p:nvSpPr>
          <p:cNvPr id="5" name="Google Shape;3117;p45">
            <a:extLst>
              <a:ext uri="{FF2B5EF4-FFF2-40B4-BE49-F238E27FC236}">
                <a16:creationId xmlns:a16="http://schemas.microsoft.com/office/drawing/2014/main" id="{36EF4F48-F7A2-9E09-122D-BE480161BD42}"/>
              </a:ext>
            </a:extLst>
          </p:cNvPr>
          <p:cNvSpPr txBox="1">
            <a:spLocks/>
          </p:cNvSpPr>
          <p:nvPr/>
        </p:nvSpPr>
        <p:spPr>
          <a:xfrm>
            <a:off x="744911" y="1064054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Textbook for Diploma English courses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4D6EEE-1C7B-1111-E8F0-B6B371057F05}"/>
              </a:ext>
            </a:extLst>
          </p:cNvPr>
          <p:cNvSpPr/>
          <p:nvPr/>
        </p:nvSpPr>
        <p:spPr>
          <a:xfrm>
            <a:off x="805871" y="1672277"/>
            <a:ext cx="6769679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b="1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ENGLISH FILE</a:t>
            </a:r>
            <a:r>
              <a:rPr lang="en-US" altLang="ko-KR" sz="28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/>
            </a:r>
            <a:br>
              <a:rPr lang="en-US" altLang="ko-KR" sz="28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</a:br>
            <a:r>
              <a:rPr lang="en-US" altLang="ko-KR" sz="28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Intermediate – </a:t>
            </a:r>
            <a:r>
              <a:rPr lang="en-US" altLang="ko-KR" sz="2400" dirty="0">
                <a:solidFill>
                  <a:srgbClr val="00B050"/>
                </a:solidFill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4</a:t>
            </a:r>
            <a:r>
              <a:rPr lang="en-US" altLang="ko-KR" sz="2400" baseline="30000" dirty="0">
                <a:solidFill>
                  <a:srgbClr val="00B050"/>
                </a:solidFill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th</a:t>
            </a:r>
            <a:r>
              <a:rPr lang="en-US" altLang="ko-KR" sz="2400" dirty="0">
                <a:solidFill>
                  <a:srgbClr val="00B050"/>
                </a:solidFill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 edition</a:t>
            </a:r>
          </a:p>
          <a:p>
            <a:r>
              <a:rPr lang="en-US" altLang="zh-HK" sz="20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Student’s Book </a:t>
            </a:r>
          </a:p>
          <a:p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Oxford University Press</a:t>
            </a: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ISBN 978-0-19-403591-0</a:t>
            </a:r>
          </a:p>
          <a:p>
            <a:pPr>
              <a:lnSpc>
                <a:spcPct val="80000"/>
              </a:lnSpc>
            </a:pP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Original Price: $460</a:t>
            </a:r>
            <a:endParaRPr lang="en-US" altLang="zh-HK" sz="2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Special Price for LiPACE students: </a:t>
            </a:r>
            <a:r>
              <a:rPr lang="en-US" altLang="zh-HK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$385</a:t>
            </a:r>
            <a:endParaRPr lang="en-US" altLang="zh-HK" sz="3600" b="1" dirty="0">
              <a:solidFill>
                <a:srgbClr val="FF0000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altLang="zh-HK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MAN YUEN BOOK CO., </a:t>
            </a:r>
            <a:r>
              <a:rPr lang="zh-HK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文苑書店</a:t>
            </a: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45 G/F, Parkes Street, Kowloon </a:t>
            </a:r>
            <a:r>
              <a:rPr lang="zh-TW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九龍 佐敦 白加士街</a:t>
            </a:r>
            <a:r>
              <a:rPr lang="en-US" altLang="zh-TW" sz="2000" dirty="0"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zh-TW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號</a:t>
            </a: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(Jordan MTR Exit C2) </a:t>
            </a:r>
            <a:r>
              <a:rPr lang="zh-TW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佐敦地鐵站</a:t>
            </a:r>
            <a:r>
              <a:rPr lang="en-US" altLang="zh-TW" sz="2000" dirty="0">
                <a:latin typeface="Calibri" panose="020F0502020204030204" pitchFamily="34" charset="0"/>
                <a:cs typeface="Calibri" panose="020F0502020204030204" pitchFamily="34" charset="0"/>
              </a:rPr>
              <a:t>C2</a:t>
            </a:r>
            <a:r>
              <a:rPr lang="zh-HK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出口</a:t>
            </a: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Tel: 2730 0594</a:t>
            </a: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11:00 - 20:30</a:t>
            </a:r>
            <a:endParaRPr lang="zh-HK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English File 4th Ed Intermediate Student Book – Hashtag Education Ltd">
            <a:extLst>
              <a:ext uri="{FF2B5EF4-FFF2-40B4-BE49-F238E27FC236}">
                <a16:creationId xmlns:a16="http://schemas.microsoft.com/office/drawing/2014/main" id="{1873136A-97BD-0029-0596-9FBA8A4FD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859" y="1445854"/>
            <a:ext cx="2850904" cy="359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562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53538-DD9E-6414-EAB6-B8B4BBB3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8F1ED5-1F92-29B4-4380-429E89AF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HK" sz="5400" dirty="0">
                <a:latin typeface="Century Gothic" panose="020B0502020202020204" pitchFamily="34" charset="0"/>
              </a:rPr>
              <a:t>THANKS</a:t>
            </a:r>
            <a:endParaRPr lang="en-US" sz="54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9128A29-2F8C-F60C-9E25-0B532EB94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D0B1A77-EFBF-2AAF-E930-48BB8469F684}"/>
              </a:ext>
            </a:extLst>
          </p:cNvPr>
          <p:cNvSpPr/>
          <p:nvPr/>
        </p:nvSpPr>
        <p:spPr>
          <a:xfrm>
            <a:off x="1827872" y="1794283"/>
            <a:ext cx="2223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</a:t>
            </a:r>
          </a:p>
        </p:txBody>
      </p:sp>
      <p:graphicFrame>
        <p:nvGraphicFramePr>
          <p:cNvPr id="6" name="表格 8">
            <a:extLst>
              <a:ext uri="{FF2B5EF4-FFF2-40B4-BE49-F238E27FC236}">
                <a16:creationId xmlns:a16="http://schemas.microsoft.com/office/drawing/2014/main" id="{C68EF72B-288A-75AB-3382-4EDA1C062E60}"/>
              </a:ext>
            </a:extLst>
          </p:cNvPr>
          <p:cNvGraphicFramePr>
            <a:graphicFrameLocks noGrp="1"/>
          </p:cNvGraphicFramePr>
          <p:nvPr/>
        </p:nvGraphicFramePr>
        <p:xfrm>
          <a:off x="1898602" y="2317503"/>
          <a:ext cx="8319378" cy="2946959"/>
        </p:xfrm>
        <a:graphic>
          <a:graphicData uri="http://schemas.openxmlformats.org/drawingml/2006/table">
            <a:tbl>
              <a:tblPr firstRow="1" bandRow="1"/>
              <a:tblGrid>
                <a:gridCol w="277316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487269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Languages, General Education &amp; Digital Literacy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4919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491938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English Speaking and Listening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英語說話及聆聽技巧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4919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Heidi CHENG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hcheng@hkmu.edu.hk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3120 9771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491938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Foundation Chinese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基礎中文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4919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4352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>
                <a:latin typeface="微軟正黑體"/>
                <a:ea typeface="微軟正黑體"/>
              </a:rPr>
              <a:t>香港都會大學</a:t>
            </a:r>
            <a:r>
              <a:rPr lang="en-US" altLang="zh-CN" sz="3600" b="1" dirty="0">
                <a:latin typeface="微軟正黑體"/>
                <a:ea typeface="微軟正黑體"/>
              </a:rPr>
              <a:t/>
            </a:r>
            <a:br>
              <a:rPr lang="en-US" altLang="zh-CN" sz="3600" b="1" dirty="0">
                <a:latin typeface="微軟正黑體"/>
                <a:ea typeface="微軟正黑體"/>
              </a:rPr>
            </a:br>
            <a:r>
              <a:rPr lang="zh-TW" altLang="en-US" sz="3600" b="1" dirty="0">
                <a:latin typeface="微軟正黑體"/>
                <a:ea typeface="微軟正黑體"/>
              </a:rPr>
              <a:t>李嘉誠專業進修學院</a:t>
            </a:r>
            <a:r>
              <a:rPr lang="en-US" altLang="zh-TW" sz="4000" b="1" dirty="0">
                <a:latin typeface="微軟正黑體"/>
                <a:ea typeface="微軟正黑體"/>
              </a:rPr>
              <a:t/>
            </a:r>
            <a:br>
              <a:rPr lang="en-US" altLang="zh-TW" sz="4000" b="1" dirty="0"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課外活動、外藉英語老師及</a:t>
            </a:r>
            <a: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/>
            </a:r>
            <a:b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英語學習支援</a:t>
            </a: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r>
              <a:rPr lang="en-HK" sz="3600" dirty="0">
                <a:solidFill>
                  <a:schemeClr val="bg1"/>
                </a:solidFill>
              </a:rPr>
              <a:t/>
            </a:r>
            <a:br>
              <a:rPr lang="en-HK" sz="3600" dirty="0">
                <a:solidFill>
                  <a:schemeClr val="bg1"/>
                </a:solidFill>
              </a:rPr>
            </a:br>
            <a: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  <a:t/>
            </a: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https://drive.google.com/file/d/1fRO0az-JW6hWbN3-tUWhKmDn5q70_epP/view?usp=sharing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1785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Office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https://drive.google.com/file/d/1Zlsn7ConWjHRmGwcwfEyUcQ13GqHTwxr/view?usp=sharing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915122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8EE4A5-2907-458F-839C-857B5FB77A00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e7afdde9-2082-487c-b69f-53c33eac3cd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3494</TotalTime>
  <Words>1477</Words>
  <Application>Microsoft Office PowerPoint</Application>
  <PresentationFormat>寬螢幕</PresentationFormat>
  <Paragraphs>290</Paragraphs>
  <Slides>49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65" baseType="lpstr">
      <vt:lpstr>微軟正黑體</vt:lpstr>
      <vt:lpstr>Calibri</vt:lpstr>
      <vt:lpstr>Arial</vt:lpstr>
      <vt:lpstr>Times New Roman</vt:lpstr>
      <vt:lpstr>微軟正黑體</vt:lpstr>
      <vt:lpstr>Courier New</vt:lpstr>
      <vt:lpstr>Poppins</vt:lpstr>
      <vt:lpstr>Orbitron</vt:lpstr>
      <vt:lpstr>新細明體</vt:lpstr>
      <vt:lpstr>Noto Sans Symbols</vt:lpstr>
      <vt:lpstr>Yu Gothic UI</vt:lpstr>
      <vt:lpstr>Century Gothic</vt:lpstr>
      <vt:lpstr>Candara</vt:lpstr>
      <vt:lpstr>DengXian</vt:lpstr>
      <vt:lpstr>굴림</vt:lpstr>
      <vt:lpstr>Corporate Social Responsibility Plan Project Proposal by Slidesgo</vt:lpstr>
      <vt:lpstr>Diploma in  Nursing Services (FDPNS)  26/8/2025 </vt:lpstr>
      <vt:lpstr>PowerPoint 簡報</vt:lpstr>
      <vt:lpstr>Dean's Speech 院長致辭</vt:lpstr>
      <vt:lpstr>Key Staffs of LiPACE 學院重要成員    Associate Directors  副院長</vt:lpstr>
      <vt:lpstr>升學階梯 Study Pathway </vt:lpstr>
      <vt:lpstr>Today’s content </vt:lpstr>
      <vt:lpstr>進入學生網頁 Access to Student Area</vt:lpstr>
      <vt:lpstr>課程學生手冊 Student Handbook </vt:lpstr>
      <vt:lpstr>課程學生手冊 Student Handbook </vt:lpstr>
      <vt:lpstr>課程學生手冊 Student Handbook </vt:lpstr>
      <vt:lpstr>課程學生手冊 Student Handbook </vt:lpstr>
      <vt:lpstr>啟動電郵戶口 Activation of Email Account</vt:lpstr>
      <vt:lpstr>PowerPoint 簡報</vt:lpstr>
      <vt:lpstr>PowerPoint 簡報</vt:lpstr>
      <vt:lpstr>PowerPoint 簡報</vt:lpstr>
      <vt:lpstr>登入個人電郵帳戶 Login to Your Email Account</vt:lpstr>
      <vt:lpstr>PowerPoint 簡報</vt:lpstr>
      <vt:lpstr>登入個人電郵帳戶 Login to Your Email Account 首次使用 First time set up </vt:lpstr>
      <vt:lpstr>登入個人電郵帳戶 Login to Your Email Account</vt:lpstr>
      <vt:lpstr>PowerPoint 簡報</vt:lpstr>
      <vt:lpstr>登入 O365 電郵帳戶  Login O365 Email </vt:lpstr>
      <vt:lpstr>PowerPoint 簡報</vt:lpstr>
      <vt:lpstr>PowerPoint 簡報</vt:lpstr>
      <vt:lpstr>網上學習系統  Online Learning Environment (OLE)</vt:lpstr>
      <vt:lpstr>網上學習系統  Online Learning Environment (OLE)</vt:lpstr>
      <vt:lpstr>網上學習系統  Online Learning Environment (OLE)</vt:lpstr>
      <vt:lpstr>查閱所屬班別及上課時間表 Checking Class Division and Timetable</vt:lpstr>
      <vt:lpstr>查閱所屬班別 Checking Class Division</vt:lpstr>
      <vt:lpstr>查閱所屬班別 Checking Class Division</vt:lpstr>
      <vt:lpstr>查閱所屬班別 Checking Class Division</vt:lpstr>
      <vt:lpstr>查閱上課時間表 Checking Timetable </vt:lpstr>
      <vt:lpstr>PowerPoint 簡報</vt:lpstr>
      <vt:lpstr>查閱成績 Checking Academic Results</vt:lpstr>
      <vt:lpstr>PowerPoint 簡報</vt:lpstr>
      <vt:lpstr>PowerPoint 簡報</vt:lpstr>
      <vt:lpstr>PowerPoint 簡報</vt:lpstr>
      <vt:lpstr> Enquiries</vt:lpstr>
      <vt:lpstr>PowerPoint 簡報</vt:lpstr>
      <vt:lpstr>語文教材及語文科目豁免政策 Textbook &amp;  Language Course Exemption</vt:lpstr>
      <vt:lpstr>Chinese/English courses – QF Level 3 </vt:lpstr>
      <vt:lpstr>Chinese/English courses – QF Level 3 </vt:lpstr>
      <vt:lpstr>English courses – QF Level 3 </vt:lpstr>
      <vt:lpstr>Documents required for exemption application</vt:lpstr>
      <vt:lpstr>Course Issues Application Form 課程事項申請表 </vt:lpstr>
      <vt:lpstr>Textbook</vt:lpstr>
      <vt:lpstr>PowerPoint 簡報</vt:lpstr>
      <vt:lpstr>THANKS</vt:lpstr>
      <vt:lpstr>香港都會大學 李嘉誠專業進修學院 課外活動、外藉英語老師及 英語學習支援  Heidi Cheng  </vt:lpstr>
      <vt:lpstr>Student Affairs Office 學生事務處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Alice YU Siu Ying</cp:lastModifiedBy>
  <cp:revision>131</cp:revision>
  <cp:lastPrinted>2025-08-12T08:38:24Z</cp:lastPrinted>
  <dcterms:modified xsi:type="dcterms:W3CDTF">2025-08-21T08:48:46Z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