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</p:sldMasterIdLst>
  <p:notesMasterIdLst>
    <p:notesMasterId r:id="rId57"/>
  </p:notesMasterIdLst>
  <p:sldIdLst>
    <p:sldId id="256" r:id="rId5"/>
    <p:sldId id="434" r:id="rId6"/>
    <p:sldId id="418" r:id="rId7"/>
    <p:sldId id="419" r:id="rId8"/>
    <p:sldId id="377" r:id="rId9"/>
    <p:sldId id="378" r:id="rId10"/>
    <p:sldId id="379" r:id="rId11"/>
    <p:sldId id="380" r:id="rId12"/>
    <p:sldId id="381" r:id="rId13"/>
    <p:sldId id="382" r:id="rId14"/>
    <p:sldId id="383" r:id="rId15"/>
    <p:sldId id="384" r:id="rId16"/>
    <p:sldId id="385" r:id="rId17"/>
    <p:sldId id="433" r:id="rId18"/>
    <p:sldId id="387" r:id="rId19"/>
    <p:sldId id="386" r:id="rId20"/>
    <p:sldId id="388" r:id="rId21"/>
    <p:sldId id="420" r:id="rId22"/>
    <p:sldId id="390" r:id="rId23"/>
    <p:sldId id="391" r:id="rId24"/>
    <p:sldId id="392" r:id="rId25"/>
    <p:sldId id="393" r:id="rId26"/>
    <p:sldId id="394" r:id="rId27"/>
    <p:sldId id="395" r:id="rId28"/>
    <p:sldId id="397" r:id="rId29"/>
    <p:sldId id="398" r:id="rId30"/>
    <p:sldId id="401" r:id="rId31"/>
    <p:sldId id="402" r:id="rId32"/>
    <p:sldId id="403" r:id="rId33"/>
    <p:sldId id="404" r:id="rId34"/>
    <p:sldId id="405" r:id="rId35"/>
    <p:sldId id="406" r:id="rId36"/>
    <p:sldId id="407" r:id="rId37"/>
    <p:sldId id="408" r:id="rId38"/>
    <p:sldId id="409" r:id="rId39"/>
    <p:sldId id="410" r:id="rId40"/>
    <p:sldId id="411" r:id="rId41"/>
    <p:sldId id="412" r:id="rId42"/>
    <p:sldId id="435" r:id="rId43"/>
    <p:sldId id="421" r:id="rId44"/>
    <p:sldId id="425" r:id="rId45"/>
    <p:sldId id="426" r:id="rId46"/>
    <p:sldId id="427" r:id="rId47"/>
    <p:sldId id="428" r:id="rId48"/>
    <p:sldId id="429" r:id="rId49"/>
    <p:sldId id="430" r:id="rId50"/>
    <p:sldId id="431" r:id="rId51"/>
    <p:sldId id="432" r:id="rId52"/>
    <p:sldId id="423" r:id="rId53"/>
    <p:sldId id="424" r:id="rId54"/>
    <p:sldId id="417" r:id="rId55"/>
    <p:sldId id="436" r:id="rId56"/>
  </p:sldIdLst>
  <p:sldSz cx="12192000" cy="6858000"/>
  <p:notesSz cx="6858000" cy="9144000"/>
  <p:embeddedFontLst>
    <p:embeddedFont>
      <p:font typeface="Poppins" panose="02020500000000000000" charset="0"/>
      <p:regular r:id="rId58"/>
      <p:bold r:id="rId59"/>
      <p:italic r:id="rId60"/>
      <p:boldItalic r:id="rId61"/>
    </p:embeddedFont>
    <p:embeddedFont>
      <p:font typeface="Century Gothic" panose="020B0502020202020204" pitchFamily="34" charset="0"/>
      <p:regular r:id="rId62"/>
      <p:bold r:id="rId63"/>
      <p:italic r:id="rId64"/>
      <p:boldItalic r:id="rId65"/>
    </p:embeddedFont>
    <p:embeddedFont>
      <p:font typeface="Franklin Gothic Book" panose="020B0503020102020204" pitchFamily="34" charset="0"/>
      <p:regular r:id="rId66"/>
      <p:italic r:id="rId67"/>
    </p:embeddedFont>
    <p:embeddedFont>
      <p:font typeface="Candara" panose="020E0502030303020204" pitchFamily="34" charset="0"/>
      <p:regular r:id="rId68"/>
      <p:bold r:id="rId69"/>
      <p:italic r:id="rId70"/>
      <p:boldItalic r:id="rId71"/>
    </p:embeddedFont>
    <p:embeddedFont>
      <p:font typeface="微軟正黑體" panose="020B0604030504040204" pitchFamily="34" charset="-120"/>
      <p:regular r:id="rId72"/>
      <p:bold r:id="rId73"/>
    </p:embeddedFont>
    <p:embeddedFont>
      <p:font typeface="Calibri" panose="020F0502020204030204" pitchFamily="34" charset="0"/>
      <p:regular r:id="rId74"/>
      <p:bold r:id="rId75"/>
      <p:italic r:id="rId76"/>
      <p:boldItalic r:id="rId77"/>
    </p:embeddedFont>
    <p:embeddedFont>
      <p:font typeface="Franklin Gothic Medium" panose="020B0603020102020204" pitchFamily="34" charset="0"/>
      <p:regular r:id="rId78"/>
      <p:italic r:id="rId79"/>
    </p:embeddedFont>
    <p:embeddedFont>
      <p:font typeface="微軟正黑體" panose="020B0604030504040204" pitchFamily="34" charset="-120"/>
      <p:regular r:id="rId72"/>
      <p:bold r:id="rId73"/>
    </p:embeddedFont>
    <p:embeddedFont>
      <p:font typeface="Franklin Gothic Demi" panose="020B0703020102020204" pitchFamily="34" charset="0"/>
      <p:regular r:id="rId80"/>
      <p:italic r:id="rId81"/>
    </p:embeddedFont>
    <p:embeddedFont>
      <p:font typeface="Orbitron" panose="02020500000000000000" charset="0"/>
      <p:regular r:id="rId82"/>
      <p:bold r:id="rId83"/>
    </p:embeddedFont>
    <p:embeddedFont>
      <p:font typeface="Yu Gothic UI" panose="020B0500000000000000" pitchFamily="34" charset="-128"/>
      <p:regular r:id="rId84"/>
      <p:bold r:id="rId8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B30"/>
    <a:srgbClr val="C72105"/>
    <a:srgbClr val="E2AC00"/>
    <a:srgbClr val="7FBE25"/>
    <a:srgbClr val="1677AE"/>
    <a:srgbClr val="BCE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8" autoAdjust="0"/>
    <p:restoredTop sz="94692"/>
  </p:normalViewPr>
  <p:slideViewPr>
    <p:cSldViewPr snapToGrid="0">
      <p:cViewPr varScale="1">
        <p:scale>
          <a:sx n="59" d="100"/>
          <a:sy n="59" d="100"/>
        </p:scale>
        <p:origin x="78" y="1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8" d="100"/>
        <a:sy n="138" d="100"/>
      </p:scale>
      <p:origin x="0" y="-4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84" Type="http://schemas.openxmlformats.org/officeDocument/2006/relationships/font" Target="fonts/font27.fntdata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font" Target="fonts/font1.fntdata"/><Relationship Id="rId74" Type="http://schemas.openxmlformats.org/officeDocument/2006/relationships/font" Target="fonts/font17.fntdata"/><Relationship Id="rId79" Type="http://schemas.openxmlformats.org/officeDocument/2006/relationships/font" Target="fonts/font22.fntdata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font" Target="fonts/font20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5.fntdata"/><Relationship Id="rId80" Type="http://schemas.openxmlformats.org/officeDocument/2006/relationships/font" Target="fonts/font23.fntdata"/><Relationship Id="rId85" Type="http://schemas.openxmlformats.org/officeDocument/2006/relationships/font" Target="fonts/font2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font" Target="fonts/font18.fntdata"/><Relationship Id="rId83" Type="http://schemas.openxmlformats.org/officeDocument/2006/relationships/font" Target="fonts/font26.fntdata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openxmlformats.org/officeDocument/2006/relationships/font" Target="fonts/font21.fntdata"/><Relationship Id="rId81" Type="http://schemas.openxmlformats.org/officeDocument/2006/relationships/font" Target="fonts/font24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19.fntdata"/><Relationship Id="rId7" Type="http://schemas.openxmlformats.org/officeDocument/2006/relationships/slide" Target="slides/slide3.xml"/><Relationship Id="rId71" Type="http://schemas.openxmlformats.org/officeDocument/2006/relationships/font" Target="fonts/font14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9.fntdata"/><Relationship Id="rId87" Type="http://schemas.openxmlformats.org/officeDocument/2006/relationships/viewProps" Target="viewProps.xml"/><Relationship Id="rId61" Type="http://schemas.openxmlformats.org/officeDocument/2006/relationships/font" Target="fonts/font4.fntdata"/><Relationship Id="rId82" Type="http://schemas.openxmlformats.org/officeDocument/2006/relationships/font" Target="fonts/font25.fntdata"/><Relationship Id="rId19" Type="http://schemas.openxmlformats.org/officeDocument/2006/relationships/slide" Target="slides/slide1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371014-DF3D-44B7-B97F-EC1AC11F287A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TW" altLang="en-US"/>
        </a:p>
      </dgm:t>
    </dgm:pt>
    <dgm:pt modelId="{F1D957D7-3B7C-40B9-BAD6-B7B2C8321516}">
      <dgm:prSet phldrT="[文字]" custT="1"/>
      <dgm:spPr>
        <a:solidFill>
          <a:srgbClr val="FF00FF"/>
        </a:solidFill>
      </dgm:spPr>
      <dgm:t>
        <a:bodyPr/>
        <a:lstStyle/>
        <a:p>
          <a:endParaRPr lang="en-US" altLang="zh-TW" sz="2000" b="1" dirty="0" smtClean="0">
            <a:latin typeface="Franklin Gothic Medium" panose="020B0603020102020204" pitchFamily="34" charset="0"/>
          </a:endParaRPr>
        </a:p>
        <a:p>
          <a:r>
            <a:rPr lang="en-US" altLang="zh-TW" sz="2000" b="1" dirty="0" smtClean="0">
              <a:latin typeface="Franklin Gothic Medium" panose="020B0603020102020204" pitchFamily="34" charset="0"/>
            </a:rPr>
            <a:t>One Student Account</a:t>
          </a:r>
        </a:p>
        <a:p>
          <a:r>
            <a:rPr lang="en-US" altLang="zh-TW" sz="2000" b="1" dirty="0" smtClean="0">
              <a:latin typeface="Franklin Gothic Medium" panose="020B0603020102020204" pitchFamily="34" charset="0"/>
            </a:rPr>
            <a:t>(User Name:s1234567)</a:t>
          </a:r>
        </a:p>
        <a:p>
          <a:endParaRPr lang="zh-TW" altLang="en-US" sz="2000" b="1" dirty="0">
            <a:latin typeface="Franklin Gothic Medium" panose="020B0603020102020204" pitchFamily="34" charset="0"/>
          </a:endParaRPr>
        </a:p>
      </dgm:t>
    </dgm:pt>
    <dgm:pt modelId="{2DE8D877-1D51-45E8-AE85-9D8594A325CE}" type="parTrans" cxnId="{1C8D740F-5C5A-451A-97CA-B3B1AB2313A0}">
      <dgm:prSet/>
      <dgm:spPr/>
      <dgm:t>
        <a:bodyPr/>
        <a:lstStyle/>
        <a:p>
          <a:endParaRPr lang="zh-TW" altLang="en-US"/>
        </a:p>
      </dgm:t>
    </dgm:pt>
    <dgm:pt modelId="{62F019DC-864A-40FA-899D-6C554ED9F2EA}" type="sibTrans" cxnId="{1C8D740F-5C5A-451A-97CA-B3B1AB2313A0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261AF42B-1425-4FCC-9707-72631BB2E31C}">
      <dgm:prSet phldrT="[文字]"/>
      <dgm:spPr>
        <a:solidFill>
          <a:srgbClr val="00B050"/>
        </a:solidFill>
      </dgm:spPr>
      <dgm:t>
        <a:bodyPr/>
        <a:lstStyle/>
        <a:p>
          <a:r>
            <a:rPr lang="en-US" dirty="0" smtClean="0">
              <a:latin typeface="Franklin Gothic Medium" panose="020B0603020102020204" pitchFamily="34" charset="0"/>
            </a:rPr>
            <a:t>Timetable and Class Division </a:t>
          </a:r>
          <a:br>
            <a:rPr lang="en-US" dirty="0" smtClean="0">
              <a:latin typeface="Franklin Gothic Medium" panose="020B0603020102020204" pitchFamily="34" charset="0"/>
            </a:rPr>
          </a:br>
          <a:r>
            <a:rPr lang="zh-TW" altLang="en-US" dirty="0" smtClean="0">
              <a:latin typeface="Franklin Gothic Medium" panose="020B0603020102020204" pitchFamily="34" charset="0"/>
            </a:rPr>
            <a:t>上課時間表及所屬班別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361519D6-864A-4546-B896-4FED07205B83}" type="parTrans" cxnId="{D987D227-E862-4755-B02F-AD5760652DC5}">
      <dgm:prSet/>
      <dgm:spPr/>
      <dgm:t>
        <a:bodyPr/>
        <a:lstStyle/>
        <a:p>
          <a:endParaRPr lang="zh-TW" altLang="en-US"/>
        </a:p>
      </dgm:t>
    </dgm:pt>
    <dgm:pt modelId="{0ACCBFB7-3B59-4A5E-8360-A86DBD39EB42}" type="sibTrans" cxnId="{D987D227-E862-4755-B02F-AD5760652DC5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FF47E91C-EEB3-40E8-B649-6F680E956B1B}">
      <dgm:prSet phldrT="[文字]"/>
      <dgm:spPr>
        <a:solidFill>
          <a:srgbClr val="00B050"/>
        </a:solidFill>
      </dgm:spPr>
      <dgm:t>
        <a:bodyPr/>
        <a:lstStyle/>
        <a:p>
          <a:pPr rtl="0"/>
          <a:r>
            <a:rPr lang="en-US" b="0" i="0" u="none" strike="noStrike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Online Learning Environment (OLE)</a:t>
          </a:r>
          <a:br>
            <a:rPr lang="en-US" b="0" i="0" u="none" strike="noStrike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</a:br>
          <a:r>
            <a:rPr lang="zh-TW" altLang="en-US" b="0" i="0" u="none" strike="noStrike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網上學習系統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A2DA6397-CA84-48F3-9077-A984477BA513}" type="parTrans" cxnId="{D76C9785-5EA5-4AAA-8F16-499D7217FBAD}">
      <dgm:prSet/>
      <dgm:spPr/>
      <dgm:t>
        <a:bodyPr/>
        <a:lstStyle/>
        <a:p>
          <a:endParaRPr lang="zh-TW" altLang="en-US"/>
        </a:p>
      </dgm:t>
    </dgm:pt>
    <dgm:pt modelId="{FB78AB37-5032-4EB5-9FF1-96FEFEF6028F}" type="sibTrans" cxnId="{D76C9785-5EA5-4AAA-8F16-499D7217FBAD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7E840874-F83A-4898-9037-6EAF4B5A9CA9}">
      <dgm:prSet phldrT="[文字]"/>
      <dgm:spPr>
        <a:solidFill>
          <a:srgbClr val="00B050"/>
        </a:solidFill>
      </dgm:spPr>
      <dgm:t>
        <a:bodyPr/>
        <a:lstStyle/>
        <a:p>
          <a:r>
            <a:rPr lang="en-US" dirty="0" err="1" smtClean="0">
              <a:latin typeface="Franklin Gothic Medium" panose="020B0603020102020204" pitchFamily="34" charset="0"/>
            </a:rPr>
            <a:t>MyHKMU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EAC1A172-1DE5-4BB0-977B-1188082389DC}" type="parTrans" cxnId="{CD480CF9-63B0-4498-88F3-32586660BDDE}">
      <dgm:prSet/>
      <dgm:spPr/>
      <dgm:t>
        <a:bodyPr/>
        <a:lstStyle/>
        <a:p>
          <a:endParaRPr lang="zh-TW" altLang="en-US"/>
        </a:p>
      </dgm:t>
    </dgm:pt>
    <dgm:pt modelId="{3731178B-A9C0-4DA3-BB24-0CFDD7BD04EB}" type="sibTrans" cxnId="{CD480CF9-63B0-4498-88F3-32586660BDDE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5824B99F-3579-4E2C-9D0E-F77EB942D41E}">
      <dgm:prSet phldrT="[文字]"/>
      <dgm:spPr>
        <a:solidFill>
          <a:srgbClr val="00B050"/>
        </a:solidFill>
      </dgm:spPr>
      <dgm:t>
        <a:bodyPr/>
        <a:lstStyle/>
        <a:p>
          <a:r>
            <a:rPr lang="en-US" dirty="0" smtClean="0">
              <a:latin typeface="Franklin Gothic Medium" panose="020B0603020102020204" pitchFamily="34" charset="0"/>
            </a:rPr>
            <a:t>Student Email Account</a:t>
          </a:r>
          <a:br>
            <a:rPr lang="en-US" dirty="0" smtClean="0">
              <a:latin typeface="Franklin Gothic Medium" panose="020B0603020102020204" pitchFamily="34" charset="0"/>
            </a:rPr>
          </a:br>
          <a:r>
            <a:rPr lang="zh-TW" altLang="en-US" dirty="0" smtClean="0">
              <a:latin typeface="Franklin Gothic Medium" panose="020B0603020102020204" pitchFamily="34" charset="0"/>
            </a:rPr>
            <a:t>學生電郵帳戶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08DEDF73-A8AB-4AB1-88DB-E5D403F3755B}" type="parTrans" cxnId="{93447AB7-6B3E-43ED-BF3E-975389096DC3}">
      <dgm:prSet/>
      <dgm:spPr/>
      <dgm:t>
        <a:bodyPr/>
        <a:lstStyle/>
        <a:p>
          <a:endParaRPr lang="zh-TW" altLang="en-US"/>
        </a:p>
      </dgm:t>
    </dgm:pt>
    <dgm:pt modelId="{EB169976-E2ED-423F-8982-998CB6231019}" type="sibTrans" cxnId="{93447AB7-6B3E-43ED-BF3E-975389096DC3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32A1F946-A63F-4F66-BDF6-02657E4877A8}" type="pres">
      <dgm:prSet presAssocID="{D4371014-DF3D-44B7-B97F-EC1AC11F287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8D1D2A2-962F-4371-A245-34D7878B4073}" type="pres">
      <dgm:prSet presAssocID="{F1D957D7-3B7C-40B9-BAD6-B7B2C8321516}" presName="hierRoot1" presStyleCnt="0">
        <dgm:presLayoutVars>
          <dgm:hierBranch val="init"/>
        </dgm:presLayoutVars>
      </dgm:prSet>
      <dgm:spPr/>
    </dgm:pt>
    <dgm:pt modelId="{ACC32692-C61F-49DC-93E8-73C5C4153C7C}" type="pres">
      <dgm:prSet presAssocID="{F1D957D7-3B7C-40B9-BAD6-B7B2C8321516}" presName="rootComposite1" presStyleCnt="0"/>
      <dgm:spPr/>
    </dgm:pt>
    <dgm:pt modelId="{9434BF98-44F0-4FC8-A7DF-527AD9F13D51}" type="pres">
      <dgm:prSet presAssocID="{F1D957D7-3B7C-40B9-BAD6-B7B2C8321516}" presName="rootText1" presStyleLbl="node0" presStyleIdx="0" presStyleCnt="1" custScaleX="169885" custLinFactY="-7939" custLinFactNeighborY="-100000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A69CAD6-0C5F-40E5-9751-ACE21E9B3A46}" type="pres">
      <dgm:prSet presAssocID="{F1D957D7-3B7C-40B9-BAD6-B7B2C8321516}" presName="titleText1" presStyleLbl="fgAcc0" presStyleIdx="0" presStyleCnt="1" custLinFactX="100000" custLinFactY="-500000" custLinFactNeighborX="125049" custLinFactNeighborY="-54107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AB80BFC-B7B0-4F2A-9CCC-608C8539A951}" type="pres">
      <dgm:prSet presAssocID="{F1D957D7-3B7C-40B9-BAD6-B7B2C8321516}" presName="rootConnector1" presStyleLbl="node1" presStyleIdx="0" presStyleCnt="4"/>
      <dgm:spPr/>
      <dgm:t>
        <a:bodyPr/>
        <a:lstStyle/>
        <a:p>
          <a:endParaRPr lang="en-US"/>
        </a:p>
      </dgm:t>
    </dgm:pt>
    <dgm:pt modelId="{4603FF70-37D5-499A-A50B-60D96980D683}" type="pres">
      <dgm:prSet presAssocID="{F1D957D7-3B7C-40B9-BAD6-B7B2C8321516}" presName="hierChild2" presStyleCnt="0"/>
      <dgm:spPr/>
    </dgm:pt>
    <dgm:pt modelId="{4CAD4C15-F62D-4EA1-A3A7-8B6B83F41A9B}" type="pres">
      <dgm:prSet presAssocID="{08DEDF73-A8AB-4AB1-88DB-E5D403F3755B}" presName="Name37" presStyleLbl="parChTrans1D2" presStyleIdx="0" presStyleCnt="4"/>
      <dgm:spPr/>
      <dgm:t>
        <a:bodyPr/>
        <a:lstStyle/>
        <a:p>
          <a:endParaRPr lang="en-US"/>
        </a:p>
      </dgm:t>
    </dgm:pt>
    <dgm:pt modelId="{8C8AE891-BCDE-4D96-89B4-2B1B1F3ED4C3}" type="pres">
      <dgm:prSet presAssocID="{5824B99F-3579-4E2C-9D0E-F77EB942D41E}" presName="hierRoot2" presStyleCnt="0">
        <dgm:presLayoutVars>
          <dgm:hierBranch val="init"/>
        </dgm:presLayoutVars>
      </dgm:prSet>
      <dgm:spPr/>
    </dgm:pt>
    <dgm:pt modelId="{86ED11CB-30C0-4D0B-90BD-4BA64CBA1EDA}" type="pres">
      <dgm:prSet presAssocID="{5824B99F-3579-4E2C-9D0E-F77EB942D41E}" presName="rootComposite" presStyleCnt="0"/>
      <dgm:spPr/>
    </dgm:pt>
    <dgm:pt modelId="{E6C1052E-219B-43ED-82EB-50A406CBAACD}" type="pres">
      <dgm:prSet presAssocID="{5824B99F-3579-4E2C-9D0E-F77EB942D41E}" presName="rootText" presStyleLbl="node1" presStyleIdx="0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E9B601E-C5BB-458F-AA8F-35CD2B8596DB}" type="pres">
      <dgm:prSet presAssocID="{5824B99F-3579-4E2C-9D0E-F77EB942D41E}" presName="titleText2" presStyleLbl="fgAcc1" presStyleIdx="0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5B12669-5AA0-4662-BB81-7DB235A3ED39}" type="pres">
      <dgm:prSet presAssocID="{5824B99F-3579-4E2C-9D0E-F77EB942D41E}" presName="rootConnector" presStyleLbl="node2" presStyleIdx="0" presStyleCnt="0"/>
      <dgm:spPr/>
      <dgm:t>
        <a:bodyPr/>
        <a:lstStyle/>
        <a:p>
          <a:endParaRPr lang="en-US"/>
        </a:p>
      </dgm:t>
    </dgm:pt>
    <dgm:pt modelId="{53E34EEA-0CB4-4BB6-973F-D9DC8D1B94D3}" type="pres">
      <dgm:prSet presAssocID="{5824B99F-3579-4E2C-9D0E-F77EB942D41E}" presName="hierChild4" presStyleCnt="0"/>
      <dgm:spPr/>
    </dgm:pt>
    <dgm:pt modelId="{5D456894-D23A-46C1-A7AE-6275AE3FAEB0}" type="pres">
      <dgm:prSet presAssocID="{5824B99F-3579-4E2C-9D0E-F77EB942D41E}" presName="hierChild5" presStyleCnt="0"/>
      <dgm:spPr/>
    </dgm:pt>
    <dgm:pt modelId="{8BD13257-245D-4885-8BB5-99FF1B912376}" type="pres">
      <dgm:prSet presAssocID="{361519D6-864A-4546-B896-4FED07205B83}" presName="Name37" presStyleLbl="parChTrans1D2" presStyleIdx="1" presStyleCnt="4"/>
      <dgm:spPr/>
      <dgm:t>
        <a:bodyPr/>
        <a:lstStyle/>
        <a:p>
          <a:endParaRPr lang="en-US"/>
        </a:p>
      </dgm:t>
    </dgm:pt>
    <dgm:pt modelId="{0DD26919-1265-4C52-87FB-AB8841A117D8}" type="pres">
      <dgm:prSet presAssocID="{261AF42B-1425-4FCC-9707-72631BB2E31C}" presName="hierRoot2" presStyleCnt="0">
        <dgm:presLayoutVars>
          <dgm:hierBranch val="init"/>
        </dgm:presLayoutVars>
      </dgm:prSet>
      <dgm:spPr/>
    </dgm:pt>
    <dgm:pt modelId="{0EC7ED39-8D52-4EEA-A896-FBAF42F145CD}" type="pres">
      <dgm:prSet presAssocID="{261AF42B-1425-4FCC-9707-72631BB2E31C}" presName="rootComposite" presStyleCnt="0"/>
      <dgm:spPr/>
    </dgm:pt>
    <dgm:pt modelId="{8A78A800-2179-448A-899C-170996663BB0}" type="pres">
      <dgm:prSet presAssocID="{261AF42B-1425-4FCC-9707-72631BB2E31C}" presName="rootText" presStyleLbl="node1" presStyleIdx="1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AE9B5A-40B4-46C0-8CAD-0D6CF00D95AB}" type="pres">
      <dgm:prSet presAssocID="{261AF42B-1425-4FCC-9707-72631BB2E31C}" presName="titleText2" presStyleLbl="fgAcc1" presStyleIdx="1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697F5BC-63B8-41D1-AF61-E3EB8AB8CEF9}" type="pres">
      <dgm:prSet presAssocID="{261AF42B-1425-4FCC-9707-72631BB2E31C}" presName="rootConnector" presStyleLbl="node2" presStyleIdx="0" presStyleCnt="0"/>
      <dgm:spPr/>
      <dgm:t>
        <a:bodyPr/>
        <a:lstStyle/>
        <a:p>
          <a:endParaRPr lang="en-US"/>
        </a:p>
      </dgm:t>
    </dgm:pt>
    <dgm:pt modelId="{27FCDEB1-1B15-40D5-9F07-913650B100DF}" type="pres">
      <dgm:prSet presAssocID="{261AF42B-1425-4FCC-9707-72631BB2E31C}" presName="hierChild4" presStyleCnt="0"/>
      <dgm:spPr/>
    </dgm:pt>
    <dgm:pt modelId="{FE7FDD58-6AFB-4488-A7D4-EAC748B42A5C}" type="pres">
      <dgm:prSet presAssocID="{261AF42B-1425-4FCC-9707-72631BB2E31C}" presName="hierChild5" presStyleCnt="0"/>
      <dgm:spPr/>
    </dgm:pt>
    <dgm:pt modelId="{8368E4F7-B312-4B78-9F36-4E79CDB3C483}" type="pres">
      <dgm:prSet presAssocID="{A2DA6397-CA84-48F3-9077-A984477BA513}" presName="Name37" presStyleLbl="parChTrans1D2" presStyleIdx="2" presStyleCnt="4"/>
      <dgm:spPr/>
      <dgm:t>
        <a:bodyPr/>
        <a:lstStyle/>
        <a:p>
          <a:endParaRPr lang="en-US"/>
        </a:p>
      </dgm:t>
    </dgm:pt>
    <dgm:pt modelId="{FCAD81E6-277E-4B2D-A1DA-6E2052B86176}" type="pres">
      <dgm:prSet presAssocID="{FF47E91C-EEB3-40E8-B649-6F680E956B1B}" presName="hierRoot2" presStyleCnt="0">
        <dgm:presLayoutVars>
          <dgm:hierBranch val="init"/>
        </dgm:presLayoutVars>
      </dgm:prSet>
      <dgm:spPr/>
    </dgm:pt>
    <dgm:pt modelId="{E09399C5-0181-4867-B8CE-29B53A9542DA}" type="pres">
      <dgm:prSet presAssocID="{FF47E91C-EEB3-40E8-B649-6F680E956B1B}" presName="rootComposite" presStyleCnt="0"/>
      <dgm:spPr/>
    </dgm:pt>
    <dgm:pt modelId="{0A5508DF-2E63-4E15-8098-397D6BA00B99}" type="pres">
      <dgm:prSet presAssocID="{FF47E91C-EEB3-40E8-B649-6F680E956B1B}" presName="rootText" presStyleLbl="node1" presStyleIdx="2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9EF2701-55C9-4129-9A75-8643833BA966}" type="pres">
      <dgm:prSet presAssocID="{FF47E91C-EEB3-40E8-B649-6F680E956B1B}" presName="titleText2" presStyleLbl="fgAcc1" presStyleIdx="2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3194315-61C8-4D58-834F-9BBF9403D394}" type="pres">
      <dgm:prSet presAssocID="{FF47E91C-EEB3-40E8-B649-6F680E956B1B}" presName="rootConnector" presStyleLbl="node2" presStyleIdx="0" presStyleCnt="0"/>
      <dgm:spPr/>
      <dgm:t>
        <a:bodyPr/>
        <a:lstStyle/>
        <a:p>
          <a:endParaRPr lang="en-US"/>
        </a:p>
      </dgm:t>
    </dgm:pt>
    <dgm:pt modelId="{E5A56062-4473-489B-96BB-410DF25EC6EF}" type="pres">
      <dgm:prSet presAssocID="{FF47E91C-EEB3-40E8-B649-6F680E956B1B}" presName="hierChild4" presStyleCnt="0"/>
      <dgm:spPr/>
    </dgm:pt>
    <dgm:pt modelId="{05F305AB-E469-4CF5-B8E8-832A1679D773}" type="pres">
      <dgm:prSet presAssocID="{FF47E91C-EEB3-40E8-B649-6F680E956B1B}" presName="hierChild5" presStyleCnt="0"/>
      <dgm:spPr/>
    </dgm:pt>
    <dgm:pt modelId="{C837F602-B1BD-4093-824F-3F3C0E56D842}" type="pres">
      <dgm:prSet presAssocID="{EAC1A172-1DE5-4BB0-977B-1188082389DC}" presName="Name37" presStyleLbl="parChTrans1D2" presStyleIdx="3" presStyleCnt="4"/>
      <dgm:spPr/>
      <dgm:t>
        <a:bodyPr/>
        <a:lstStyle/>
        <a:p>
          <a:endParaRPr lang="en-US"/>
        </a:p>
      </dgm:t>
    </dgm:pt>
    <dgm:pt modelId="{6BC1416E-4B63-4FD5-A800-A49FF27AC8AB}" type="pres">
      <dgm:prSet presAssocID="{7E840874-F83A-4898-9037-6EAF4B5A9CA9}" presName="hierRoot2" presStyleCnt="0">
        <dgm:presLayoutVars>
          <dgm:hierBranch val="init"/>
        </dgm:presLayoutVars>
      </dgm:prSet>
      <dgm:spPr/>
    </dgm:pt>
    <dgm:pt modelId="{3D3D6093-FE35-4D88-9BA4-555AD254A166}" type="pres">
      <dgm:prSet presAssocID="{7E840874-F83A-4898-9037-6EAF4B5A9CA9}" presName="rootComposite" presStyleCnt="0"/>
      <dgm:spPr/>
    </dgm:pt>
    <dgm:pt modelId="{3DE7C898-F40F-49E4-BF23-7A32244FE254}" type="pres">
      <dgm:prSet presAssocID="{7E840874-F83A-4898-9037-6EAF4B5A9CA9}" presName="rootText" presStyleLbl="node1" presStyleIdx="3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D4ADC6E-72AF-4CDB-9BA4-84DB23A345CC}" type="pres">
      <dgm:prSet presAssocID="{7E840874-F83A-4898-9037-6EAF4B5A9CA9}" presName="titleText2" presStyleLbl="fgAcc1" presStyleIdx="3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8E74DF0-8626-43E9-BC4A-0D5202A20A33}" type="pres">
      <dgm:prSet presAssocID="{7E840874-F83A-4898-9037-6EAF4B5A9CA9}" presName="rootConnector" presStyleLbl="node2" presStyleIdx="0" presStyleCnt="0"/>
      <dgm:spPr/>
      <dgm:t>
        <a:bodyPr/>
        <a:lstStyle/>
        <a:p>
          <a:endParaRPr lang="en-US"/>
        </a:p>
      </dgm:t>
    </dgm:pt>
    <dgm:pt modelId="{53A6F18A-9A81-452C-B58B-105A0EB71792}" type="pres">
      <dgm:prSet presAssocID="{7E840874-F83A-4898-9037-6EAF4B5A9CA9}" presName="hierChild4" presStyleCnt="0"/>
      <dgm:spPr/>
    </dgm:pt>
    <dgm:pt modelId="{3397274D-BCEE-4CE1-BB80-2347FB9F9F08}" type="pres">
      <dgm:prSet presAssocID="{7E840874-F83A-4898-9037-6EAF4B5A9CA9}" presName="hierChild5" presStyleCnt="0"/>
      <dgm:spPr/>
    </dgm:pt>
    <dgm:pt modelId="{6C564821-F39B-4599-A088-C52F507B0364}" type="pres">
      <dgm:prSet presAssocID="{F1D957D7-3B7C-40B9-BAD6-B7B2C8321516}" presName="hierChild3" presStyleCnt="0"/>
      <dgm:spPr/>
    </dgm:pt>
  </dgm:ptLst>
  <dgm:cxnLst>
    <dgm:cxn modelId="{AF591690-1FAF-46F3-AC1D-50441D9D2CCF}" type="presOf" srcId="{F1D957D7-3B7C-40B9-BAD6-B7B2C8321516}" destId="{9434BF98-44F0-4FC8-A7DF-527AD9F13D51}" srcOrd="0" destOrd="0" presId="urn:microsoft.com/office/officeart/2008/layout/NameandTitleOrganizationalChart"/>
    <dgm:cxn modelId="{1589031B-00F5-4CAC-9AE7-76543D8F1000}" type="presOf" srcId="{361519D6-864A-4546-B896-4FED07205B83}" destId="{8BD13257-245D-4885-8BB5-99FF1B912376}" srcOrd="0" destOrd="0" presId="urn:microsoft.com/office/officeart/2008/layout/NameandTitleOrganizationalChart"/>
    <dgm:cxn modelId="{C9A17632-904D-439E-9995-E2EE52A0A90B}" type="presOf" srcId="{EAC1A172-1DE5-4BB0-977B-1188082389DC}" destId="{C837F602-B1BD-4093-824F-3F3C0E56D842}" srcOrd="0" destOrd="0" presId="urn:microsoft.com/office/officeart/2008/layout/NameandTitleOrganizationalChart"/>
    <dgm:cxn modelId="{58A17221-D338-41A7-B513-76B2FC6A6B02}" type="presOf" srcId="{F1D957D7-3B7C-40B9-BAD6-B7B2C8321516}" destId="{0AB80BFC-B7B0-4F2A-9CCC-608C8539A951}" srcOrd="1" destOrd="0" presId="urn:microsoft.com/office/officeart/2008/layout/NameandTitleOrganizationalChart"/>
    <dgm:cxn modelId="{377B25BF-44DF-4FB9-BF97-347A8055D79C}" type="presOf" srcId="{261AF42B-1425-4FCC-9707-72631BB2E31C}" destId="{4697F5BC-63B8-41D1-AF61-E3EB8AB8CEF9}" srcOrd="1" destOrd="0" presId="urn:microsoft.com/office/officeart/2008/layout/NameandTitleOrganizationalChart"/>
    <dgm:cxn modelId="{CD480CF9-63B0-4498-88F3-32586660BDDE}" srcId="{F1D957D7-3B7C-40B9-BAD6-B7B2C8321516}" destId="{7E840874-F83A-4898-9037-6EAF4B5A9CA9}" srcOrd="3" destOrd="0" parTransId="{EAC1A172-1DE5-4BB0-977B-1188082389DC}" sibTransId="{3731178B-A9C0-4DA3-BB24-0CFDD7BD04EB}"/>
    <dgm:cxn modelId="{1C8D740F-5C5A-451A-97CA-B3B1AB2313A0}" srcId="{D4371014-DF3D-44B7-B97F-EC1AC11F287A}" destId="{F1D957D7-3B7C-40B9-BAD6-B7B2C8321516}" srcOrd="0" destOrd="0" parTransId="{2DE8D877-1D51-45E8-AE85-9D8594A325CE}" sibTransId="{62F019DC-864A-40FA-899D-6C554ED9F2EA}"/>
    <dgm:cxn modelId="{1E2574D5-1A72-463A-9424-E3213093D0BD}" type="presOf" srcId="{0ACCBFB7-3B59-4A5E-8360-A86DBD39EB42}" destId="{B0AE9B5A-40B4-46C0-8CAD-0D6CF00D95AB}" srcOrd="0" destOrd="0" presId="urn:microsoft.com/office/officeart/2008/layout/NameandTitleOrganizationalChart"/>
    <dgm:cxn modelId="{578DEB03-E370-4480-8A0C-91FA63201791}" type="presOf" srcId="{3731178B-A9C0-4DA3-BB24-0CFDD7BD04EB}" destId="{5D4ADC6E-72AF-4CDB-9BA4-84DB23A345CC}" srcOrd="0" destOrd="0" presId="urn:microsoft.com/office/officeart/2008/layout/NameandTitleOrganizationalChart"/>
    <dgm:cxn modelId="{93447AB7-6B3E-43ED-BF3E-975389096DC3}" srcId="{F1D957D7-3B7C-40B9-BAD6-B7B2C8321516}" destId="{5824B99F-3579-4E2C-9D0E-F77EB942D41E}" srcOrd="0" destOrd="0" parTransId="{08DEDF73-A8AB-4AB1-88DB-E5D403F3755B}" sibTransId="{EB169976-E2ED-423F-8982-998CB6231019}"/>
    <dgm:cxn modelId="{D76C9785-5EA5-4AAA-8F16-499D7217FBAD}" srcId="{F1D957D7-3B7C-40B9-BAD6-B7B2C8321516}" destId="{FF47E91C-EEB3-40E8-B649-6F680E956B1B}" srcOrd="2" destOrd="0" parTransId="{A2DA6397-CA84-48F3-9077-A984477BA513}" sibTransId="{FB78AB37-5032-4EB5-9FF1-96FEFEF6028F}"/>
    <dgm:cxn modelId="{E92666CC-2846-4DF0-975E-DBC12AE9EFFD}" type="presOf" srcId="{5824B99F-3579-4E2C-9D0E-F77EB942D41E}" destId="{45B12669-5AA0-4662-BB81-7DB235A3ED39}" srcOrd="1" destOrd="0" presId="urn:microsoft.com/office/officeart/2008/layout/NameandTitleOrganizationalChart"/>
    <dgm:cxn modelId="{729C6B05-32F2-4BC6-98B7-594005DDDFBB}" type="presOf" srcId="{08DEDF73-A8AB-4AB1-88DB-E5D403F3755B}" destId="{4CAD4C15-F62D-4EA1-A3A7-8B6B83F41A9B}" srcOrd="0" destOrd="0" presId="urn:microsoft.com/office/officeart/2008/layout/NameandTitleOrganizationalChart"/>
    <dgm:cxn modelId="{E07B9936-81FD-4C8F-B796-078A8F0EAF76}" type="presOf" srcId="{A2DA6397-CA84-48F3-9077-A984477BA513}" destId="{8368E4F7-B312-4B78-9F36-4E79CDB3C483}" srcOrd="0" destOrd="0" presId="urn:microsoft.com/office/officeart/2008/layout/NameandTitleOrganizationalChart"/>
    <dgm:cxn modelId="{B8240964-8E5E-4F4A-8DD2-1C6E05F4E476}" type="presOf" srcId="{5824B99F-3579-4E2C-9D0E-F77EB942D41E}" destId="{E6C1052E-219B-43ED-82EB-50A406CBAACD}" srcOrd="0" destOrd="0" presId="urn:microsoft.com/office/officeart/2008/layout/NameandTitleOrganizationalChart"/>
    <dgm:cxn modelId="{D987D227-E862-4755-B02F-AD5760652DC5}" srcId="{F1D957D7-3B7C-40B9-BAD6-B7B2C8321516}" destId="{261AF42B-1425-4FCC-9707-72631BB2E31C}" srcOrd="1" destOrd="0" parTransId="{361519D6-864A-4546-B896-4FED07205B83}" sibTransId="{0ACCBFB7-3B59-4A5E-8360-A86DBD39EB42}"/>
    <dgm:cxn modelId="{06AEF3EB-6639-46D7-AA78-10C8C7E327A8}" type="presOf" srcId="{EB169976-E2ED-423F-8982-998CB6231019}" destId="{AE9B601E-C5BB-458F-AA8F-35CD2B8596DB}" srcOrd="0" destOrd="0" presId="urn:microsoft.com/office/officeart/2008/layout/NameandTitleOrganizationalChart"/>
    <dgm:cxn modelId="{542B80CB-40FE-48ED-A7DF-9B7B55B0489B}" type="presOf" srcId="{7E840874-F83A-4898-9037-6EAF4B5A9CA9}" destId="{18E74DF0-8626-43E9-BC4A-0D5202A20A33}" srcOrd="1" destOrd="0" presId="urn:microsoft.com/office/officeart/2008/layout/NameandTitleOrganizationalChart"/>
    <dgm:cxn modelId="{9AFCA5F4-E5A4-45D6-9DF4-7800B7BD331C}" type="presOf" srcId="{FB78AB37-5032-4EB5-9FF1-96FEFEF6028F}" destId="{E9EF2701-55C9-4129-9A75-8643833BA966}" srcOrd="0" destOrd="0" presId="urn:microsoft.com/office/officeart/2008/layout/NameandTitleOrganizationalChart"/>
    <dgm:cxn modelId="{18CD8F8A-929B-4AB6-A8D7-D8BB005D6C13}" type="presOf" srcId="{D4371014-DF3D-44B7-B97F-EC1AC11F287A}" destId="{32A1F946-A63F-4F66-BDF6-02657E4877A8}" srcOrd="0" destOrd="0" presId="urn:microsoft.com/office/officeart/2008/layout/NameandTitleOrganizationalChart"/>
    <dgm:cxn modelId="{7A4766F6-7274-49AF-A711-27F6E7FC6CEF}" type="presOf" srcId="{FF47E91C-EEB3-40E8-B649-6F680E956B1B}" destId="{0A5508DF-2E63-4E15-8098-397D6BA00B99}" srcOrd="0" destOrd="0" presId="urn:microsoft.com/office/officeart/2008/layout/NameandTitleOrganizationalChart"/>
    <dgm:cxn modelId="{3772EA20-B60F-4A80-8461-A0B10B51AE56}" type="presOf" srcId="{7E840874-F83A-4898-9037-6EAF4B5A9CA9}" destId="{3DE7C898-F40F-49E4-BF23-7A32244FE254}" srcOrd="0" destOrd="0" presId="urn:microsoft.com/office/officeart/2008/layout/NameandTitleOrganizationalChart"/>
    <dgm:cxn modelId="{A1ABBBD0-B202-419A-B197-FF2643B7611B}" type="presOf" srcId="{62F019DC-864A-40FA-899D-6C554ED9F2EA}" destId="{1A69CAD6-0C5F-40E5-9751-ACE21E9B3A46}" srcOrd="0" destOrd="0" presId="urn:microsoft.com/office/officeart/2008/layout/NameandTitleOrganizationalChart"/>
    <dgm:cxn modelId="{C462CE8A-0A5E-4A7F-AA79-2AB9D71EF7CE}" type="presOf" srcId="{FF47E91C-EEB3-40E8-B649-6F680E956B1B}" destId="{73194315-61C8-4D58-834F-9BBF9403D394}" srcOrd="1" destOrd="0" presId="urn:microsoft.com/office/officeart/2008/layout/NameandTitleOrganizationalChart"/>
    <dgm:cxn modelId="{286C3EE2-838B-4714-A88C-513AFCB2A8C0}" type="presOf" srcId="{261AF42B-1425-4FCC-9707-72631BB2E31C}" destId="{8A78A800-2179-448A-899C-170996663BB0}" srcOrd="0" destOrd="0" presId="urn:microsoft.com/office/officeart/2008/layout/NameandTitleOrganizationalChart"/>
    <dgm:cxn modelId="{58B8E6E1-A05B-4ED0-88E3-574215BC1DA0}" type="presParOf" srcId="{32A1F946-A63F-4F66-BDF6-02657E4877A8}" destId="{18D1D2A2-962F-4371-A245-34D7878B4073}" srcOrd="0" destOrd="0" presId="urn:microsoft.com/office/officeart/2008/layout/NameandTitleOrganizationalChart"/>
    <dgm:cxn modelId="{61DDC486-8A04-4113-BCAC-CA7C087EA0C9}" type="presParOf" srcId="{18D1D2A2-962F-4371-A245-34D7878B4073}" destId="{ACC32692-C61F-49DC-93E8-73C5C4153C7C}" srcOrd="0" destOrd="0" presId="urn:microsoft.com/office/officeart/2008/layout/NameandTitleOrganizationalChart"/>
    <dgm:cxn modelId="{B190C80D-AC72-44A1-A51E-6ACB64D2D571}" type="presParOf" srcId="{ACC32692-C61F-49DC-93E8-73C5C4153C7C}" destId="{9434BF98-44F0-4FC8-A7DF-527AD9F13D51}" srcOrd="0" destOrd="0" presId="urn:microsoft.com/office/officeart/2008/layout/NameandTitleOrganizationalChart"/>
    <dgm:cxn modelId="{D2A94437-FE39-4D03-AC59-49884E0A9D50}" type="presParOf" srcId="{ACC32692-C61F-49DC-93E8-73C5C4153C7C}" destId="{1A69CAD6-0C5F-40E5-9751-ACE21E9B3A46}" srcOrd="1" destOrd="0" presId="urn:microsoft.com/office/officeart/2008/layout/NameandTitleOrganizationalChart"/>
    <dgm:cxn modelId="{5689CAE2-1284-47EF-97B4-55130348280A}" type="presParOf" srcId="{ACC32692-C61F-49DC-93E8-73C5C4153C7C}" destId="{0AB80BFC-B7B0-4F2A-9CCC-608C8539A951}" srcOrd="2" destOrd="0" presId="urn:microsoft.com/office/officeart/2008/layout/NameandTitleOrganizationalChart"/>
    <dgm:cxn modelId="{8980BBA9-E09D-463E-9FAA-BBCE95FCD669}" type="presParOf" srcId="{18D1D2A2-962F-4371-A245-34D7878B4073}" destId="{4603FF70-37D5-499A-A50B-60D96980D683}" srcOrd="1" destOrd="0" presId="urn:microsoft.com/office/officeart/2008/layout/NameandTitleOrganizationalChart"/>
    <dgm:cxn modelId="{66AF06AA-F077-4B1B-8C3F-73DD4AB0AE27}" type="presParOf" srcId="{4603FF70-37D5-499A-A50B-60D96980D683}" destId="{4CAD4C15-F62D-4EA1-A3A7-8B6B83F41A9B}" srcOrd="0" destOrd="0" presId="urn:microsoft.com/office/officeart/2008/layout/NameandTitleOrganizationalChart"/>
    <dgm:cxn modelId="{D60B8CF5-CBD1-4A0F-B97B-B907D4A90A50}" type="presParOf" srcId="{4603FF70-37D5-499A-A50B-60D96980D683}" destId="{8C8AE891-BCDE-4D96-89B4-2B1B1F3ED4C3}" srcOrd="1" destOrd="0" presId="urn:microsoft.com/office/officeart/2008/layout/NameandTitleOrganizationalChart"/>
    <dgm:cxn modelId="{047018EC-C0FF-490D-9FFF-CB495A089AC9}" type="presParOf" srcId="{8C8AE891-BCDE-4D96-89B4-2B1B1F3ED4C3}" destId="{86ED11CB-30C0-4D0B-90BD-4BA64CBA1EDA}" srcOrd="0" destOrd="0" presId="urn:microsoft.com/office/officeart/2008/layout/NameandTitleOrganizationalChart"/>
    <dgm:cxn modelId="{6301F103-C404-4166-8E04-00386CFCD951}" type="presParOf" srcId="{86ED11CB-30C0-4D0B-90BD-4BA64CBA1EDA}" destId="{E6C1052E-219B-43ED-82EB-50A406CBAACD}" srcOrd="0" destOrd="0" presId="urn:microsoft.com/office/officeart/2008/layout/NameandTitleOrganizationalChart"/>
    <dgm:cxn modelId="{9E84453F-F5DA-4A9A-95AC-0DE6D0F2AA2A}" type="presParOf" srcId="{86ED11CB-30C0-4D0B-90BD-4BA64CBA1EDA}" destId="{AE9B601E-C5BB-458F-AA8F-35CD2B8596DB}" srcOrd="1" destOrd="0" presId="urn:microsoft.com/office/officeart/2008/layout/NameandTitleOrganizationalChart"/>
    <dgm:cxn modelId="{14B73BE5-FA08-4EC3-8C99-8ADE0A17BCCD}" type="presParOf" srcId="{86ED11CB-30C0-4D0B-90BD-4BA64CBA1EDA}" destId="{45B12669-5AA0-4662-BB81-7DB235A3ED39}" srcOrd="2" destOrd="0" presId="urn:microsoft.com/office/officeart/2008/layout/NameandTitleOrganizationalChart"/>
    <dgm:cxn modelId="{FCE7A00D-3978-465D-A255-8335B1F78166}" type="presParOf" srcId="{8C8AE891-BCDE-4D96-89B4-2B1B1F3ED4C3}" destId="{53E34EEA-0CB4-4BB6-973F-D9DC8D1B94D3}" srcOrd="1" destOrd="0" presId="urn:microsoft.com/office/officeart/2008/layout/NameandTitleOrganizationalChart"/>
    <dgm:cxn modelId="{215DBD44-D749-4AA6-92B8-8C1AAE97D308}" type="presParOf" srcId="{8C8AE891-BCDE-4D96-89B4-2B1B1F3ED4C3}" destId="{5D456894-D23A-46C1-A7AE-6275AE3FAEB0}" srcOrd="2" destOrd="0" presId="urn:microsoft.com/office/officeart/2008/layout/NameandTitleOrganizationalChart"/>
    <dgm:cxn modelId="{1DD38ABE-E8E6-4861-AD9E-F633DD26187A}" type="presParOf" srcId="{4603FF70-37D5-499A-A50B-60D96980D683}" destId="{8BD13257-245D-4885-8BB5-99FF1B912376}" srcOrd="2" destOrd="0" presId="urn:microsoft.com/office/officeart/2008/layout/NameandTitleOrganizationalChart"/>
    <dgm:cxn modelId="{0997B497-E20F-46A0-B0A4-72889E138404}" type="presParOf" srcId="{4603FF70-37D5-499A-A50B-60D96980D683}" destId="{0DD26919-1265-4C52-87FB-AB8841A117D8}" srcOrd="3" destOrd="0" presId="urn:microsoft.com/office/officeart/2008/layout/NameandTitleOrganizationalChart"/>
    <dgm:cxn modelId="{A23B83F5-6917-442F-9067-FC5A3A410938}" type="presParOf" srcId="{0DD26919-1265-4C52-87FB-AB8841A117D8}" destId="{0EC7ED39-8D52-4EEA-A896-FBAF42F145CD}" srcOrd="0" destOrd="0" presId="urn:microsoft.com/office/officeart/2008/layout/NameandTitleOrganizationalChart"/>
    <dgm:cxn modelId="{049B6F04-0E9A-4598-91D1-66B66C953501}" type="presParOf" srcId="{0EC7ED39-8D52-4EEA-A896-FBAF42F145CD}" destId="{8A78A800-2179-448A-899C-170996663BB0}" srcOrd="0" destOrd="0" presId="urn:microsoft.com/office/officeart/2008/layout/NameandTitleOrganizationalChart"/>
    <dgm:cxn modelId="{CF349193-EEE0-44DE-A2E4-9C13C210986C}" type="presParOf" srcId="{0EC7ED39-8D52-4EEA-A896-FBAF42F145CD}" destId="{B0AE9B5A-40B4-46C0-8CAD-0D6CF00D95AB}" srcOrd="1" destOrd="0" presId="urn:microsoft.com/office/officeart/2008/layout/NameandTitleOrganizationalChart"/>
    <dgm:cxn modelId="{DFEF6334-5596-4320-9014-52A8F09C8F64}" type="presParOf" srcId="{0EC7ED39-8D52-4EEA-A896-FBAF42F145CD}" destId="{4697F5BC-63B8-41D1-AF61-E3EB8AB8CEF9}" srcOrd="2" destOrd="0" presId="urn:microsoft.com/office/officeart/2008/layout/NameandTitleOrganizationalChart"/>
    <dgm:cxn modelId="{B48492ED-A8CC-4531-808A-8F465088F30C}" type="presParOf" srcId="{0DD26919-1265-4C52-87FB-AB8841A117D8}" destId="{27FCDEB1-1B15-40D5-9F07-913650B100DF}" srcOrd="1" destOrd="0" presId="urn:microsoft.com/office/officeart/2008/layout/NameandTitleOrganizationalChart"/>
    <dgm:cxn modelId="{37562996-877D-4DD7-8530-5C05E2AEB1B6}" type="presParOf" srcId="{0DD26919-1265-4C52-87FB-AB8841A117D8}" destId="{FE7FDD58-6AFB-4488-A7D4-EAC748B42A5C}" srcOrd="2" destOrd="0" presId="urn:microsoft.com/office/officeart/2008/layout/NameandTitleOrganizationalChart"/>
    <dgm:cxn modelId="{5A507306-C988-4676-A7C1-0969C652A06E}" type="presParOf" srcId="{4603FF70-37D5-499A-A50B-60D96980D683}" destId="{8368E4F7-B312-4B78-9F36-4E79CDB3C483}" srcOrd="4" destOrd="0" presId="urn:microsoft.com/office/officeart/2008/layout/NameandTitleOrganizationalChart"/>
    <dgm:cxn modelId="{EA5A30E7-E915-48DA-AC86-4558EF1BAF61}" type="presParOf" srcId="{4603FF70-37D5-499A-A50B-60D96980D683}" destId="{FCAD81E6-277E-4B2D-A1DA-6E2052B86176}" srcOrd="5" destOrd="0" presId="urn:microsoft.com/office/officeart/2008/layout/NameandTitleOrganizationalChart"/>
    <dgm:cxn modelId="{46E40FF8-F2F6-44A2-ABE0-1A92C48F236F}" type="presParOf" srcId="{FCAD81E6-277E-4B2D-A1DA-6E2052B86176}" destId="{E09399C5-0181-4867-B8CE-29B53A9542DA}" srcOrd="0" destOrd="0" presId="urn:microsoft.com/office/officeart/2008/layout/NameandTitleOrganizationalChart"/>
    <dgm:cxn modelId="{698F2278-745D-4F46-9C0F-006FE968AA5D}" type="presParOf" srcId="{E09399C5-0181-4867-B8CE-29B53A9542DA}" destId="{0A5508DF-2E63-4E15-8098-397D6BA00B99}" srcOrd="0" destOrd="0" presId="urn:microsoft.com/office/officeart/2008/layout/NameandTitleOrganizationalChart"/>
    <dgm:cxn modelId="{68C672BB-C13A-413A-BE44-8792DE30B72B}" type="presParOf" srcId="{E09399C5-0181-4867-B8CE-29B53A9542DA}" destId="{E9EF2701-55C9-4129-9A75-8643833BA966}" srcOrd="1" destOrd="0" presId="urn:microsoft.com/office/officeart/2008/layout/NameandTitleOrganizationalChart"/>
    <dgm:cxn modelId="{B7F2E453-C31A-4787-B44C-B6DEB4D57991}" type="presParOf" srcId="{E09399C5-0181-4867-B8CE-29B53A9542DA}" destId="{73194315-61C8-4D58-834F-9BBF9403D394}" srcOrd="2" destOrd="0" presId="urn:microsoft.com/office/officeart/2008/layout/NameandTitleOrganizationalChart"/>
    <dgm:cxn modelId="{DE12F59B-0E8B-4E42-BFD4-0030A2691001}" type="presParOf" srcId="{FCAD81E6-277E-4B2D-A1DA-6E2052B86176}" destId="{E5A56062-4473-489B-96BB-410DF25EC6EF}" srcOrd="1" destOrd="0" presId="urn:microsoft.com/office/officeart/2008/layout/NameandTitleOrganizationalChart"/>
    <dgm:cxn modelId="{5415243E-E34B-4272-87D8-120690C7ADE5}" type="presParOf" srcId="{FCAD81E6-277E-4B2D-A1DA-6E2052B86176}" destId="{05F305AB-E469-4CF5-B8E8-832A1679D773}" srcOrd="2" destOrd="0" presId="urn:microsoft.com/office/officeart/2008/layout/NameandTitleOrganizationalChart"/>
    <dgm:cxn modelId="{42225015-F86C-47F7-ABDE-7CD87B46FB14}" type="presParOf" srcId="{4603FF70-37D5-499A-A50B-60D96980D683}" destId="{C837F602-B1BD-4093-824F-3F3C0E56D842}" srcOrd="6" destOrd="0" presId="urn:microsoft.com/office/officeart/2008/layout/NameandTitleOrganizationalChart"/>
    <dgm:cxn modelId="{7C2B4C98-CE50-489A-901D-8458F4E1D844}" type="presParOf" srcId="{4603FF70-37D5-499A-A50B-60D96980D683}" destId="{6BC1416E-4B63-4FD5-A800-A49FF27AC8AB}" srcOrd="7" destOrd="0" presId="urn:microsoft.com/office/officeart/2008/layout/NameandTitleOrganizationalChart"/>
    <dgm:cxn modelId="{4FA1B5B3-2D19-4B57-B89A-5130ABB17FCF}" type="presParOf" srcId="{6BC1416E-4B63-4FD5-A800-A49FF27AC8AB}" destId="{3D3D6093-FE35-4D88-9BA4-555AD254A166}" srcOrd="0" destOrd="0" presId="urn:microsoft.com/office/officeart/2008/layout/NameandTitleOrganizationalChart"/>
    <dgm:cxn modelId="{7CE43EE5-B143-4C86-AC2B-E62FFA4D7C99}" type="presParOf" srcId="{3D3D6093-FE35-4D88-9BA4-555AD254A166}" destId="{3DE7C898-F40F-49E4-BF23-7A32244FE254}" srcOrd="0" destOrd="0" presId="urn:microsoft.com/office/officeart/2008/layout/NameandTitleOrganizationalChart"/>
    <dgm:cxn modelId="{D5E870AC-300C-47D0-A9F3-415D6CF528EC}" type="presParOf" srcId="{3D3D6093-FE35-4D88-9BA4-555AD254A166}" destId="{5D4ADC6E-72AF-4CDB-9BA4-84DB23A345CC}" srcOrd="1" destOrd="0" presId="urn:microsoft.com/office/officeart/2008/layout/NameandTitleOrganizationalChart"/>
    <dgm:cxn modelId="{6EE89796-2557-4B27-A868-5683004BF6AC}" type="presParOf" srcId="{3D3D6093-FE35-4D88-9BA4-555AD254A166}" destId="{18E74DF0-8626-43E9-BC4A-0D5202A20A33}" srcOrd="2" destOrd="0" presId="urn:microsoft.com/office/officeart/2008/layout/NameandTitleOrganizationalChart"/>
    <dgm:cxn modelId="{E1BA411B-7E96-47C4-A17B-CB14C8C212F8}" type="presParOf" srcId="{6BC1416E-4B63-4FD5-A800-A49FF27AC8AB}" destId="{53A6F18A-9A81-452C-B58B-105A0EB71792}" srcOrd="1" destOrd="0" presId="urn:microsoft.com/office/officeart/2008/layout/NameandTitleOrganizationalChart"/>
    <dgm:cxn modelId="{3155DF97-0D8F-4CF1-8683-889858A0F6B2}" type="presParOf" srcId="{6BC1416E-4B63-4FD5-A800-A49FF27AC8AB}" destId="{3397274D-BCEE-4CE1-BB80-2347FB9F9F08}" srcOrd="2" destOrd="0" presId="urn:microsoft.com/office/officeart/2008/layout/NameandTitleOrganizationalChart"/>
    <dgm:cxn modelId="{B37CB4CF-A7B9-4DA8-84E9-308686C2761C}" type="presParOf" srcId="{18D1D2A2-962F-4371-A245-34D7878B4073}" destId="{6C564821-F39B-4599-A088-C52F507B0364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371014-DF3D-44B7-B97F-EC1AC11F287A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TW" altLang="en-US"/>
        </a:p>
      </dgm:t>
    </dgm:pt>
    <dgm:pt modelId="{F1D957D7-3B7C-40B9-BAD6-B7B2C8321516}">
      <dgm:prSet phldrT="[文字]"/>
      <dgm:spPr>
        <a:solidFill>
          <a:srgbClr val="FF00FF"/>
        </a:solidFill>
      </dgm:spPr>
      <dgm:t>
        <a:bodyPr/>
        <a:lstStyle/>
        <a:p>
          <a:r>
            <a:rPr lang="en-US" altLang="zh-TW" b="1" dirty="0" smtClean="0">
              <a:latin typeface="Franklin Gothic Medium" panose="020B0603020102020204" pitchFamily="34" charset="0"/>
            </a:rPr>
            <a:t>One Student Account</a:t>
          </a:r>
        </a:p>
        <a:p>
          <a:r>
            <a:rPr lang="en-US" altLang="zh-TW" b="1" dirty="0" smtClean="0">
              <a:latin typeface="Franklin Gothic Medium" panose="020B0603020102020204" pitchFamily="34" charset="0"/>
            </a:rPr>
            <a:t>(User Name:s1234567)</a:t>
          </a:r>
        </a:p>
        <a:p>
          <a:endParaRPr lang="zh-TW" altLang="en-US" b="1" dirty="0">
            <a:latin typeface="Franklin Gothic Medium" panose="020B0603020102020204" pitchFamily="34" charset="0"/>
          </a:endParaRPr>
        </a:p>
      </dgm:t>
    </dgm:pt>
    <dgm:pt modelId="{2DE8D877-1D51-45E8-AE85-9D8594A325CE}" type="parTrans" cxnId="{1C8D740F-5C5A-451A-97CA-B3B1AB2313A0}">
      <dgm:prSet/>
      <dgm:spPr/>
      <dgm:t>
        <a:bodyPr/>
        <a:lstStyle/>
        <a:p>
          <a:endParaRPr lang="zh-TW" altLang="en-US"/>
        </a:p>
      </dgm:t>
    </dgm:pt>
    <dgm:pt modelId="{62F019DC-864A-40FA-899D-6C554ED9F2EA}" type="sibTrans" cxnId="{1C8D740F-5C5A-451A-97CA-B3B1AB2313A0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261AF42B-1425-4FCC-9707-72631BB2E31C}">
      <dgm:prSet phldrT="[文字]"/>
      <dgm:spPr>
        <a:solidFill>
          <a:srgbClr val="00B050"/>
        </a:solidFill>
      </dgm:spPr>
      <dgm:t>
        <a:bodyPr/>
        <a:lstStyle/>
        <a:p>
          <a:r>
            <a:rPr lang="en-US" dirty="0" smtClean="0">
              <a:latin typeface="Franklin Gothic Medium" panose="020B0603020102020204" pitchFamily="34" charset="0"/>
            </a:rPr>
            <a:t>Timetable and Class Division </a:t>
          </a:r>
          <a:br>
            <a:rPr lang="en-US" dirty="0" smtClean="0">
              <a:latin typeface="Franklin Gothic Medium" panose="020B0603020102020204" pitchFamily="34" charset="0"/>
            </a:rPr>
          </a:br>
          <a:r>
            <a:rPr lang="zh-TW" altLang="en-US" dirty="0" smtClean="0">
              <a:latin typeface="Franklin Gothic Medium" panose="020B0603020102020204" pitchFamily="34" charset="0"/>
            </a:rPr>
            <a:t>上課時間表及所屬班別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361519D6-864A-4546-B896-4FED07205B83}" type="parTrans" cxnId="{D987D227-E862-4755-B02F-AD5760652DC5}">
      <dgm:prSet/>
      <dgm:spPr/>
      <dgm:t>
        <a:bodyPr/>
        <a:lstStyle/>
        <a:p>
          <a:endParaRPr lang="zh-TW" altLang="en-US"/>
        </a:p>
      </dgm:t>
    </dgm:pt>
    <dgm:pt modelId="{0ACCBFB7-3B59-4A5E-8360-A86DBD39EB42}" type="sibTrans" cxnId="{D987D227-E862-4755-B02F-AD5760652DC5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FF47E91C-EEB3-40E8-B649-6F680E956B1B}">
      <dgm:prSet phldrT="[文字]"/>
      <dgm:spPr>
        <a:solidFill>
          <a:srgbClr val="00B050"/>
        </a:solidFill>
      </dgm:spPr>
      <dgm:t>
        <a:bodyPr/>
        <a:lstStyle/>
        <a:p>
          <a:pPr rtl="0"/>
          <a:r>
            <a:rPr lang="en-US" b="0" i="0" u="none" strike="noStrike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Online Learning Environment (OLE)</a:t>
          </a:r>
          <a:br>
            <a:rPr lang="en-US" b="0" i="0" u="none" strike="noStrike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</a:br>
          <a:r>
            <a:rPr lang="zh-TW" altLang="en-US" b="0" i="0" u="none" strike="noStrike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網上學習系統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A2DA6397-CA84-48F3-9077-A984477BA513}" type="parTrans" cxnId="{D76C9785-5EA5-4AAA-8F16-499D7217FBAD}">
      <dgm:prSet/>
      <dgm:spPr/>
      <dgm:t>
        <a:bodyPr/>
        <a:lstStyle/>
        <a:p>
          <a:endParaRPr lang="zh-TW" altLang="en-US"/>
        </a:p>
      </dgm:t>
    </dgm:pt>
    <dgm:pt modelId="{FB78AB37-5032-4EB5-9FF1-96FEFEF6028F}" type="sibTrans" cxnId="{D76C9785-5EA5-4AAA-8F16-499D7217FBAD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7E840874-F83A-4898-9037-6EAF4B5A9CA9}">
      <dgm:prSet phldrT="[文字]"/>
      <dgm:spPr>
        <a:solidFill>
          <a:srgbClr val="00B050"/>
        </a:solidFill>
      </dgm:spPr>
      <dgm:t>
        <a:bodyPr/>
        <a:lstStyle/>
        <a:p>
          <a:r>
            <a:rPr lang="en-US" dirty="0" err="1" smtClean="0">
              <a:latin typeface="Franklin Gothic Medium" panose="020B0603020102020204" pitchFamily="34" charset="0"/>
            </a:rPr>
            <a:t>MyHKMU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EAC1A172-1DE5-4BB0-977B-1188082389DC}" type="parTrans" cxnId="{CD480CF9-63B0-4498-88F3-32586660BDDE}">
      <dgm:prSet/>
      <dgm:spPr/>
      <dgm:t>
        <a:bodyPr/>
        <a:lstStyle/>
        <a:p>
          <a:endParaRPr lang="zh-TW" altLang="en-US"/>
        </a:p>
      </dgm:t>
    </dgm:pt>
    <dgm:pt modelId="{3731178B-A9C0-4DA3-BB24-0CFDD7BD04EB}" type="sibTrans" cxnId="{CD480CF9-63B0-4498-88F3-32586660BDDE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5824B99F-3579-4E2C-9D0E-F77EB942D41E}">
      <dgm:prSet phldrT="[文字]"/>
      <dgm:spPr>
        <a:solidFill>
          <a:srgbClr val="00B050"/>
        </a:solidFill>
      </dgm:spPr>
      <dgm:t>
        <a:bodyPr/>
        <a:lstStyle/>
        <a:p>
          <a:r>
            <a:rPr lang="en-US" dirty="0" smtClean="0">
              <a:latin typeface="Franklin Gothic Medium" panose="020B0603020102020204" pitchFamily="34" charset="0"/>
            </a:rPr>
            <a:t>Student Email Account</a:t>
          </a:r>
          <a:br>
            <a:rPr lang="en-US" dirty="0" smtClean="0">
              <a:latin typeface="Franklin Gothic Medium" panose="020B0603020102020204" pitchFamily="34" charset="0"/>
            </a:rPr>
          </a:br>
          <a:r>
            <a:rPr lang="zh-TW" altLang="en-US" dirty="0" smtClean="0">
              <a:latin typeface="Franklin Gothic Medium" panose="020B0603020102020204" pitchFamily="34" charset="0"/>
            </a:rPr>
            <a:t>學生電郵帳戶</a:t>
          </a:r>
          <a:endParaRPr lang="zh-TW" altLang="en-US" dirty="0">
            <a:latin typeface="Franklin Gothic Medium" panose="020B0603020102020204" pitchFamily="34" charset="0"/>
          </a:endParaRPr>
        </a:p>
      </dgm:t>
    </dgm:pt>
    <dgm:pt modelId="{08DEDF73-A8AB-4AB1-88DB-E5D403F3755B}" type="parTrans" cxnId="{93447AB7-6B3E-43ED-BF3E-975389096DC3}">
      <dgm:prSet/>
      <dgm:spPr/>
      <dgm:t>
        <a:bodyPr/>
        <a:lstStyle/>
        <a:p>
          <a:endParaRPr lang="zh-TW" altLang="en-US"/>
        </a:p>
      </dgm:t>
    </dgm:pt>
    <dgm:pt modelId="{EB169976-E2ED-423F-8982-998CB6231019}" type="sibTrans" cxnId="{93447AB7-6B3E-43ED-BF3E-975389096DC3}">
      <dgm:prSet/>
      <dgm:spPr>
        <a:noFill/>
        <a:ln>
          <a:noFill/>
        </a:ln>
      </dgm:spPr>
      <dgm:t>
        <a:bodyPr/>
        <a:lstStyle/>
        <a:p>
          <a:endParaRPr lang="zh-TW" altLang="en-US"/>
        </a:p>
      </dgm:t>
    </dgm:pt>
    <dgm:pt modelId="{32A1F946-A63F-4F66-BDF6-02657E4877A8}" type="pres">
      <dgm:prSet presAssocID="{D4371014-DF3D-44B7-B97F-EC1AC11F287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8D1D2A2-962F-4371-A245-34D7878B4073}" type="pres">
      <dgm:prSet presAssocID="{F1D957D7-3B7C-40B9-BAD6-B7B2C8321516}" presName="hierRoot1" presStyleCnt="0">
        <dgm:presLayoutVars>
          <dgm:hierBranch val="init"/>
        </dgm:presLayoutVars>
      </dgm:prSet>
      <dgm:spPr/>
    </dgm:pt>
    <dgm:pt modelId="{ACC32692-C61F-49DC-93E8-73C5C4153C7C}" type="pres">
      <dgm:prSet presAssocID="{F1D957D7-3B7C-40B9-BAD6-B7B2C8321516}" presName="rootComposite1" presStyleCnt="0"/>
      <dgm:spPr/>
    </dgm:pt>
    <dgm:pt modelId="{9434BF98-44F0-4FC8-A7DF-527AD9F13D51}" type="pres">
      <dgm:prSet presAssocID="{F1D957D7-3B7C-40B9-BAD6-B7B2C8321516}" presName="rootText1" presStyleLbl="node0" presStyleIdx="0" presStyleCnt="1" custLinFactY="-7939" custLinFactNeighborY="-100000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A69CAD6-0C5F-40E5-9751-ACE21E9B3A46}" type="pres">
      <dgm:prSet presAssocID="{F1D957D7-3B7C-40B9-BAD6-B7B2C8321516}" presName="titleText1" presStyleLbl="fgAcc0" presStyleIdx="0" presStyleCnt="1" custLinFactX="100000" custLinFactY="-500000" custLinFactNeighborX="125049" custLinFactNeighborY="-54107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AB80BFC-B7B0-4F2A-9CCC-608C8539A951}" type="pres">
      <dgm:prSet presAssocID="{F1D957D7-3B7C-40B9-BAD6-B7B2C8321516}" presName="rootConnector1" presStyleLbl="node1" presStyleIdx="0" presStyleCnt="4"/>
      <dgm:spPr/>
      <dgm:t>
        <a:bodyPr/>
        <a:lstStyle/>
        <a:p>
          <a:endParaRPr lang="en-US"/>
        </a:p>
      </dgm:t>
    </dgm:pt>
    <dgm:pt modelId="{4603FF70-37D5-499A-A50B-60D96980D683}" type="pres">
      <dgm:prSet presAssocID="{F1D957D7-3B7C-40B9-BAD6-B7B2C8321516}" presName="hierChild2" presStyleCnt="0"/>
      <dgm:spPr/>
    </dgm:pt>
    <dgm:pt modelId="{4CAD4C15-F62D-4EA1-A3A7-8B6B83F41A9B}" type="pres">
      <dgm:prSet presAssocID="{08DEDF73-A8AB-4AB1-88DB-E5D403F3755B}" presName="Name37" presStyleLbl="parChTrans1D2" presStyleIdx="0" presStyleCnt="4"/>
      <dgm:spPr/>
      <dgm:t>
        <a:bodyPr/>
        <a:lstStyle/>
        <a:p>
          <a:endParaRPr lang="en-US"/>
        </a:p>
      </dgm:t>
    </dgm:pt>
    <dgm:pt modelId="{8C8AE891-BCDE-4D96-89B4-2B1B1F3ED4C3}" type="pres">
      <dgm:prSet presAssocID="{5824B99F-3579-4E2C-9D0E-F77EB942D41E}" presName="hierRoot2" presStyleCnt="0">
        <dgm:presLayoutVars>
          <dgm:hierBranch val="init"/>
        </dgm:presLayoutVars>
      </dgm:prSet>
      <dgm:spPr/>
    </dgm:pt>
    <dgm:pt modelId="{86ED11CB-30C0-4D0B-90BD-4BA64CBA1EDA}" type="pres">
      <dgm:prSet presAssocID="{5824B99F-3579-4E2C-9D0E-F77EB942D41E}" presName="rootComposite" presStyleCnt="0"/>
      <dgm:spPr/>
    </dgm:pt>
    <dgm:pt modelId="{E6C1052E-219B-43ED-82EB-50A406CBAACD}" type="pres">
      <dgm:prSet presAssocID="{5824B99F-3579-4E2C-9D0E-F77EB942D41E}" presName="rootText" presStyleLbl="node1" presStyleIdx="0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E9B601E-C5BB-458F-AA8F-35CD2B8596DB}" type="pres">
      <dgm:prSet presAssocID="{5824B99F-3579-4E2C-9D0E-F77EB942D41E}" presName="titleText2" presStyleLbl="fgAcc1" presStyleIdx="0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5B12669-5AA0-4662-BB81-7DB235A3ED39}" type="pres">
      <dgm:prSet presAssocID="{5824B99F-3579-4E2C-9D0E-F77EB942D41E}" presName="rootConnector" presStyleLbl="node2" presStyleIdx="0" presStyleCnt="0"/>
      <dgm:spPr/>
      <dgm:t>
        <a:bodyPr/>
        <a:lstStyle/>
        <a:p>
          <a:endParaRPr lang="en-US"/>
        </a:p>
      </dgm:t>
    </dgm:pt>
    <dgm:pt modelId="{53E34EEA-0CB4-4BB6-973F-D9DC8D1B94D3}" type="pres">
      <dgm:prSet presAssocID="{5824B99F-3579-4E2C-9D0E-F77EB942D41E}" presName="hierChild4" presStyleCnt="0"/>
      <dgm:spPr/>
    </dgm:pt>
    <dgm:pt modelId="{5D456894-D23A-46C1-A7AE-6275AE3FAEB0}" type="pres">
      <dgm:prSet presAssocID="{5824B99F-3579-4E2C-9D0E-F77EB942D41E}" presName="hierChild5" presStyleCnt="0"/>
      <dgm:spPr/>
    </dgm:pt>
    <dgm:pt modelId="{8BD13257-245D-4885-8BB5-99FF1B912376}" type="pres">
      <dgm:prSet presAssocID="{361519D6-864A-4546-B896-4FED07205B83}" presName="Name37" presStyleLbl="parChTrans1D2" presStyleIdx="1" presStyleCnt="4"/>
      <dgm:spPr/>
      <dgm:t>
        <a:bodyPr/>
        <a:lstStyle/>
        <a:p>
          <a:endParaRPr lang="en-US"/>
        </a:p>
      </dgm:t>
    </dgm:pt>
    <dgm:pt modelId="{0DD26919-1265-4C52-87FB-AB8841A117D8}" type="pres">
      <dgm:prSet presAssocID="{261AF42B-1425-4FCC-9707-72631BB2E31C}" presName="hierRoot2" presStyleCnt="0">
        <dgm:presLayoutVars>
          <dgm:hierBranch val="init"/>
        </dgm:presLayoutVars>
      </dgm:prSet>
      <dgm:spPr/>
    </dgm:pt>
    <dgm:pt modelId="{0EC7ED39-8D52-4EEA-A896-FBAF42F145CD}" type="pres">
      <dgm:prSet presAssocID="{261AF42B-1425-4FCC-9707-72631BB2E31C}" presName="rootComposite" presStyleCnt="0"/>
      <dgm:spPr/>
    </dgm:pt>
    <dgm:pt modelId="{8A78A800-2179-448A-899C-170996663BB0}" type="pres">
      <dgm:prSet presAssocID="{261AF42B-1425-4FCC-9707-72631BB2E31C}" presName="rootText" presStyleLbl="node1" presStyleIdx="1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AE9B5A-40B4-46C0-8CAD-0D6CF00D95AB}" type="pres">
      <dgm:prSet presAssocID="{261AF42B-1425-4FCC-9707-72631BB2E31C}" presName="titleText2" presStyleLbl="fgAcc1" presStyleIdx="1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697F5BC-63B8-41D1-AF61-E3EB8AB8CEF9}" type="pres">
      <dgm:prSet presAssocID="{261AF42B-1425-4FCC-9707-72631BB2E31C}" presName="rootConnector" presStyleLbl="node2" presStyleIdx="0" presStyleCnt="0"/>
      <dgm:spPr/>
      <dgm:t>
        <a:bodyPr/>
        <a:lstStyle/>
        <a:p>
          <a:endParaRPr lang="en-US"/>
        </a:p>
      </dgm:t>
    </dgm:pt>
    <dgm:pt modelId="{27FCDEB1-1B15-40D5-9F07-913650B100DF}" type="pres">
      <dgm:prSet presAssocID="{261AF42B-1425-4FCC-9707-72631BB2E31C}" presName="hierChild4" presStyleCnt="0"/>
      <dgm:spPr/>
    </dgm:pt>
    <dgm:pt modelId="{FE7FDD58-6AFB-4488-A7D4-EAC748B42A5C}" type="pres">
      <dgm:prSet presAssocID="{261AF42B-1425-4FCC-9707-72631BB2E31C}" presName="hierChild5" presStyleCnt="0"/>
      <dgm:spPr/>
    </dgm:pt>
    <dgm:pt modelId="{8368E4F7-B312-4B78-9F36-4E79CDB3C483}" type="pres">
      <dgm:prSet presAssocID="{A2DA6397-CA84-48F3-9077-A984477BA513}" presName="Name37" presStyleLbl="parChTrans1D2" presStyleIdx="2" presStyleCnt="4"/>
      <dgm:spPr/>
      <dgm:t>
        <a:bodyPr/>
        <a:lstStyle/>
        <a:p>
          <a:endParaRPr lang="en-US"/>
        </a:p>
      </dgm:t>
    </dgm:pt>
    <dgm:pt modelId="{FCAD81E6-277E-4B2D-A1DA-6E2052B86176}" type="pres">
      <dgm:prSet presAssocID="{FF47E91C-EEB3-40E8-B649-6F680E956B1B}" presName="hierRoot2" presStyleCnt="0">
        <dgm:presLayoutVars>
          <dgm:hierBranch val="init"/>
        </dgm:presLayoutVars>
      </dgm:prSet>
      <dgm:spPr/>
    </dgm:pt>
    <dgm:pt modelId="{E09399C5-0181-4867-B8CE-29B53A9542DA}" type="pres">
      <dgm:prSet presAssocID="{FF47E91C-EEB3-40E8-B649-6F680E956B1B}" presName="rootComposite" presStyleCnt="0"/>
      <dgm:spPr/>
    </dgm:pt>
    <dgm:pt modelId="{0A5508DF-2E63-4E15-8098-397D6BA00B99}" type="pres">
      <dgm:prSet presAssocID="{FF47E91C-EEB3-40E8-B649-6F680E956B1B}" presName="rootText" presStyleLbl="node1" presStyleIdx="2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9EF2701-55C9-4129-9A75-8643833BA966}" type="pres">
      <dgm:prSet presAssocID="{FF47E91C-EEB3-40E8-B649-6F680E956B1B}" presName="titleText2" presStyleLbl="fgAcc1" presStyleIdx="2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3194315-61C8-4D58-834F-9BBF9403D394}" type="pres">
      <dgm:prSet presAssocID="{FF47E91C-EEB3-40E8-B649-6F680E956B1B}" presName="rootConnector" presStyleLbl="node2" presStyleIdx="0" presStyleCnt="0"/>
      <dgm:spPr/>
      <dgm:t>
        <a:bodyPr/>
        <a:lstStyle/>
        <a:p>
          <a:endParaRPr lang="en-US"/>
        </a:p>
      </dgm:t>
    </dgm:pt>
    <dgm:pt modelId="{E5A56062-4473-489B-96BB-410DF25EC6EF}" type="pres">
      <dgm:prSet presAssocID="{FF47E91C-EEB3-40E8-B649-6F680E956B1B}" presName="hierChild4" presStyleCnt="0"/>
      <dgm:spPr/>
    </dgm:pt>
    <dgm:pt modelId="{05F305AB-E469-4CF5-B8E8-832A1679D773}" type="pres">
      <dgm:prSet presAssocID="{FF47E91C-EEB3-40E8-B649-6F680E956B1B}" presName="hierChild5" presStyleCnt="0"/>
      <dgm:spPr/>
    </dgm:pt>
    <dgm:pt modelId="{C837F602-B1BD-4093-824F-3F3C0E56D842}" type="pres">
      <dgm:prSet presAssocID="{EAC1A172-1DE5-4BB0-977B-1188082389DC}" presName="Name37" presStyleLbl="parChTrans1D2" presStyleIdx="3" presStyleCnt="4"/>
      <dgm:spPr/>
      <dgm:t>
        <a:bodyPr/>
        <a:lstStyle/>
        <a:p>
          <a:endParaRPr lang="en-US"/>
        </a:p>
      </dgm:t>
    </dgm:pt>
    <dgm:pt modelId="{6BC1416E-4B63-4FD5-A800-A49FF27AC8AB}" type="pres">
      <dgm:prSet presAssocID="{7E840874-F83A-4898-9037-6EAF4B5A9CA9}" presName="hierRoot2" presStyleCnt="0">
        <dgm:presLayoutVars>
          <dgm:hierBranch val="init"/>
        </dgm:presLayoutVars>
      </dgm:prSet>
      <dgm:spPr/>
    </dgm:pt>
    <dgm:pt modelId="{3D3D6093-FE35-4D88-9BA4-555AD254A166}" type="pres">
      <dgm:prSet presAssocID="{7E840874-F83A-4898-9037-6EAF4B5A9CA9}" presName="rootComposite" presStyleCnt="0"/>
      <dgm:spPr/>
    </dgm:pt>
    <dgm:pt modelId="{3DE7C898-F40F-49E4-BF23-7A32244FE254}" type="pres">
      <dgm:prSet presAssocID="{7E840874-F83A-4898-9037-6EAF4B5A9CA9}" presName="rootText" presStyleLbl="node1" presStyleIdx="3" presStyleCnt="4" custLinFactNeighborY="-8142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D4ADC6E-72AF-4CDB-9BA4-84DB23A345CC}" type="pres">
      <dgm:prSet presAssocID="{7E840874-F83A-4898-9037-6EAF4B5A9CA9}" presName="titleText2" presStyleLbl="fgAcc1" presStyleIdx="3" presStyleCnt="4" custLinFactY="-100000" custLinFactNeighborY="-1442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8E74DF0-8626-43E9-BC4A-0D5202A20A33}" type="pres">
      <dgm:prSet presAssocID="{7E840874-F83A-4898-9037-6EAF4B5A9CA9}" presName="rootConnector" presStyleLbl="node2" presStyleIdx="0" presStyleCnt="0"/>
      <dgm:spPr/>
      <dgm:t>
        <a:bodyPr/>
        <a:lstStyle/>
        <a:p>
          <a:endParaRPr lang="en-US"/>
        </a:p>
      </dgm:t>
    </dgm:pt>
    <dgm:pt modelId="{53A6F18A-9A81-452C-B58B-105A0EB71792}" type="pres">
      <dgm:prSet presAssocID="{7E840874-F83A-4898-9037-6EAF4B5A9CA9}" presName="hierChild4" presStyleCnt="0"/>
      <dgm:spPr/>
    </dgm:pt>
    <dgm:pt modelId="{3397274D-BCEE-4CE1-BB80-2347FB9F9F08}" type="pres">
      <dgm:prSet presAssocID="{7E840874-F83A-4898-9037-6EAF4B5A9CA9}" presName="hierChild5" presStyleCnt="0"/>
      <dgm:spPr/>
    </dgm:pt>
    <dgm:pt modelId="{6C564821-F39B-4599-A088-C52F507B0364}" type="pres">
      <dgm:prSet presAssocID="{F1D957D7-3B7C-40B9-BAD6-B7B2C8321516}" presName="hierChild3" presStyleCnt="0"/>
      <dgm:spPr/>
    </dgm:pt>
  </dgm:ptLst>
  <dgm:cxnLst>
    <dgm:cxn modelId="{AF591690-1FAF-46F3-AC1D-50441D9D2CCF}" type="presOf" srcId="{F1D957D7-3B7C-40B9-BAD6-B7B2C8321516}" destId="{9434BF98-44F0-4FC8-A7DF-527AD9F13D51}" srcOrd="0" destOrd="0" presId="urn:microsoft.com/office/officeart/2008/layout/NameandTitleOrganizationalChart"/>
    <dgm:cxn modelId="{1589031B-00F5-4CAC-9AE7-76543D8F1000}" type="presOf" srcId="{361519D6-864A-4546-B896-4FED07205B83}" destId="{8BD13257-245D-4885-8BB5-99FF1B912376}" srcOrd="0" destOrd="0" presId="urn:microsoft.com/office/officeart/2008/layout/NameandTitleOrganizationalChart"/>
    <dgm:cxn modelId="{C9A17632-904D-439E-9995-E2EE52A0A90B}" type="presOf" srcId="{EAC1A172-1DE5-4BB0-977B-1188082389DC}" destId="{C837F602-B1BD-4093-824F-3F3C0E56D842}" srcOrd="0" destOrd="0" presId="urn:microsoft.com/office/officeart/2008/layout/NameandTitleOrganizationalChart"/>
    <dgm:cxn modelId="{58A17221-D338-41A7-B513-76B2FC6A6B02}" type="presOf" srcId="{F1D957D7-3B7C-40B9-BAD6-B7B2C8321516}" destId="{0AB80BFC-B7B0-4F2A-9CCC-608C8539A951}" srcOrd="1" destOrd="0" presId="urn:microsoft.com/office/officeart/2008/layout/NameandTitleOrganizationalChart"/>
    <dgm:cxn modelId="{377B25BF-44DF-4FB9-BF97-347A8055D79C}" type="presOf" srcId="{261AF42B-1425-4FCC-9707-72631BB2E31C}" destId="{4697F5BC-63B8-41D1-AF61-E3EB8AB8CEF9}" srcOrd="1" destOrd="0" presId="urn:microsoft.com/office/officeart/2008/layout/NameandTitleOrganizationalChart"/>
    <dgm:cxn modelId="{CD480CF9-63B0-4498-88F3-32586660BDDE}" srcId="{F1D957D7-3B7C-40B9-BAD6-B7B2C8321516}" destId="{7E840874-F83A-4898-9037-6EAF4B5A9CA9}" srcOrd="3" destOrd="0" parTransId="{EAC1A172-1DE5-4BB0-977B-1188082389DC}" sibTransId="{3731178B-A9C0-4DA3-BB24-0CFDD7BD04EB}"/>
    <dgm:cxn modelId="{1C8D740F-5C5A-451A-97CA-B3B1AB2313A0}" srcId="{D4371014-DF3D-44B7-B97F-EC1AC11F287A}" destId="{F1D957D7-3B7C-40B9-BAD6-B7B2C8321516}" srcOrd="0" destOrd="0" parTransId="{2DE8D877-1D51-45E8-AE85-9D8594A325CE}" sibTransId="{62F019DC-864A-40FA-899D-6C554ED9F2EA}"/>
    <dgm:cxn modelId="{1E2574D5-1A72-463A-9424-E3213093D0BD}" type="presOf" srcId="{0ACCBFB7-3B59-4A5E-8360-A86DBD39EB42}" destId="{B0AE9B5A-40B4-46C0-8CAD-0D6CF00D95AB}" srcOrd="0" destOrd="0" presId="urn:microsoft.com/office/officeart/2008/layout/NameandTitleOrganizationalChart"/>
    <dgm:cxn modelId="{578DEB03-E370-4480-8A0C-91FA63201791}" type="presOf" srcId="{3731178B-A9C0-4DA3-BB24-0CFDD7BD04EB}" destId="{5D4ADC6E-72AF-4CDB-9BA4-84DB23A345CC}" srcOrd="0" destOrd="0" presId="urn:microsoft.com/office/officeart/2008/layout/NameandTitleOrganizationalChart"/>
    <dgm:cxn modelId="{93447AB7-6B3E-43ED-BF3E-975389096DC3}" srcId="{F1D957D7-3B7C-40B9-BAD6-B7B2C8321516}" destId="{5824B99F-3579-4E2C-9D0E-F77EB942D41E}" srcOrd="0" destOrd="0" parTransId="{08DEDF73-A8AB-4AB1-88DB-E5D403F3755B}" sibTransId="{EB169976-E2ED-423F-8982-998CB6231019}"/>
    <dgm:cxn modelId="{D76C9785-5EA5-4AAA-8F16-499D7217FBAD}" srcId="{F1D957D7-3B7C-40B9-BAD6-B7B2C8321516}" destId="{FF47E91C-EEB3-40E8-B649-6F680E956B1B}" srcOrd="2" destOrd="0" parTransId="{A2DA6397-CA84-48F3-9077-A984477BA513}" sibTransId="{FB78AB37-5032-4EB5-9FF1-96FEFEF6028F}"/>
    <dgm:cxn modelId="{E92666CC-2846-4DF0-975E-DBC12AE9EFFD}" type="presOf" srcId="{5824B99F-3579-4E2C-9D0E-F77EB942D41E}" destId="{45B12669-5AA0-4662-BB81-7DB235A3ED39}" srcOrd="1" destOrd="0" presId="urn:microsoft.com/office/officeart/2008/layout/NameandTitleOrganizationalChart"/>
    <dgm:cxn modelId="{729C6B05-32F2-4BC6-98B7-594005DDDFBB}" type="presOf" srcId="{08DEDF73-A8AB-4AB1-88DB-E5D403F3755B}" destId="{4CAD4C15-F62D-4EA1-A3A7-8B6B83F41A9B}" srcOrd="0" destOrd="0" presId="urn:microsoft.com/office/officeart/2008/layout/NameandTitleOrganizationalChart"/>
    <dgm:cxn modelId="{E07B9936-81FD-4C8F-B796-078A8F0EAF76}" type="presOf" srcId="{A2DA6397-CA84-48F3-9077-A984477BA513}" destId="{8368E4F7-B312-4B78-9F36-4E79CDB3C483}" srcOrd="0" destOrd="0" presId="urn:microsoft.com/office/officeart/2008/layout/NameandTitleOrganizationalChart"/>
    <dgm:cxn modelId="{B8240964-8E5E-4F4A-8DD2-1C6E05F4E476}" type="presOf" srcId="{5824B99F-3579-4E2C-9D0E-F77EB942D41E}" destId="{E6C1052E-219B-43ED-82EB-50A406CBAACD}" srcOrd="0" destOrd="0" presId="urn:microsoft.com/office/officeart/2008/layout/NameandTitleOrganizationalChart"/>
    <dgm:cxn modelId="{D987D227-E862-4755-B02F-AD5760652DC5}" srcId="{F1D957D7-3B7C-40B9-BAD6-B7B2C8321516}" destId="{261AF42B-1425-4FCC-9707-72631BB2E31C}" srcOrd="1" destOrd="0" parTransId="{361519D6-864A-4546-B896-4FED07205B83}" sibTransId="{0ACCBFB7-3B59-4A5E-8360-A86DBD39EB42}"/>
    <dgm:cxn modelId="{06AEF3EB-6639-46D7-AA78-10C8C7E327A8}" type="presOf" srcId="{EB169976-E2ED-423F-8982-998CB6231019}" destId="{AE9B601E-C5BB-458F-AA8F-35CD2B8596DB}" srcOrd="0" destOrd="0" presId="urn:microsoft.com/office/officeart/2008/layout/NameandTitleOrganizationalChart"/>
    <dgm:cxn modelId="{542B80CB-40FE-48ED-A7DF-9B7B55B0489B}" type="presOf" srcId="{7E840874-F83A-4898-9037-6EAF4B5A9CA9}" destId="{18E74DF0-8626-43E9-BC4A-0D5202A20A33}" srcOrd="1" destOrd="0" presId="urn:microsoft.com/office/officeart/2008/layout/NameandTitleOrganizationalChart"/>
    <dgm:cxn modelId="{9AFCA5F4-E5A4-45D6-9DF4-7800B7BD331C}" type="presOf" srcId="{FB78AB37-5032-4EB5-9FF1-96FEFEF6028F}" destId="{E9EF2701-55C9-4129-9A75-8643833BA966}" srcOrd="0" destOrd="0" presId="urn:microsoft.com/office/officeart/2008/layout/NameandTitleOrganizationalChart"/>
    <dgm:cxn modelId="{18CD8F8A-929B-4AB6-A8D7-D8BB005D6C13}" type="presOf" srcId="{D4371014-DF3D-44B7-B97F-EC1AC11F287A}" destId="{32A1F946-A63F-4F66-BDF6-02657E4877A8}" srcOrd="0" destOrd="0" presId="urn:microsoft.com/office/officeart/2008/layout/NameandTitleOrganizationalChart"/>
    <dgm:cxn modelId="{7A4766F6-7274-49AF-A711-27F6E7FC6CEF}" type="presOf" srcId="{FF47E91C-EEB3-40E8-B649-6F680E956B1B}" destId="{0A5508DF-2E63-4E15-8098-397D6BA00B99}" srcOrd="0" destOrd="0" presId="urn:microsoft.com/office/officeart/2008/layout/NameandTitleOrganizationalChart"/>
    <dgm:cxn modelId="{3772EA20-B60F-4A80-8461-A0B10B51AE56}" type="presOf" srcId="{7E840874-F83A-4898-9037-6EAF4B5A9CA9}" destId="{3DE7C898-F40F-49E4-BF23-7A32244FE254}" srcOrd="0" destOrd="0" presId="urn:microsoft.com/office/officeart/2008/layout/NameandTitleOrganizationalChart"/>
    <dgm:cxn modelId="{A1ABBBD0-B202-419A-B197-FF2643B7611B}" type="presOf" srcId="{62F019DC-864A-40FA-899D-6C554ED9F2EA}" destId="{1A69CAD6-0C5F-40E5-9751-ACE21E9B3A46}" srcOrd="0" destOrd="0" presId="urn:microsoft.com/office/officeart/2008/layout/NameandTitleOrganizationalChart"/>
    <dgm:cxn modelId="{C462CE8A-0A5E-4A7F-AA79-2AB9D71EF7CE}" type="presOf" srcId="{FF47E91C-EEB3-40E8-B649-6F680E956B1B}" destId="{73194315-61C8-4D58-834F-9BBF9403D394}" srcOrd="1" destOrd="0" presId="urn:microsoft.com/office/officeart/2008/layout/NameandTitleOrganizationalChart"/>
    <dgm:cxn modelId="{286C3EE2-838B-4714-A88C-513AFCB2A8C0}" type="presOf" srcId="{261AF42B-1425-4FCC-9707-72631BB2E31C}" destId="{8A78A800-2179-448A-899C-170996663BB0}" srcOrd="0" destOrd="0" presId="urn:microsoft.com/office/officeart/2008/layout/NameandTitleOrganizationalChart"/>
    <dgm:cxn modelId="{58B8E6E1-A05B-4ED0-88E3-574215BC1DA0}" type="presParOf" srcId="{32A1F946-A63F-4F66-BDF6-02657E4877A8}" destId="{18D1D2A2-962F-4371-A245-34D7878B4073}" srcOrd="0" destOrd="0" presId="urn:microsoft.com/office/officeart/2008/layout/NameandTitleOrganizationalChart"/>
    <dgm:cxn modelId="{61DDC486-8A04-4113-BCAC-CA7C087EA0C9}" type="presParOf" srcId="{18D1D2A2-962F-4371-A245-34D7878B4073}" destId="{ACC32692-C61F-49DC-93E8-73C5C4153C7C}" srcOrd="0" destOrd="0" presId="urn:microsoft.com/office/officeart/2008/layout/NameandTitleOrganizationalChart"/>
    <dgm:cxn modelId="{B190C80D-AC72-44A1-A51E-6ACB64D2D571}" type="presParOf" srcId="{ACC32692-C61F-49DC-93E8-73C5C4153C7C}" destId="{9434BF98-44F0-4FC8-A7DF-527AD9F13D51}" srcOrd="0" destOrd="0" presId="urn:microsoft.com/office/officeart/2008/layout/NameandTitleOrganizationalChart"/>
    <dgm:cxn modelId="{D2A94437-FE39-4D03-AC59-49884E0A9D50}" type="presParOf" srcId="{ACC32692-C61F-49DC-93E8-73C5C4153C7C}" destId="{1A69CAD6-0C5F-40E5-9751-ACE21E9B3A46}" srcOrd="1" destOrd="0" presId="urn:microsoft.com/office/officeart/2008/layout/NameandTitleOrganizationalChart"/>
    <dgm:cxn modelId="{5689CAE2-1284-47EF-97B4-55130348280A}" type="presParOf" srcId="{ACC32692-C61F-49DC-93E8-73C5C4153C7C}" destId="{0AB80BFC-B7B0-4F2A-9CCC-608C8539A951}" srcOrd="2" destOrd="0" presId="urn:microsoft.com/office/officeart/2008/layout/NameandTitleOrganizationalChart"/>
    <dgm:cxn modelId="{8980BBA9-E09D-463E-9FAA-BBCE95FCD669}" type="presParOf" srcId="{18D1D2A2-962F-4371-A245-34D7878B4073}" destId="{4603FF70-37D5-499A-A50B-60D96980D683}" srcOrd="1" destOrd="0" presId="urn:microsoft.com/office/officeart/2008/layout/NameandTitleOrganizationalChart"/>
    <dgm:cxn modelId="{66AF06AA-F077-4B1B-8C3F-73DD4AB0AE27}" type="presParOf" srcId="{4603FF70-37D5-499A-A50B-60D96980D683}" destId="{4CAD4C15-F62D-4EA1-A3A7-8B6B83F41A9B}" srcOrd="0" destOrd="0" presId="urn:microsoft.com/office/officeart/2008/layout/NameandTitleOrganizationalChart"/>
    <dgm:cxn modelId="{D60B8CF5-CBD1-4A0F-B97B-B907D4A90A50}" type="presParOf" srcId="{4603FF70-37D5-499A-A50B-60D96980D683}" destId="{8C8AE891-BCDE-4D96-89B4-2B1B1F3ED4C3}" srcOrd="1" destOrd="0" presId="urn:microsoft.com/office/officeart/2008/layout/NameandTitleOrganizationalChart"/>
    <dgm:cxn modelId="{047018EC-C0FF-490D-9FFF-CB495A089AC9}" type="presParOf" srcId="{8C8AE891-BCDE-4D96-89B4-2B1B1F3ED4C3}" destId="{86ED11CB-30C0-4D0B-90BD-4BA64CBA1EDA}" srcOrd="0" destOrd="0" presId="urn:microsoft.com/office/officeart/2008/layout/NameandTitleOrganizationalChart"/>
    <dgm:cxn modelId="{6301F103-C404-4166-8E04-00386CFCD951}" type="presParOf" srcId="{86ED11CB-30C0-4D0B-90BD-4BA64CBA1EDA}" destId="{E6C1052E-219B-43ED-82EB-50A406CBAACD}" srcOrd="0" destOrd="0" presId="urn:microsoft.com/office/officeart/2008/layout/NameandTitleOrganizationalChart"/>
    <dgm:cxn modelId="{9E84453F-F5DA-4A9A-95AC-0DE6D0F2AA2A}" type="presParOf" srcId="{86ED11CB-30C0-4D0B-90BD-4BA64CBA1EDA}" destId="{AE9B601E-C5BB-458F-AA8F-35CD2B8596DB}" srcOrd="1" destOrd="0" presId="urn:microsoft.com/office/officeart/2008/layout/NameandTitleOrganizationalChart"/>
    <dgm:cxn modelId="{14B73BE5-FA08-4EC3-8C99-8ADE0A17BCCD}" type="presParOf" srcId="{86ED11CB-30C0-4D0B-90BD-4BA64CBA1EDA}" destId="{45B12669-5AA0-4662-BB81-7DB235A3ED39}" srcOrd="2" destOrd="0" presId="urn:microsoft.com/office/officeart/2008/layout/NameandTitleOrganizationalChart"/>
    <dgm:cxn modelId="{FCE7A00D-3978-465D-A255-8335B1F78166}" type="presParOf" srcId="{8C8AE891-BCDE-4D96-89B4-2B1B1F3ED4C3}" destId="{53E34EEA-0CB4-4BB6-973F-D9DC8D1B94D3}" srcOrd="1" destOrd="0" presId="urn:microsoft.com/office/officeart/2008/layout/NameandTitleOrganizationalChart"/>
    <dgm:cxn modelId="{215DBD44-D749-4AA6-92B8-8C1AAE97D308}" type="presParOf" srcId="{8C8AE891-BCDE-4D96-89B4-2B1B1F3ED4C3}" destId="{5D456894-D23A-46C1-A7AE-6275AE3FAEB0}" srcOrd="2" destOrd="0" presId="urn:microsoft.com/office/officeart/2008/layout/NameandTitleOrganizationalChart"/>
    <dgm:cxn modelId="{1DD38ABE-E8E6-4861-AD9E-F633DD26187A}" type="presParOf" srcId="{4603FF70-37D5-499A-A50B-60D96980D683}" destId="{8BD13257-245D-4885-8BB5-99FF1B912376}" srcOrd="2" destOrd="0" presId="urn:microsoft.com/office/officeart/2008/layout/NameandTitleOrganizationalChart"/>
    <dgm:cxn modelId="{0997B497-E20F-46A0-B0A4-72889E138404}" type="presParOf" srcId="{4603FF70-37D5-499A-A50B-60D96980D683}" destId="{0DD26919-1265-4C52-87FB-AB8841A117D8}" srcOrd="3" destOrd="0" presId="urn:microsoft.com/office/officeart/2008/layout/NameandTitleOrganizationalChart"/>
    <dgm:cxn modelId="{A23B83F5-6917-442F-9067-FC5A3A410938}" type="presParOf" srcId="{0DD26919-1265-4C52-87FB-AB8841A117D8}" destId="{0EC7ED39-8D52-4EEA-A896-FBAF42F145CD}" srcOrd="0" destOrd="0" presId="urn:microsoft.com/office/officeart/2008/layout/NameandTitleOrganizationalChart"/>
    <dgm:cxn modelId="{049B6F04-0E9A-4598-91D1-66B66C953501}" type="presParOf" srcId="{0EC7ED39-8D52-4EEA-A896-FBAF42F145CD}" destId="{8A78A800-2179-448A-899C-170996663BB0}" srcOrd="0" destOrd="0" presId="urn:microsoft.com/office/officeart/2008/layout/NameandTitleOrganizationalChart"/>
    <dgm:cxn modelId="{CF349193-EEE0-44DE-A2E4-9C13C210986C}" type="presParOf" srcId="{0EC7ED39-8D52-4EEA-A896-FBAF42F145CD}" destId="{B0AE9B5A-40B4-46C0-8CAD-0D6CF00D95AB}" srcOrd="1" destOrd="0" presId="urn:microsoft.com/office/officeart/2008/layout/NameandTitleOrganizationalChart"/>
    <dgm:cxn modelId="{DFEF6334-5596-4320-9014-52A8F09C8F64}" type="presParOf" srcId="{0EC7ED39-8D52-4EEA-A896-FBAF42F145CD}" destId="{4697F5BC-63B8-41D1-AF61-E3EB8AB8CEF9}" srcOrd="2" destOrd="0" presId="urn:microsoft.com/office/officeart/2008/layout/NameandTitleOrganizationalChart"/>
    <dgm:cxn modelId="{B48492ED-A8CC-4531-808A-8F465088F30C}" type="presParOf" srcId="{0DD26919-1265-4C52-87FB-AB8841A117D8}" destId="{27FCDEB1-1B15-40D5-9F07-913650B100DF}" srcOrd="1" destOrd="0" presId="urn:microsoft.com/office/officeart/2008/layout/NameandTitleOrganizationalChart"/>
    <dgm:cxn modelId="{37562996-877D-4DD7-8530-5C05E2AEB1B6}" type="presParOf" srcId="{0DD26919-1265-4C52-87FB-AB8841A117D8}" destId="{FE7FDD58-6AFB-4488-A7D4-EAC748B42A5C}" srcOrd="2" destOrd="0" presId="urn:microsoft.com/office/officeart/2008/layout/NameandTitleOrganizationalChart"/>
    <dgm:cxn modelId="{5A507306-C988-4676-A7C1-0969C652A06E}" type="presParOf" srcId="{4603FF70-37D5-499A-A50B-60D96980D683}" destId="{8368E4F7-B312-4B78-9F36-4E79CDB3C483}" srcOrd="4" destOrd="0" presId="urn:microsoft.com/office/officeart/2008/layout/NameandTitleOrganizationalChart"/>
    <dgm:cxn modelId="{EA5A30E7-E915-48DA-AC86-4558EF1BAF61}" type="presParOf" srcId="{4603FF70-37D5-499A-A50B-60D96980D683}" destId="{FCAD81E6-277E-4B2D-A1DA-6E2052B86176}" srcOrd="5" destOrd="0" presId="urn:microsoft.com/office/officeart/2008/layout/NameandTitleOrganizationalChart"/>
    <dgm:cxn modelId="{46E40FF8-F2F6-44A2-ABE0-1A92C48F236F}" type="presParOf" srcId="{FCAD81E6-277E-4B2D-A1DA-6E2052B86176}" destId="{E09399C5-0181-4867-B8CE-29B53A9542DA}" srcOrd="0" destOrd="0" presId="urn:microsoft.com/office/officeart/2008/layout/NameandTitleOrganizationalChart"/>
    <dgm:cxn modelId="{698F2278-745D-4F46-9C0F-006FE968AA5D}" type="presParOf" srcId="{E09399C5-0181-4867-B8CE-29B53A9542DA}" destId="{0A5508DF-2E63-4E15-8098-397D6BA00B99}" srcOrd="0" destOrd="0" presId="urn:microsoft.com/office/officeart/2008/layout/NameandTitleOrganizationalChart"/>
    <dgm:cxn modelId="{68C672BB-C13A-413A-BE44-8792DE30B72B}" type="presParOf" srcId="{E09399C5-0181-4867-B8CE-29B53A9542DA}" destId="{E9EF2701-55C9-4129-9A75-8643833BA966}" srcOrd="1" destOrd="0" presId="urn:microsoft.com/office/officeart/2008/layout/NameandTitleOrganizationalChart"/>
    <dgm:cxn modelId="{B7F2E453-C31A-4787-B44C-B6DEB4D57991}" type="presParOf" srcId="{E09399C5-0181-4867-B8CE-29B53A9542DA}" destId="{73194315-61C8-4D58-834F-9BBF9403D394}" srcOrd="2" destOrd="0" presId="urn:microsoft.com/office/officeart/2008/layout/NameandTitleOrganizationalChart"/>
    <dgm:cxn modelId="{DE12F59B-0E8B-4E42-BFD4-0030A2691001}" type="presParOf" srcId="{FCAD81E6-277E-4B2D-A1DA-6E2052B86176}" destId="{E5A56062-4473-489B-96BB-410DF25EC6EF}" srcOrd="1" destOrd="0" presId="urn:microsoft.com/office/officeart/2008/layout/NameandTitleOrganizationalChart"/>
    <dgm:cxn modelId="{5415243E-E34B-4272-87D8-120690C7ADE5}" type="presParOf" srcId="{FCAD81E6-277E-4B2D-A1DA-6E2052B86176}" destId="{05F305AB-E469-4CF5-B8E8-832A1679D773}" srcOrd="2" destOrd="0" presId="urn:microsoft.com/office/officeart/2008/layout/NameandTitleOrganizationalChart"/>
    <dgm:cxn modelId="{42225015-F86C-47F7-ABDE-7CD87B46FB14}" type="presParOf" srcId="{4603FF70-37D5-499A-A50B-60D96980D683}" destId="{C837F602-B1BD-4093-824F-3F3C0E56D842}" srcOrd="6" destOrd="0" presId="urn:microsoft.com/office/officeart/2008/layout/NameandTitleOrganizationalChart"/>
    <dgm:cxn modelId="{7C2B4C98-CE50-489A-901D-8458F4E1D844}" type="presParOf" srcId="{4603FF70-37D5-499A-A50B-60D96980D683}" destId="{6BC1416E-4B63-4FD5-A800-A49FF27AC8AB}" srcOrd="7" destOrd="0" presId="urn:microsoft.com/office/officeart/2008/layout/NameandTitleOrganizationalChart"/>
    <dgm:cxn modelId="{4FA1B5B3-2D19-4B57-B89A-5130ABB17FCF}" type="presParOf" srcId="{6BC1416E-4B63-4FD5-A800-A49FF27AC8AB}" destId="{3D3D6093-FE35-4D88-9BA4-555AD254A166}" srcOrd="0" destOrd="0" presId="urn:microsoft.com/office/officeart/2008/layout/NameandTitleOrganizationalChart"/>
    <dgm:cxn modelId="{7CE43EE5-B143-4C86-AC2B-E62FFA4D7C99}" type="presParOf" srcId="{3D3D6093-FE35-4D88-9BA4-555AD254A166}" destId="{3DE7C898-F40F-49E4-BF23-7A32244FE254}" srcOrd="0" destOrd="0" presId="urn:microsoft.com/office/officeart/2008/layout/NameandTitleOrganizationalChart"/>
    <dgm:cxn modelId="{D5E870AC-300C-47D0-A9F3-415D6CF528EC}" type="presParOf" srcId="{3D3D6093-FE35-4D88-9BA4-555AD254A166}" destId="{5D4ADC6E-72AF-4CDB-9BA4-84DB23A345CC}" srcOrd="1" destOrd="0" presId="urn:microsoft.com/office/officeart/2008/layout/NameandTitleOrganizationalChart"/>
    <dgm:cxn modelId="{6EE89796-2557-4B27-A868-5683004BF6AC}" type="presParOf" srcId="{3D3D6093-FE35-4D88-9BA4-555AD254A166}" destId="{18E74DF0-8626-43E9-BC4A-0D5202A20A33}" srcOrd="2" destOrd="0" presId="urn:microsoft.com/office/officeart/2008/layout/NameandTitleOrganizationalChart"/>
    <dgm:cxn modelId="{E1BA411B-7E96-47C4-A17B-CB14C8C212F8}" type="presParOf" srcId="{6BC1416E-4B63-4FD5-A800-A49FF27AC8AB}" destId="{53A6F18A-9A81-452C-B58B-105A0EB71792}" srcOrd="1" destOrd="0" presId="urn:microsoft.com/office/officeart/2008/layout/NameandTitleOrganizationalChart"/>
    <dgm:cxn modelId="{3155DF97-0D8F-4CF1-8683-889858A0F6B2}" type="presParOf" srcId="{6BC1416E-4B63-4FD5-A800-A49FF27AC8AB}" destId="{3397274D-BCEE-4CE1-BB80-2347FB9F9F08}" srcOrd="2" destOrd="0" presId="urn:microsoft.com/office/officeart/2008/layout/NameandTitleOrganizationalChart"/>
    <dgm:cxn modelId="{B37CB4CF-A7B9-4DA8-84E9-308686C2761C}" type="presParOf" srcId="{18D1D2A2-962F-4371-A245-34D7878B4073}" destId="{6C564821-F39B-4599-A088-C52F507B0364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7F602-B1BD-4093-824F-3F3C0E56D842}">
      <dsp:nvSpPr>
        <dsp:cNvPr id="0" name=""/>
        <dsp:cNvSpPr/>
      </dsp:nvSpPr>
      <dsp:spPr>
        <a:xfrm>
          <a:off x="5810250" y="1790742"/>
          <a:ext cx="4361056" cy="969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431"/>
              </a:lnTo>
              <a:lnTo>
                <a:pt x="4361056" y="701431"/>
              </a:lnTo>
              <a:lnTo>
                <a:pt x="4361056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8E4F7-B312-4B78-9F36-4E79CDB3C483}">
      <dsp:nvSpPr>
        <dsp:cNvPr id="0" name=""/>
        <dsp:cNvSpPr/>
      </dsp:nvSpPr>
      <dsp:spPr>
        <a:xfrm>
          <a:off x="5810250" y="1790742"/>
          <a:ext cx="1379609" cy="969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431"/>
              </a:lnTo>
              <a:lnTo>
                <a:pt x="1379609" y="701431"/>
              </a:lnTo>
              <a:lnTo>
                <a:pt x="1379609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13257-245D-4885-8BB5-99FF1B912376}">
      <dsp:nvSpPr>
        <dsp:cNvPr id="0" name=""/>
        <dsp:cNvSpPr/>
      </dsp:nvSpPr>
      <dsp:spPr>
        <a:xfrm>
          <a:off x="4208412" y="1790742"/>
          <a:ext cx="1601837" cy="969903"/>
        </a:xfrm>
        <a:custGeom>
          <a:avLst/>
          <a:gdLst/>
          <a:ahLst/>
          <a:cxnLst/>
          <a:rect l="0" t="0" r="0" b="0"/>
          <a:pathLst>
            <a:path>
              <a:moveTo>
                <a:pt x="1601837" y="0"/>
              </a:moveTo>
              <a:lnTo>
                <a:pt x="1601837" y="701431"/>
              </a:lnTo>
              <a:lnTo>
                <a:pt x="0" y="701431"/>
              </a:lnTo>
              <a:lnTo>
                <a:pt x="0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D4C15-F62D-4EA1-A3A7-8B6B83F41A9B}">
      <dsp:nvSpPr>
        <dsp:cNvPr id="0" name=""/>
        <dsp:cNvSpPr/>
      </dsp:nvSpPr>
      <dsp:spPr>
        <a:xfrm>
          <a:off x="1226965" y="1790742"/>
          <a:ext cx="4583284" cy="969903"/>
        </a:xfrm>
        <a:custGeom>
          <a:avLst/>
          <a:gdLst/>
          <a:ahLst/>
          <a:cxnLst/>
          <a:rect l="0" t="0" r="0" b="0"/>
          <a:pathLst>
            <a:path>
              <a:moveTo>
                <a:pt x="4583284" y="0"/>
              </a:moveTo>
              <a:lnTo>
                <a:pt x="4583284" y="701431"/>
              </a:lnTo>
              <a:lnTo>
                <a:pt x="0" y="701431"/>
              </a:lnTo>
              <a:lnTo>
                <a:pt x="0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4BF98-44F0-4FC8-A7DF-527AD9F13D51}">
      <dsp:nvSpPr>
        <dsp:cNvPr id="0" name=""/>
        <dsp:cNvSpPr/>
      </dsp:nvSpPr>
      <dsp:spPr>
        <a:xfrm>
          <a:off x="3922594" y="640147"/>
          <a:ext cx="3775311" cy="1150595"/>
        </a:xfrm>
        <a:prstGeom prst="rect">
          <a:avLst/>
        </a:prstGeom>
        <a:solidFill>
          <a:srgbClr val="FF00FF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6236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2000" b="1" kern="1200" dirty="0" smtClean="0">
            <a:latin typeface="Franklin Gothic Medium" panose="020B060302010202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 smtClean="0">
              <a:latin typeface="Franklin Gothic Medium" panose="020B0603020102020204" pitchFamily="34" charset="0"/>
            </a:rPr>
            <a:t>One Student Account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 smtClean="0">
              <a:latin typeface="Franklin Gothic Medium" panose="020B0603020102020204" pitchFamily="34" charset="0"/>
            </a:rPr>
            <a:t>(User Name:s1234567)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 dirty="0">
            <a:latin typeface="Franklin Gothic Medium" panose="020B0603020102020204" pitchFamily="34" charset="0"/>
          </a:endParaRPr>
        </a:p>
      </dsp:txBody>
      <dsp:txXfrm>
        <a:off x="3922594" y="640147"/>
        <a:ext cx="3775311" cy="1150595"/>
      </dsp:txXfrm>
    </dsp:sp>
    <dsp:sp modelId="{1A69CAD6-0C5F-40E5-9751-ACE21E9B3A46}">
      <dsp:nvSpPr>
        <dsp:cNvPr id="0" name=""/>
        <dsp:cNvSpPr/>
      </dsp:nvSpPr>
      <dsp:spPr>
        <a:xfrm>
          <a:off x="9620452" y="0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9620452" y="0"/>
        <a:ext cx="2000047" cy="383531"/>
      </dsp:txXfrm>
    </dsp:sp>
    <dsp:sp modelId="{E6C1052E-219B-43ED-82EB-50A406CBAACD}">
      <dsp:nvSpPr>
        <dsp:cNvPr id="0" name=""/>
        <dsp:cNvSpPr/>
      </dsp:nvSpPr>
      <dsp:spPr>
        <a:xfrm>
          <a:off x="115828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Franklin Gothic Medium" panose="020B0603020102020204" pitchFamily="34" charset="0"/>
            </a:rPr>
            <a:t>Student Email Account</a:t>
          </a:r>
          <a:br>
            <a:rPr lang="en-US" sz="1700" kern="1200" dirty="0" smtClean="0">
              <a:latin typeface="Franklin Gothic Medium" panose="020B0603020102020204" pitchFamily="34" charset="0"/>
            </a:rPr>
          </a:br>
          <a:r>
            <a:rPr lang="zh-TW" altLang="en-US" sz="1700" kern="1200" dirty="0" smtClean="0">
              <a:latin typeface="Franklin Gothic Medium" panose="020B0603020102020204" pitchFamily="34" charset="0"/>
            </a:rPr>
            <a:t>學生電郵帳戶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115828" y="2760645"/>
        <a:ext cx="2222274" cy="1150595"/>
      </dsp:txXfrm>
    </dsp:sp>
    <dsp:sp modelId="{AE9B601E-C5BB-458F-AA8F-35CD2B8596DB}">
      <dsp:nvSpPr>
        <dsp:cNvPr id="0" name=""/>
        <dsp:cNvSpPr/>
      </dsp:nvSpPr>
      <dsp:spPr>
        <a:xfrm>
          <a:off x="560283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560283" y="3655449"/>
        <a:ext cx="2000047" cy="383531"/>
      </dsp:txXfrm>
    </dsp:sp>
    <dsp:sp modelId="{8A78A800-2179-448A-899C-170996663BB0}">
      <dsp:nvSpPr>
        <dsp:cNvPr id="0" name=""/>
        <dsp:cNvSpPr/>
      </dsp:nvSpPr>
      <dsp:spPr>
        <a:xfrm>
          <a:off x="3097275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Franklin Gothic Medium" panose="020B0603020102020204" pitchFamily="34" charset="0"/>
            </a:rPr>
            <a:t>Timetable and Class Division </a:t>
          </a:r>
          <a:br>
            <a:rPr lang="en-US" sz="1700" kern="1200" dirty="0" smtClean="0">
              <a:latin typeface="Franklin Gothic Medium" panose="020B0603020102020204" pitchFamily="34" charset="0"/>
            </a:rPr>
          </a:br>
          <a:r>
            <a:rPr lang="zh-TW" altLang="en-US" sz="1700" kern="1200" dirty="0" smtClean="0">
              <a:latin typeface="Franklin Gothic Medium" panose="020B0603020102020204" pitchFamily="34" charset="0"/>
            </a:rPr>
            <a:t>上課時間表及所屬班別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3097275" y="2760645"/>
        <a:ext cx="2222274" cy="1150595"/>
      </dsp:txXfrm>
    </dsp:sp>
    <dsp:sp modelId="{B0AE9B5A-40B4-46C0-8CAD-0D6CF00D95AB}">
      <dsp:nvSpPr>
        <dsp:cNvPr id="0" name=""/>
        <dsp:cNvSpPr/>
      </dsp:nvSpPr>
      <dsp:spPr>
        <a:xfrm>
          <a:off x="3541730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3541730" y="3655449"/>
        <a:ext cx="2000047" cy="383531"/>
      </dsp:txXfrm>
    </dsp:sp>
    <dsp:sp modelId="{0A5508DF-2E63-4E15-8098-397D6BA00B99}">
      <dsp:nvSpPr>
        <dsp:cNvPr id="0" name=""/>
        <dsp:cNvSpPr/>
      </dsp:nvSpPr>
      <dsp:spPr>
        <a:xfrm>
          <a:off x="6078722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u="none" strike="noStrike" kern="1200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Online Learning Environment (OLE)</a:t>
          </a:r>
          <a:br>
            <a:rPr lang="en-US" sz="1700" b="0" i="0" u="none" strike="noStrike" kern="1200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</a:br>
          <a:r>
            <a:rPr lang="zh-TW" altLang="en-US" sz="1700" b="0" i="0" u="none" strike="noStrike" kern="1200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網上學習系統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6078722" y="2760645"/>
        <a:ext cx="2222274" cy="1150595"/>
      </dsp:txXfrm>
    </dsp:sp>
    <dsp:sp modelId="{E9EF2701-55C9-4129-9A75-8643833BA966}">
      <dsp:nvSpPr>
        <dsp:cNvPr id="0" name=""/>
        <dsp:cNvSpPr/>
      </dsp:nvSpPr>
      <dsp:spPr>
        <a:xfrm>
          <a:off x="6523177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6523177" y="3655449"/>
        <a:ext cx="2000047" cy="383531"/>
      </dsp:txXfrm>
    </dsp:sp>
    <dsp:sp modelId="{3DE7C898-F40F-49E4-BF23-7A32244FE254}">
      <dsp:nvSpPr>
        <dsp:cNvPr id="0" name=""/>
        <dsp:cNvSpPr/>
      </dsp:nvSpPr>
      <dsp:spPr>
        <a:xfrm>
          <a:off x="9060169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latin typeface="Franklin Gothic Medium" panose="020B0603020102020204" pitchFamily="34" charset="0"/>
            </a:rPr>
            <a:t>MyHKMU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9060169" y="2760645"/>
        <a:ext cx="2222274" cy="1150595"/>
      </dsp:txXfrm>
    </dsp:sp>
    <dsp:sp modelId="{5D4ADC6E-72AF-4CDB-9BA4-84DB23A345CC}">
      <dsp:nvSpPr>
        <dsp:cNvPr id="0" name=""/>
        <dsp:cNvSpPr/>
      </dsp:nvSpPr>
      <dsp:spPr>
        <a:xfrm>
          <a:off x="9504624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9504624" y="3655449"/>
        <a:ext cx="2000047" cy="3835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7F602-B1BD-4093-824F-3F3C0E56D842}">
      <dsp:nvSpPr>
        <dsp:cNvPr id="0" name=""/>
        <dsp:cNvSpPr/>
      </dsp:nvSpPr>
      <dsp:spPr>
        <a:xfrm>
          <a:off x="5699136" y="1790742"/>
          <a:ext cx="4472170" cy="969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431"/>
              </a:lnTo>
              <a:lnTo>
                <a:pt x="4472170" y="701431"/>
              </a:lnTo>
              <a:lnTo>
                <a:pt x="4472170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8E4F7-B312-4B78-9F36-4E79CDB3C483}">
      <dsp:nvSpPr>
        <dsp:cNvPr id="0" name=""/>
        <dsp:cNvSpPr/>
      </dsp:nvSpPr>
      <dsp:spPr>
        <a:xfrm>
          <a:off x="5699136" y="1790742"/>
          <a:ext cx="1490723" cy="969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431"/>
              </a:lnTo>
              <a:lnTo>
                <a:pt x="1490723" y="701431"/>
              </a:lnTo>
              <a:lnTo>
                <a:pt x="1490723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13257-245D-4885-8BB5-99FF1B912376}">
      <dsp:nvSpPr>
        <dsp:cNvPr id="0" name=""/>
        <dsp:cNvSpPr/>
      </dsp:nvSpPr>
      <dsp:spPr>
        <a:xfrm>
          <a:off x="4208412" y="1790742"/>
          <a:ext cx="1490723" cy="969903"/>
        </a:xfrm>
        <a:custGeom>
          <a:avLst/>
          <a:gdLst/>
          <a:ahLst/>
          <a:cxnLst/>
          <a:rect l="0" t="0" r="0" b="0"/>
          <a:pathLst>
            <a:path>
              <a:moveTo>
                <a:pt x="1490723" y="0"/>
              </a:moveTo>
              <a:lnTo>
                <a:pt x="1490723" y="701431"/>
              </a:lnTo>
              <a:lnTo>
                <a:pt x="0" y="701431"/>
              </a:lnTo>
              <a:lnTo>
                <a:pt x="0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D4C15-F62D-4EA1-A3A7-8B6B83F41A9B}">
      <dsp:nvSpPr>
        <dsp:cNvPr id="0" name=""/>
        <dsp:cNvSpPr/>
      </dsp:nvSpPr>
      <dsp:spPr>
        <a:xfrm>
          <a:off x="1226965" y="1790742"/>
          <a:ext cx="4472170" cy="969903"/>
        </a:xfrm>
        <a:custGeom>
          <a:avLst/>
          <a:gdLst/>
          <a:ahLst/>
          <a:cxnLst/>
          <a:rect l="0" t="0" r="0" b="0"/>
          <a:pathLst>
            <a:path>
              <a:moveTo>
                <a:pt x="4472170" y="0"/>
              </a:moveTo>
              <a:lnTo>
                <a:pt x="4472170" y="701431"/>
              </a:lnTo>
              <a:lnTo>
                <a:pt x="0" y="701431"/>
              </a:lnTo>
              <a:lnTo>
                <a:pt x="0" y="9699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4BF98-44F0-4FC8-A7DF-527AD9F13D51}">
      <dsp:nvSpPr>
        <dsp:cNvPr id="0" name=""/>
        <dsp:cNvSpPr/>
      </dsp:nvSpPr>
      <dsp:spPr>
        <a:xfrm>
          <a:off x="4587998" y="640147"/>
          <a:ext cx="2222274" cy="1150595"/>
        </a:xfrm>
        <a:prstGeom prst="rect">
          <a:avLst/>
        </a:prstGeom>
        <a:solidFill>
          <a:srgbClr val="FF00FF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b="1" kern="1200" dirty="0" smtClean="0">
              <a:latin typeface="Franklin Gothic Medium" panose="020B0603020102020204" pitchFamily="34" charset="0"/>
            </a:rPr>
            <a:t>One Student Account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b="1" kern="1200" dirty="0" smtClean="0">
              <a:latin typeface="Franklin Gothic Medium" panose="020B0603020102020204" pitchFamily="34" charset="0"/>
            </a:rPr>
            <a:t>(User Name:s1234567)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700" b="1" kern="1200" dirty="0">
            <a:latin typeface="Franklin Gothic Medium" panose="020B0603020102020204" pitchFamily="34" charset="0"/>
          </a:endParaRPr>
        </a:p>
      </dsp:txBody>
      <dsp:txXfrm>
        <a:off x="4587998" y="640147"/>
        <a:ext cx="2222274" cy="1150595"/>
      </dsp:txXfrm>
    </dsp:sp>
    <dsp:sp modelId="{1A69CAD6-0C5F-40E5-9751-ACE21E9B3A46}">
      <dsp:nvSpPr>
        <dsp:cNvPr id="0" name=""/>
        <dsp:cNvSpPr/>
      </dsp:nvSpPr>
      <dsp:spPr>
        <a:xfrm>
          <a:off x="9533540" y="0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43180" bIns="10795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700" kern="1200"/>
        </a:p>
      </dsp:txBody>
      <dsp:txXfrm>
        <a:off x="9533540" y="0"/>
        <a:ext cx="2000047" cy="383531"/>
      </dsp:txXfrm>
    </dsp:sp>
    <dsp:sp modelId="{E6C1052E-219B-43ED-82EB-50A406CBAACD}">
      <dsp:nvSpPr>
        <dsp:cNvPr id="0" name=""/>
        <dsp:cNvSpPr/>
      </dsp:nvSpPr>
      <dsp:spPr>
        <a:xfrm>
          <a:off x="115828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Franklin Gothic Medium" panose="020B0603020102020204" pitchFamily="34" charset="0"/>
            </a:rPr>
            <a:t>Student Email Account</a:t>
          </a:r>
          <a:br>
            <a:rPr lang="en-US" sz="1700" kern="1200" dirty="0" smtClean="0">
              <a:latin typeface="Franklin Gothic Medium" panose="020B0603020102020204" pitchFamily="34" charset="0"/>
            </a:rPr>
          </a:br>
          <a:r>
            <a:rPr lang="zh-TW" altLang="en-US" sz="1700" kern="1200" dirty="0" smtClean="0">
              <a:latin typeface="Franklin Gothic Medium" panose="020B0603020102020204" pitchFamily="34" charset="0"/>
            </a:rPr>
            <a:t>學生電郵帳戶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115828" y="2760645"/>
        <a:ext cx="2222274" cy="1150595"/>
      </dsp:txXfrm>
    </dsp:sp>
    <dsp:sp modelId="{AE9B601E-C5BB-458F-AA8F-35CD2B8596DB}">
      <dsp:nvSpPr>
        <dsp:cNvPr id="0" name=""/>
        <dsp:cNvSpPr/>
      </dsp:nvSpPr>
      <dsp:spPr>
        <a:xfrm>
          <a:off x="560283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560283" y="3655449"/>
        <a:ext cx="2000047" cy="383531"/>
      </dsp:txXfrm>
    </dsp:sp>
    <dsp:sp modelId="{8A78A800-2179-448A-899C-170996663BB0}">
      <dsp:nvSpPr>
        <dsp:cNvPr id="0" name=""/>
        <dsp:cNvSpPr/>
      </dsp:nvSpPr>
      <dsp:spPr>
        <a:xfrm>
          <a:off x="3097275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Franklin Gothic Medium" panose="020B0603020102020204" pitchFamily="34" charset="0"/>
            </a:rPr>
            <a:t>Timetable and Class Division </a:t>
          </a:r>
          <a:br>
            <a:rPr lang="en-US" sz="1700" kern="1200" dirty="0" smtClean="0">
              <a:latin typeface="Franklin Gothic Medium" panose="020B0603020102020204" pitchFamily="34" charset="0"/>
            </a:rPr>
          </a:br>
          <a:r>
            <a:rPr lang="zh-TW" altLang="en-US" sz="1700" kern="1200" dirty="0" smtClean="0">
              <a:latin typeface="Franklin Gothic Medium" panose="020B0603020102020204" pitchFamily="34" charset="0"/>
            </a:rPr>
            <a:t>上課時間表及所屬班別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3097275" y="2760645"/>
        <a:ext cx="2222274" cy="1150595"/>
      </dsp:txXfrm>
    </dsp:sp>
    <dsp:sp modelId="{B0AE9B5A-40B4-46C0-8CAD-0D6CF00D95AB}">
      <dsp:nvSpPr>
        <dsp:cNvPr id="0" name=""/>
        <dsp:cNvSpPr/>
      </dsp:nvSpPr>
      <dsp:spPr>
        <a:xfrm>
          <a:off x="3541730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3541730" y="3655449"/>
        <a:ext cx="2000047" cy="383531"/>
      </dsp:txXfrm>
    </dsp:sp>
    <dsp:sp modelId="{0A5508DF-2E63-4E15-8098-397D6BA00B99}">
      <dsp:nvSpPr>
        <dsp:cNvPr id="0" name=""/>
        <dsp:cNvSpPr/>
      </dsp:nvSpPr>
      <dsp:spPr>
        <a:xfrm>
          <a:off x="6078722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u="none" strike="noStrike" kern="1200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Online Learning Environment (OLE)</a:t>
          </a:r>
          <a:br>
            <a:rPr lang="en-US" sz="1700" b="0" i="0" u="none" strike="noStrike" kern="1200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</a:br>
          <a:r>
            <a:rPr lang="zh-TW" altLang="en-US" sz="1700" b="0" i="0" u="none" strike="noStrike" kern="1200" cap="none" dirty="0" smtClean="0">
              <a:latin typeface="Franklin Gothic Medium" panose="020B0603020102020204" pitchFamily="34" charset="0"/>
              <a:ea typeface="Arial"/>
              <a:cs typeface="Arial"/>
              <a:sym typeface="Orbitron"/>
            </a:rPr>
            <a:t>網上學習系統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6078722" y="2760645"/>
        <a:ext cx="2222274" cy="1150595"/>
      </dsp:txXfrm>
    </dsp:sp>
    <dsp:sp modelId="{E9EF2701-55C9-4129-9A75-8643833BA966}">
      <dsp:nvSpPr>
        <dsp:cNvPr id="0" name=""/>
        <dsp:cNvSpPr/>
      </dsp:nvSpPr>
      <dsp:spPr>
        <a:xfrm>
          <a:off x="6523177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6523177" y="3655449"/>
        <a:ext cx="2000047" cy="383531"/>
      </dsp:txXfrm>
    </dsp:sp>
    <dsp:sp modelId="{3DE7C898-F40F-49E4-BF23-7A32244FE254}">
      <dsp:nvSpPr>
        <dsp:cNvPr id="0" name=""/>
        <dsp:cNvSpPr/>
      </dsp:nvSpPr>
      <dsp:spPr>
        <a:xfrm>
          <a:off x="9060169" y="2760645"/>
          <a:ext cx="2222274" cy="1150595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6236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latin typeface="Franklin Gothic Medium" panose="020B0603020102020204" pitchFamily="34" charset="0"/>
            </a:rPr>
            <a:t>MyHKMU</a:t>
          </a:r>
          <a:endParaRPr lang="zh-TW" altLang="en-US" sz="1700" kern="1200" dirty="0">
            <a:latin typeface="Franklin Gothic Medium" panose="020B0603020102020204" pitchFamily="34" charset="0"/>
          </a:endParaRPr>
        </a:p>
      </dsp:txBody>
      <dsp:txXfrm>
        <a:off x="9060169" y="2760645"/>
        <a:ext cx="2222274" cy="1150595"/>
      </dsp:txXfrm>
    </dsp:sp>
    <dsp:sp modelId="{5D4ADC6E-72AF-4CDB-9BA4-84DB23A345CC}">
      <dsp:nvSpPr>
        <dsp:cNvPr id="0" name=""/>
        <dsp:cNvSpPr/>
      </dsp:nvSpPr>
      <dsp:spPr>
        <a:xfrm>
          <a:off x="9504624" y="3655449"/>
          <a:ext cx="2000047" cy="383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16510" rIns="66040" bIns="1651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9504624" y="3655449"/>
        <a:ext cx="2000047" cy="383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8211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2592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7099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424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4332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185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2158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4052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802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978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270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8855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029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89177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333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598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232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081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0621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99166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g1c16f39ae4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4" name="Google Shape;2834;g1c16f39ae4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12811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Google Shape;200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7" name="Google Shape;200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2082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1bf866f7da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1bf866f7da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1448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Google Shape;2024;g2f2a9c730a9_0_3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5" name="Google Shape;2025;g2f2a9c730a9_0_3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47425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Google Shape;2024;g2f2a9c730a9_0_3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5" name="Google Shape;2025;g2f2a9c730a9_0_3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70211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4" name="Google Shape;20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5575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911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8749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578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1889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g13ce2af5b7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1" name="Google Shape;2711;g13ce2af5b7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68537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37170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16923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415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0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0" name="Google Shape;2120;p20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1" name="Google Shape;2121;p20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2" name="Google Shape;2122;p20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3" name="Google Shape;2123;p20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20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5" name="Google Shape;2125;p20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6" name="Google Shape;2126;p20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7" name="Google Shape;2127;p20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8" name="Google Shape;2128;p20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9" name="Google Shape;2129;p20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0" name="Google Shape;2130;p20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132" name="Google Shape;2132;p20"/>
          <p:cNvGrpSpPr/>
          <p:nvPr/>
        </p:nvGrpSpPr>
        <p:grpSpPr>
          <a:xfrm>
            <a:off x="4601425" y="279004"/>
            <a:ext cx="1428683" cy="83200"/>
            <a:chOff x="4296859" y="976864"/>
            <a:chExt cx="1071512" cy="62400"/>
          </a:xfrm>
        </p:grpSpPr>
        <p:sp>
          <p:nvSpPr>
            <p:cNvPr id="2133" name="Google Shape;2133;p2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2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2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2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2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2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20"/>
          <p:cNvGrpSpPr/>
          <p:nvPr/>
        </p:nvGrpSpPr>
        <p:grpSpPr>
          <a:xfrm rot="-5400000">
            <a:off x="289600" y="5979918"/>
            <a:ext cx="691200" cy="975100"/>
            <a:chOff x="6610575" y="4117375"/>
            <a:chExt cx="518400" cy="731325"/>
          </a:xfrm>
        </p:grpSpPr>
        <p:sp>
          <p:nvSpPr>
            <p:cNvPr id="2140" name="Google Shape;2140;p2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2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2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2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2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2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2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2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0AFC-1616-4A22-83D5-F98D23A15B3E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4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97A7E9-751B-4E06-AD33-2E48D467F809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E833EB-69C8-4526-A062-51F5DA09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21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97A7E9-751B-4E06-AD33-2E48D467F809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E833EB-69C8-4526-A062-51F5DA094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621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7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600" cy="25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738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8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5335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766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3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71" name="Google Shape;1371;p13"/>
          <p:cNvSpPr txBox="1">
            <a:spLocks noGrp="1"/>
          </p:cNvSpPr>
          <p:nvPr>
            <p:ph type="title" idx="2" hasCustomPrompt="1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2" name="Google Shape;1372;p13"/>
          <p:cNvSpPr txBox="1">
            <a:spLocks noGrp="1"/>
          </p:cNvSpPr>
          <p:nvPr>
            <p:ph type="title" idx="3" hasCustomPrompt="1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3" name="Google Shape;1373;p13"/>
          <p:cNvSpPr txBox="1">
            <a:spLocks noGrp="1"/>
          </p:cNvSpPr>
          <p:nvPr>
            <p:ph type="title" idx="4" hasCustomPrompt="1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4" name="Google Shape;1374;p13"/>
          <p:cNvSpPr txBox="1">
            <a:spLocks noGrp="1"/>
          </p:cNvSpPr>
          <p:nvPr>
            <p:ph type="title" idx="5" hasCustomPrompt="1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5" name="Google Shape;1375;p13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6" name="Google Shape;1376;p13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7" name="Google Shape;1377;p13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8" name="Google Shape;1378;p13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9" name="Google Shape;1379;p13"/>
          <p:cNvSpPr txBox="1">
            <a:spLocks noGrp="1"/>
          </p:cNvSpPr>
          <p:nvPr>
            <p:ph type="title" idx="9" hasCustomPrompt="1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0" name="Google Shape;1380;p13"/>
          <p:cNvSpPr txBox="1">
            <a:spLocks noGrp="1"/>
          </p:cNvSpPr>
          <p:nvPr>
            <p:ph type="title" idx="13" hasCustomPrompt="1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1" name="Google Shape;1381;p13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82" name="Google Shape;1382;p13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1383" name="Google Shape;1383;p13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1384" name="Google Shape;1384;p1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5" name="Google Shape;1385;p1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6" name="Google Shape;1386;p1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7" name="Google Shape;1387;p1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8" name="Google Shape;1388;p1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9" name="Google Shape;1389;p1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0" name="Google Shape;1390;p1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1" name="Google Shape;1391;p1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393" name="Google Shape;139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3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395" name="Google Shape;1395;p13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1396" name="Google Shape;1396;p1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7" name="Google Shape;1397;p1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8" name="Google Shape;1398;p1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9" name="Google Shape;1399;p1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0" name="Google Shape;1400;p1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1" name="Google Shape;1401;p1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2021973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22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800" cy="12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75" name="Google Shape;2175;p22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6" name="Google Shape;2176;p22"/>
          <p:cNvSpPr/>
          <p:nvPr/>
        </p:nvSpPr>
        <p:spPr>
          <a:xfrm>
            <a:off x="-1353733" y="4720867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177" name="Google Shape;2177;p22"/>
          <p:cNvGrpSpPr/>
          <p:nvPr/>
        </p:nvGrpSpPr>
        <p:grpSpPr>
          <a:xfrm rot="-5400000">
            <a:off x="8866533" y="74251"/>
            <a:ext cx="691200" cy="975100"/>
            <a:chOff x="6610575" y="4117375"/>
            <a:chExt cx="518400" cy="731325"/>
          </a:xfrm>
        </p:grpSpPr>
        <p:sp>
          <p:nvSpPr>
            <p:cNvPr id="2178" name="Google Shape;2178;p2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9" name="Google Shape;2179;p2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0" name="Google Shape;2180;p2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1" name="Google Shape;2181;p2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2" name="Google Shape;2182;p2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3" name="Google Shape;2183;p2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4" name="Google Shape;2184;p2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5" name="Google Shape;2185;p2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86" name="Google Shape;2186;p22"/>
          <p:cNvGrpSpPr/>
          <p:nvPr/>
        </p:nvGrpSpPr>
        <p:grpSpPr>
          <a:xfrm rot="-5400000">
            <a:off x="1039694" y="-768523"/>
            <a:ext cx="1570991" cy="3360841"/>
            <a:chOff x="7859445" y="2961507"/>
            <a:chExt cx="1178243" cy="2520631"/>
          </a:xfrm>
        </p:grpSpPr>
        <p:sp>
          <p:nvSpPr>
            <p:cNvPr id="2187" name="Google Shape;2187;p2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8" name="Google Shape;2188;p2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9" name="Google Shape;2189;p2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0" name="Google Shape;2190;p2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1" name="Google Shape;2191;p2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2" name="Google Shape;2192;p2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3" name="Google Shape;2193;p2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4" name="Google Shape;2194;p2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5" name="Google Shape;2195;p2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6" name="Google Shape;2196;p2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7" name="Google Shape;2197;p2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8" name="Google Shape;2198;p2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9" name="Google Shape;2199;p2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0" name="Google Shape;2200;p2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1" name="Google Shape;2201;p2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2" name="Google Shape;2202;p2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3" name="Google Shape;2203;p2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4" name="Google Shape;2204;p2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5" name="Google Shape;2205;p2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6" name="Google Shape;2206;p2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7" name="Google Shape;2207;p2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8" name="Google Shape;2208;p2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9" name="Google Shape;2209;p2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0" name="Google Shape;2210;p2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1" name="Google Shape;2211;p2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2" name="Google Shape;2212;p2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3" name="Google Shape;2213;p2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4" name="Google Shape;2214;p2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5" name="Google Shape;2215;p2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6" name="Google Shape;2216;p2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7" name="Google Shape;2217;p2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8" name="Google Shape;2218;p2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9" name="Google Shape;2219;p2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0" name="Google Shape;2220;p2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1" name="Google Shape;2221;p2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2" name="Google Shape;2222;p2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3" name="Google Shape;2223;p2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4" name="Google Shape;2224;p2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5" name="Google Shape;2225;p2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6" name="Google Shape;2226;p2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7" name="Google Shape;2227;p2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8" name="Google Shape;2228;p2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9" name="Google Shape;2229;p2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0" name="Google Shape;2230;p2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1" name="Google Shape;2231;p2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2" name="Google Shape;2232;p2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3" name="Google Shape;2233;p2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4" name="Google Shape;2234;p2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5" name="Google Shape;2235;p2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6" name="Google Shape;2236;p2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7" name="Google Shape;2237;p2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8" name="Google Shape;2238;p2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9" name="Google Shape;2239;p2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0" name="Google Shape;2240;p2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1" name="Google Shape;2241;p2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2" name="Google Shape;2242;p2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3" name="Google Shape;2243;p2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4" name="Google Shape;2244;p2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5" name="Google Shape;2245;p2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6" name="Google Shape;2246;p2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7" name="Google Shape;2247;p2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8" name="Google Shape;2248;p2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9" name="Google Shape;2249;p2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0" name="Google Shape;2250;p2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1" name="Google Shape;2251;p2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2" name="Google Shape;2252;p2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3" name="Google Shape;2253;p2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4" name="Google Shape;2254;p2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5" name="Google Shape;2255;p2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6" name="Google Shape;2256;p2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7" name="Google Shape;2257;p2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8" name="Google Shape;2258;p2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9" name="Google Shape;2259;p2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0" name="Google Shape;2260;p2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1" name="Google Shape;2261;p2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2" name="Google Shape;2262;p2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3" name="Google Shape;2263;p2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4" name="Google Shape;2264;p2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5" name="Google Shape;2265;p2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6" name="Google Shape;2266;p2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7" name="Google Shape;2267;p2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8" name="Google Shape;2268;p2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9" name="Google Shape;2269;p2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0" name="Google Shape;2270;p2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1" name="Google Shape;2271;p2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2" name="Google Shape;2272;p2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3" name="Google Shape;2273;p2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4" name="Google Shape;2274;p2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5" name="Google Shape;2275;p2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6" name="Google Shape;2276;p2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7" name="Google Shape;2277;p2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8" name="Google Shape;2278;p2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9" name="Google Shape;2279;p2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0" name="Google Shape;2280;p2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1" name="Google Shape;2281;p2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2" name="Google Shape;2282;p2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3" name="Google Shape;2283;p2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4" name="Google Shape;2284;p2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5" name="Google Shape;2285;p2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6" name="Google Shape;2286;p2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7" name="Google Shape;2287;p2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8" name="Google Shape;2288;p2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9" name="Google Shape;2289;p2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0" name="Google Shape;2290;p2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1" name="Google Shape;2291;p2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2" name="Google Shape;2292;p2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3" name="Google Shape;2293;p2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4" name="Google Shape;2294;p2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5" name="Google Shape;2295;p2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6" name="Google Shape;2296;p2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7" name="Google Shape;2297;p2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8" name="Google Shape;2298;p2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9" name="Google Shape;2299;p2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0" name="Google Shape;2300;p2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1" name="Google Shape;2301;p2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2" name="Google Shape;2302;p2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3" name="Google Shape;2303;p2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4" name="Google Shape;2304;p2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5" name="Google Shape;2305;p2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6" name="Google Shape;2306;p2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7" name="Google Shape;2307;p2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8" name="Google Shape;2308;p2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9" name="Google Shape;2309;p2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0" name="Google Shape;2310;p2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1" name="Google Shape;2311;p2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2" name="Google Shape;2312;p2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3" name="Google Shape;2313;p2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4" name="Google Shape;2314;p2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5" name="Google Shape;2315;p2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6" name="Google Shape;2316;p2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7" name="Google Shape;2317;p2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8" name="Google Shape;2318;p2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9" name="Google Shape;2319;p2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0" name="Google Shape;2320;p2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1" name="Google Shape;2321;p2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2" name="Google Shape;2322;p2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3" name="Google Shape;2323;p2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4" name="Google Shape;2324;p2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5" name="Google Shape;2325;p2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6" name="Google Shape;2326;p2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7" name="Google Shape;2327;p2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8" name="Google Shape;2328;p2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9" name="Google Shape;2329;p2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0" name="Google Shape;2330;p2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331" name="Google Shape;2331;p22"/>
          <p:cNvGrpSpPr/>
          <p:nvPr/>
        </p:nvGrpSpPr>
        <p:grpSpPr>
          <a:xfrm>
            <a:off x="5197359" y="6481452"/>
            <a:ext cx="1428683" cy="83200"/>
            <a:chOff x="4296859" y="976864"/>
            <a:chExt cx="1071512" cy="62400"/>
          </a:xfrm>
        </p:grpSpPr>
        <p:sp>
          <p:nvSpPr>
            <p:cNvPr id="2332" name="Google Shape;2332;p2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3" name="Google Shape;2333;p2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4" name="Google Shape;2334;p2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5" name="Google Shape;2335;p2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6" name="Google Shape;2336;p2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7" name="Google Shape;2337;p2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67230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2" r:id="rId2"/>
    <p:sldLayoutId id="2147483654" r:id="rId3"/>
    <p:sldLayoutId id="2147483655" r:id="rId4"/>
    <p:sldLayoutId id="2147483656" r:id="rId5"/>
    <p:sldLayoutId id="2147483666" r:id="rId6"/>
    <p:sldLayoutId id="2147483670" r:id="rId7"/>
    <p:sldLayoutId id="2147483671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lzeKxWE_EapKwS2VI7k-CrMUPPCCVfdT/view?usp=drive_link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hkmu.edu.hk/lipace/tc/ftp-student-area/" TargetMode="Externa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hkmu.edu.hk/LIPACE/webRA/Notice/FTP2025/20240823/HD/HD_D.ht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://www.hkmu.edu.hk/" TargetMode="Externa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hyperlink" Target="https://www.hkmu.edu.hk/ito/tc/student-services/single-password-management-students/" TargetMode="External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intranet.hkmu.edu.hk/hkmu_o365/index_c.html?r=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hkmu.edu.hk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elipace.ouhk.edu.hk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hyperlink" Target="https://hkmu.qualtrics.com/jfe/form/SV_bpB3veks5h4YdZc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hkmu.edu.hk/lipace/tc/ftp-student-area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admission/enrollment-form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fRO0az-JW6hWbN3-tUWhKmDn5q70_epP/view?usp=sharing" TargetMode="Externa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Rj6_MKb9ElRzNpPh2F2Uau8e_F8BgONH/view?usp=sharing" TargetMode="Externa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endParaRPr lang="zh-HK" altLang="en-US" sz="36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Dean's </a:t>
            </a:r>
            <a:r>
              <a:rPr lang="en-US" altLang="zh-HK" sz="3600" dirty="0" smtClean="0">
                <a:latin typeface="Candara" panose="020E0502030303020204" pitchFamily="34" charset="0"/>
              </a:rPr>
              <a:t>Speech</a:t>
            </a:r>
            <a:br>
              <a:rPr lang="en-US" altLang="zh-HK" sz="3600" dirty="0" smtClean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drive.google.com/file/d/1lzeKxWE_EapKwS2VI7k-CrMUPPCCVfdT/view?usp=drive_link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79253" y="1903597"/>
            <a:ext cx="5149514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32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3200" b="1" dirty="0" smtClean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3200" b="1" dirty="0" smtClean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24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  <a:endParaRPr lang="sv-SE" sz="2400" dirty="0" smtClean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09" y="1903597"/>
            <a:ext cx="3036522" cy="35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3795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重要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成員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 smtClean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 smtClean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98" y="2849620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934994" y="4862904"/>
            <a:ext cx="2132960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Dr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Chen Yi-Fan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Yvonne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0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Dr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Ching Ka Wai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Larry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48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Dr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Chim Hiu Man </a:t>
            </a:r>
            <a:r>
              <a:rPr lang="de-DE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Kathleen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08" y="285765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  <a:endParaRPr lang="de-DE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2400" indent="0" algn="ctr">
              <a:buNone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女士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12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160"/>
            <a:ext cx="12218848" cy="4350925"/>
          </a:xfrm>
          <a:prstGeom prst="rect">
            <a:avLst/>
          </a:prstGeom>
        </p:spPr>
      </p:pic>
      <p:sp>
        <p:nvSpPr>
          <p:cNvPr id="4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0" y="4029723"/>
            <a:ext cx="12192000" cy="239921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4000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sz="4000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40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sz="4000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sz="40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sz="40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95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1448973" y="2142308"/>
            <a:ext cx="9329811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9600" b="1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3</a:t>
            </a:r>
          </a:p>
          <a:p>
            <a:pPr marL="0" indent="0"/>
            <a:r>
              <a:rPr lang="en-US" sz="32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Teammates to connect</a:t>
            </a:r>
          </a:p>
          <a:p>
            <a:pPr marL="0" indent="0"/>
            <a:endParaRPr sz="36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01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839;p37"/>
          <p:cNvSpPr txBox="1">
            <a:spLocks noGrp="1"/>
          </p:cNvSpPr>
          <p:nvPr>
            <p:ph type="subTitle" idx="1"/>
          </p:nvPr>
        </p:nvSpPr>
        <p:spPr>
          <a:xfrm>
            <a:off x="1658352" y="3483122"/>
            <a:ext cx="3462923" cy="131151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Programme Leader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Ms. May Yang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Tel: </a:t>
            </a:r>
            <a:r>
              <a:rPr lang="en-US" sz="1800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3120-9626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mkyang@hkmu.edu.hk</a:t>
            </a:r>
            <a:endParaRPr sz="1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839;p37"/>
          <p:cNvSpPr txBox="1">
            <a:spLocks noGrp="1"/>
          </p:cNvSpPr>
          <p:nvPr>
            <p:ph type="subTitle" idx="1"/>
          </p:nvPr>
        </p:nvSpPr>
        <p:spPr>
          <a:xfrm>
            <a:off x="4717472" y="3483122"/>
            <a:ext cx="3153434" cy="131151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Lecturer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Ms. Chris </a:t>
            </a:r>
            <a:r>
              <a:rPr lang="en-US" sz="1800" dirty="0" err="1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Yau</a:t>
            </a:r>
            <a:endParaRPr lang="en-US" sz="1800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Tel: </a:t>
            </a:r>
            <a:r>
              <a:rPr lang="en-US" sz="1800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3120-9929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cyau@hkmu.edu.hk</a:t>
            </a:r>
          </a:p>
          <a:p>
            <a:pPr marL="0" indent="0" algn="l"/>
            <a:endParaRPr sz="1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839;p37"/>
          <p:cNvSpPr txBox="1">
            <a:spLocks noGrp="1"/>
          </p:cNvSpPr>
          <p:nvPr>
            <p:ph type="subTitle" idx="1"/>
          </p:nvPr>
        </p:nvSpPr>
        <p:spPr>
          <a:xfrm>
            <a:off x="7749711" y="3483122"/>
            <a:ext cx="3778901" cy="168522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Programme Administrative Support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Mr. Alex Chau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Tel: </a:t>
            </a:r>
            <a:r>
              <a:rPr lang="en-US" sz="1800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3120-9940, to be confirmed</a:t>
            </a:r>
          </a:p>
          <a:p>
            <a:pPr marL="0" indent="0" algn="l"/>
            <a:r>
              <a:rPr lang="en-US" sz="1800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aytchow@hkmu.edu.hk</a:t>
            </a:r>
          </a:p>
          <a:p>
            <a:pPr marL="0" indent="0" algn="l"/>
            <a:endParaRPr sz="1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9218" name="Picture 2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016" y="1983036"/>
            <a:ext cx="1285788" cy="150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130" y="1983036"/>
            <a:ext cx="1272055" cy="14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906" y="1983036"/>
            <a:ext cx="1272056" cy="1484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16270" t="13367" r="11831" b="18121"/>
          <a:stretch/>
        </p:blipFill>
        <p:spPr>
          <a:xfrm rot="19800000">
            <a:off x="10318912" y="396017"/>
            <a:ext cx="1317937" cy="1246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232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1448972" y="2077403"/>
            <a:ext cx="9329811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9600" b="1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2</a:t>
            </a:r>
          </a:p>
          <a:p>
            <a:pPr marL="0" indent="0"/>
            <a:r>
              <a:rPr lang="en-US" sz="5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Years to study</a:t>
            </a:r>
          </a:p>
          <a:p>
            <a:pPr marL="0" indent="0"/>
            <a:endParaRPr sz="4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28;p5"/>
          <p:cNvSpPr txBox="1">
            <a:spLocks noGrp="1"/>
          </p:cNvSpPr>
          <p:nvPr>
            <p:ph type="title"/>
          </p:nvPr>
        </p:nvSpPr>
        <p:spPr>
          <a:xfrm>
            <a:off x="17878" y="4280412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2400" dirty="0" smtClean="0">
                <a:solidFill>
                  <a:schemeClr val="dk1"/>
                </a:solidFill>
                <a:latin typeface="Franklin Gothic Medium" panose="020B0603020102020204" pitchFamily="34" charset="0"/>
              </a:rPr>
              <a:t>4 semesters, semester A &amp; B each academic year</a:t>
            </a:r>
            <a:endParaRPr sz="24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90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1448973" y="2142308"/>
            <a:ext cx="9329811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9600" b="1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1</a:t>
            </a:r>
          </a:p>
          <a:p>
            <a:pPr marL="0" indent="0"/>
            <a:r>
              <a:rPr lang="en-US" sz="5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Goal to meet</a:t>
            </a:r>
          </a:p>
          <a:p>
            <a:pPr marL="0" indent="0"/>
            <a:endParaRPr sz="4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20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 descr="https://admissions.hkmu.edu.hk/wp-content/uploads/2021/07/Leaflet_Eng-02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" t="25833" r="54601" b="20345"/>
          <a:stretch/>
        </p:blipFill>
        <p:spPr bwMode="auto">
          <a:xfrm>
            <a:off x="4691574" y="177743"/>
            <a:ext cx="3369213" cy="568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828;p5"/>
          <p:cNvSpPr txBox="1">
            <a:spLocks noGrp="1"/>
          </p:cNvSpPr>
          <p:nvPr>
            <p:ph type="title"/>
          </p:nvPr>
        </p:nvSpPr>
        <p:spPr>
          <a:xfrm>
            <a:off x="196942" y="470889"/>
            <a:ext cx="449462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lang="en-US" sz="2400" dirty="0" smtClean="0">
                <a:solidFill>
                  <a:schemeClr val="dk1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Franklin Gothic Medium" panose="020B0603020102020204" pitchFamily="34" charset="0"/>
              </a:rPr>
              <a:t/>
            </a:r>
            <a:br>
              <a:rPr lang="en-US" sz="2400" dirty="0">
                <a:solidFill>
                  <a:schemeClr val="dk1"/>
                </a:solidFill>
                <a:latin typeface="Franklin Gothic Medium" panose="020B0603020102020204" pitchFamily="34" charset="0"/>
              </a:rPr>
            </a:br>
            <a:r>
              <a:rPr lang="en-US" sz="2400" dirty="0" err="1">
                <a:solidFill>
                  <a:schemeClr val="dk1"/>
                </a:solidFill>
                <a:latin typeface="Franklin Gothic Medium" panose="020B0603020102020204" pitchFamily="34" charset="0"/>
                <a:ea typeface="Century Gothic"/>
                <a:cs typeface="Century Gothic"/>
                <a:sym typeface="Century Gothic"/>
              </a:rPr>
              <a:t>Programme</a:t>
            </a:r>
            <a:r>
              <a:rPr lang="en-US" sz="2400" dirty="0">
                <a:solidFill>
                  <a:schemeClr val="dk1"/>
                </a:solidFill>
                <a:latin typeface="Franklin Gothic Medium" panose="020B0603020102020204" pitchFamily="34" charset="0"/>
                <a:ea typeface="Century Gothic"/>
                <a:cs typeface="Century Gothic"/>
                <a:sym typeface="Century Gothic"/>
              </a:rPr>
              <a:t> Type &amp; Study Pathway</a:t>
            </a:r>
            <a:endParaRPr sz="2400" dirty="0">
              <a:latin typeface="Franklin Gothic Medium" panose="020B0603020102020204" pitchFamily="34" charset="0"/>
            </a:endParaRPr>
          </a:p>
        </p:txBody>
      </p:sp>
      <p:sp>
        <p:nvSpPr>
          <p:cNvPr id="9" name="Isosceles Triangle 8"/>
          <p:cNvSpPr/>
          <p:nvPr/>
        </p:nvSpPr>
        <p:spPr>
          <a:xfrm rot="5400000">
            <a:off x="4052880" y="3299841"/>
            <a:ext cx="507206" cy="437247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 rot="5400000">
            <a:off x="4052878" y="2594415"/>
            <a:ext cx="507207" cy="437247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oogle Shape;1828;p5"/>
          <p:cNvSpPr txBox="1">
            <a:spLocks/>
          </p:cNvSpPr>
          <p:nvPr/>
        </p:nvSpPr>
        <p:spPr>
          <a:xfrm>
            <a:off x="1848144" y="3094328"/>
            <a:ext cx="2198097" cy="90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pPr>
              <a:lnSpc>
                <a:spcPct val="100000"/>
              </a:lnSpc>
              <a:buSzPts val="3000"/>
              <a:buFont typeface="Orbitron"/>
              <a:buNone/>
            </a:pPr>
            <a:r>
              <a:rPr lang="en-US" sz="2400" dirty="0" smtClean="0">
                <a:solidFill>
                  <a:schemeClr val="dk1"/>
                </a:solidFill>
                <a:latin typeface="Franklin Gothic Medium" panose="020B0603020102020204" pitchFamily="34" charset="0"/>
                <a:ea typeface="Century Gothic"/>
                <a:cs typeface="Century Gothic"/>
                <a:sym typeface="Century Gothic"/>
              </a:rPr>
              <a:t>Current  25/26</a:t>
            </a:r>
          </a:p>
          <a:p>
            <a:pPr algn="r">
              <a:lnSpc>
                <a:spcPct val="100000"/>
              </a:lnSpc>
              <a:buSzPts val="3000"/>
              <a:buFont typeface="Orbitron"/>
              <a:buNone/>
            </a:pPr>
            <a:r>
              <a:rPr lang="en-US" sz="2400" dirty="0" smtClean="0">
                <a:solidFill>
                  <a:schemeClr val="dk1"/>
                </a:solidFill>
                <a:latin typeface="Franklin Gothic Medium" panose="020B0603020102020204" pitchFamily="34" charset="0"/>
                <a:sym typeface="Century Gothic"/>
              </a:rPr>
              <a:t>26/27</a:t>
            </a:r>
            <a:endParaRPr lang="en-US" sz="2400" dirty="0">
              <a:latin typeface="Franklin Gothic Medium" panose="020B0603020102020204" pitchFamily="34" charset="0"/>
            </a:endParaRPr>
          </a:p>
        </p:txBody>
      </p:sp>
      <p:sp>
        <p:nvSpPr>
          <p:cNvPr id="14" name="Google Shape;1828;p5"/>
          <p:cNvSpPr txBox="1">
            <a:spLocks/>
          </p:cNvSpPr>
          <p:nvPr/>
        </p:nvSpPr>
        <p:spPr>
          <a:xfrm>
            <a:off x="1806524" y="2192901"/>
            <a:ext cx="21981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pPr algn="r">
              <a:lnSpc>
                <a:spcPct val="100000"/>
              </a:lnSpc>
              <a:buSzPts val="3000"/>
              <a:buFont typeface="Orbitron"/>
              <a:buNone/>
            </a:pPr>
            <a:r>
              <a:rPr lang="en-US" sz="2400" dirty="0" smtClean="0">
                <a:solidFill>
                  <a:schemeClr val="dk1"/>
                </a:solidFill>
                <a:latin typeface="Franklin Gothic Medium" panose="020B0603020102020204" pitchFamily="34" charset="0"/>
              </a:rPr>
              <a:t> </a:t>
            </a:r>
            <a:br>
              <a:rPr lang="en-US" sz="2400" dirty="0" smtClean="0">
                <a:solidFill>
                  <a:schemeClr val="dk1"/>
                </a:solidFill>
                <a:latin typeface="Franklin Gothic Medium" panose="020B0603020102020204" pitchFamily="34" charset="0"/>
              </a:rPr>
            </a:br>
            <a:r>
              <a:rPr lang="en-US" sz="2400" dirty="0" smtClean="0">
                <a:solidFill>
                  <a:schemeClr val="dk1"/>
                </a:solidFill>
                <a:latin typeface="Franklin Gothic Medium" panose="020B0603020102020204" pitchFamily="34" charset="0"/>
                <a:ea typeface="Century Gothic"/>
                <a:cs typeface="Century Gothic"/>
                <a:sym typeface="Century Gothic"/>
              </a:rPr>
              <a:t>27/28</a:t>
            </a:r>
            <a:endParaRPr lang="en-US" sz="24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9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0" y="-1"/>
            <a:ext cx="12192000" cy="6103345"/>
          </a:xfrm>
          <a:prstGeom prst="rect">
            <a:avLst/>
          </a:prstGeom>
          <a:solidFill>
            <a:schemeClr val="tx2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2400" dirty="0" smtClean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City </a:t>
            </a:r>
            <a:r>
              <a:rPr lang="en-US" sz="2400" dirty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University of Hong </a:t>
            </a:r>
            <a:r>
              <a:rPr lang="en-US" sz="2400" dirty="0" smtClean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Kong</a:t>
            </a: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 (Hons) Media and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Communication</a:t>
            </a:r>
          </a:p>
          <a:p>
            <a:pPr marL="0" indent="0"/>
            <a:r>
              <a:rPr lang="en-US" sz="2400" dirty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The Education University of Hong Kong </a:t>
            </a: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Bachelor of Social Sciences (Hons) in Social Entrepreneurship and Development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Studies</a:t>
            </a:r>
          </a:p>
          <a:p>
            <a:pPr marL="0" indent="0"/>
            <a:r>
              <a:rPr lang="en-US" sz="2400" dirty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Hong Kong Baptist University (CIE) (SCE</a:t>
            </a:r>
            <a:r>
              <a:rPr lang="en-US" sz="2400" dirty="0" smtClean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)</a:t>
            </a: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 (Hons)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in Communication</a:t>
            </a:r>
            <a:endParaRPr lang="en-US" sz="24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BA </a:t>
            </a:r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(Hons) in Creative Writing for Film, Television and New Media</a:t>
            </a: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 (Hons) Cultural Studies and Creative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Industries</a:t>
            </a:r>
          </a:p>
          <a:p>
            <a:pPr marL="0" indent="0"/>
            <a:r>
              <a:rPr lang="en-US" sz="2400" dirty="0" smtClean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Hong </a:t>
            </a:r>
            <a:r>
              <a:rPr lang="en-US" sz="2400" dirty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Kong Metropolitan </a:t>
            </a:r>
            <a:r>
              <a:rPr lang="en-US" sz="2400" dirty="0" smtClean="0">
                <a:solidFill>
                  <a:srgbClr val="00B050"/>
                </a:solidFill>
                <a:latin typeface="Franklin Gothic Demi" panose="020B0703020102020204" pitchFamily="34" charset="0"/>
                <a:cs typeface="Calibri" panose="020F0502020204030204" pitchFamily="34" charset="0"/>
              </a:rPr>
              <a:t>University</a:t>
            </a: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 (Hons) Creative Writing and Film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Arts</a:t>
            </a: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 (Hons) Creative Advertising and Media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Design</a:t>
            </a:r>
          </a:p>
          <a:p>
            <a:pPr marL="0" indent="0"/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BFA </a:t>
            </a:r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(Hons) in Animation and Visual Effects</a:t>
            </a:r>
            <a:endParaRPr lang="en-US" sz="2400" dirty="0" smtClean="0"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2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Hong </a:t>
            </a:r>
            <a:r>
              <a:rPr lang="en-US" sz="2400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Kong Shu Yan </a:t>
            </a:r>
            <a:r>
              <a:rPr lang="en-US" sz="2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University</a:t>
            </a:r>
            <a:r>
              <a:rPr lang="en-US" sz="2400" b="1" dirty="0">
                <a:latin typeface="Franklin Gothic Medium" panose="020B0603020102020204" pitchFamily="34" charset="0"/>
                <a:cs typeface="Calibri" panose="020F0502020204030204" pitchFamily="34" charset="0"/>
              </a:rPr>
              <a:t>  </a:t>
            </a:r>
            <a:endParaRPr lang="en-US" sz="2400" dirty="0" smtClean="0"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 (Hons) Journalism and Mass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Communication</a:t>
            </a:r>
          </a:p>
          <a:p>
            <a:pPr marL="0" indent="0"/>
            <a:r>
              <a:rPr lang="en-US" sz="2400" b="1" dirty="0" err="1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Lingnan</a:t>
            </a:r>
            <a:r>
              <a:rPr lang="en-US" sz="2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 University</a:t>
            </a:r>
          </a:p>
          <a:p>
            <a:pPr marL="0" indent="0"/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Bachelor of Arts (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Hons</a:t>
            </a:r>
            <a:r>
              <a:rPr lang="en-US" sz="2400" dirty="0">
                <a:latin typeface="Franklin Gothic Book" panose="020B0503020102020204" pitchFamily="34" charset="0"/>
                <a:cs typeface="Calibri" panose="020F0502020204030204" pitchFamily="34" charset="0"/>
              </a:rPr>
              <a:t>) in Creative Media </a:t>
            </a:r>
            <a:r>
              <a:rPr lang="en-US" sz="2400" dirty="0" smtClean="0">
                <a:latin typeface="Franklin Gothic Book" panose="020B0503020102020204" pitchFamily="34" charset="0"/>
                <a:cs typeface="Calibri" panose="020F0502020204030204" pitchFamily="34" charset="0"/>
              </a:rPr>
              <a:t>Industries</a:t>
            </a:r>
          </a:p>
          <a:p>
            <a:pPr marL="0" indent="0"/>
            <a:endParaRPr lang="en-US" sz="24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b="1" dirty="0"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 marL="0" indent="0"/>
            <a:endParaRPr sz="24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7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1448973" y="2142308"/>
            <a:ext cx="9329811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9600" b="1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80%</a:t>
            </a:r>
          </a:p>
          <a:p>
            <a:pPr marL="0" indent="0"/>
            <a:r>
              <a:rPr lang="en-US" sz="5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Attendance rate</a:t>
            </a:r>
            <a:endParaRPr sz="4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1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1448973" y="2142308"/>
            <a:ext cx="9329811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9600" b="1" dirty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5</a:t>
            </a:r>
            <a:r>
              <a:rPr lang="en-US" sz="9600" b="1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0%</a:t>
            </a:r>
          </a:p>
          <a:p>
            <a:pPr marL="0" indent="0"/>
            <a:r>
              <a:rPr lang="en-US" sz="5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Passing mark</a:t>
            </a:r>
            <a:endParaRPr sz="4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1213339" y="1732235"/>
            <a:ext cx="9329811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5400" b="1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Laptop Selection, PC/Mac</a:t>
            </a:r>
          </a:p>
          <a:p>
            <a:pPr marL="0" indent="0"/>
            <a:endParaRPr lang="en-US" sz="4000" b="1" dirty="0">
              <a:solidFill>
                <a:srgbClr val="FF00FF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40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Make use of Education Price </a:t>
            </a:r>
          </a:p>
          <a:p>
            <a:pPr marL="0" indent="0"/>
            <a:r>
              <a:rPr lang="en-US" sz="40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when Semester starts</a:t>
            </a: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09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31411" r="25013" b="39097"/>
          <a:stretch/>
        </p:blipFill>
        <p:spPr>
          <a:xfrm>
            <a:off x="3862022" y="1434353"/>
            <a:ext cx="4022734" cy="4927252"/>
          </a:xfrm>
          <a:prstGeom prst="rect">
            <a:avLst/>
          </a:prstGeom>
        </p:spPr>
      </p:pic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1533379" y="552659"/>
            <a:ext cx="9329811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4000" b="1" dirty="0" smtClean="0">
                <a:solidFill>
                  <a:srgbClr val="FF00FF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Join CCAP-year 1 WhatsApp's Group</a:t>
            </a: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6270" t="13367" r="11831" b="18121"/>
          <a:stretch/>
        </p:blipFill>
        <p:spPr>
          <a:xfrm rot="19800000">
            <a:off x="10204221" y="1514862"/>
            <a:ext cx="1317937" cy="1246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088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06939" y="4681971"/>
            <a:ext cx="6778599" cy="95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Demi" panose="020B0703020102020204" pitchFamily="34" charset="0"/>
                <a:ea typeface="微軟正黑體" panose="020B0604030504040204" pitchFamily="34" charset="-120"/>
              </a:rPr>
              <a:t>FHDCCMP </a:t>
            </a:r>
            <a:endParaRPr lang="en-US" dirty="0">
              <a:solidFill>
                <a:schemeClr val="bg1"/>
              </a:solidFill>
              <a:latin typeface="Franklin Gothic Demi" panose="020B0703020102020204" pitchFamily="34" charset="0"/>
              <a:ea typeface="微軟正黑體" panose="020B0604030504040204" pitchFamily="34" charset="-120"/>
            </a:endParaRPr>
          </a:p>
          <a:p>
            <a:r>
              <a:rPr lang="en-US" altLang="zh-TW" dirty="0">
                <a:solidFill>
                  <a:schemeClr val="bg1"/>
                </a:solidFill>
                <a:latin typeface="Franklin Gothic Demi" panose="020B0703020102020204" pitchFamily="34" charset="0"/>
                <a:ea typeface="微軟正黑體" panose="020B0604030504040204" pitchFamily="34" charset="-120"/>
              </a:rPr>
              <a:t>Higher Diploma in Creative Culture and </a:t>
            </a:r>
            <a:r>
              <a:rPr lang="en-US" altLang="zh-TW" dirty="0" smtClean="0">
                <a:solidFill>
                  <a:schemeClr val="bg1"/>
                </a:solidFill>
                <a:latin typeface="Franklin Gothic Demi" panose="020B0703020102020204" pitchFamily="34" charset="0"/>
                <a:ea typeface="微軟正黑體" panose="020B0604030504040204" pitchFamily="34" charset="-120"/>
              </a:rPr>
              <a:t>Art Practice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創意文化及媒體實務高級文憑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0768" t="24081" r="24079" b="48587"/>
          <a:stretch/>
        </p:blipFill>
        <p:spPr>
          <a:xfrm>
            <a:off x="8328327" y="116046"/>
            <a:ext cx="3863673" cy="37840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5369" t="16074" r="24096" b="46435"/>
          <a:stretch/>
        </p:blipFill>
        <p:spPr>
          <a:xfrm>
            <a:off x="411189" y="449622"/>
            <a:ext cx="8009868" cy="4022575"/>
          </a:xfrm>
          <a:prstGeom prst="rect">
            <a:avLst/>
          </a:prstGeom>
        </p:spPr>
      </p:pic>
      <p:pic>
        <p:nvPicPr>
          <p:cNvPr id="13" name="Google Shape;1820;p4" descr="臉書120億收購GIF平台GIPHY 整合旗下Instagram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321" y="4601311"/>
            <a:ext cx="1413351" cy="1392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字方塊 3"/>
          <p:cNvSpPr txBox="1"/>
          <p:nvPr/>
        </p:nvSpPr>
        <p:spPr>
          <a:xfrm rot="20405455">
            <a:off x="8552761" y="4424659"/>
            <a:ext cx="3956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Bookmark!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14" name="Google Shape;2839;p37"/>
          <p:cNvSpPr txBox="1">
            <a:spLocks/>
          </p:cNvSpPr>
          <p:nvPr/>
        </p:nvSpPr>
        <p:spPr>
          <a:xfrm>
            <a:off x="1879467" y="5994078"/>
            <a:ext cx="8651631" cy="70584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</a:p>
          <a:p>
            <a:pPr marL="0" indent="0" algn="r">
              <a:buNone/>
            </a:pPr>
            <a:r>
              <a:rPr lang="en-US" sz="1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Culture and Arts Practice (CCAP)</a:t>
            </a:r>
            <a:endParaRPr lang="en-US" sz="1600"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60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>
            <p:extLst/>
          </p:nvPr>
        </p:nvGraphicFramePr>
        <p:xfrm>
          <a:off x="431800" y="0"/>
          <a:ext cx="116205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7" y="4061168"/>
            <a:ext cx="2386903" cy="241541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8634" y="4132022"/>
            <a:ext cx="2260864" cy="227370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28" y="4132022"/>
            <a:ext cx="2260865" cy="228787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1879" y="4061166"/>
            <a:ext cx="2386904" cy="2415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/>
          <a:srcRect l="16270" t="13367" r="11831" b="18121"/>
          <a:stretch/>
        </p:blipFill>
        <p:spPr>
          <a:xfrm rot="19800000">
            <a:off x="10318912" y="396017"/>
            <a:ext cx="1317937" cy="1246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581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2839;p37"/>
          <p:cNvSpPr txBox="1">
            <a:spLocks/>
          </p:cNvSpPr>
          <p:nvPr/>
        </p:nvSpPr>
        <p:spPr>
          <a:xfrm>
            <a:off x="1522202" y="838651"/>
            <a:ext cx="10431100" cy="519859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buFont typeface="+mj-lt"/>
              <a:buAutoNum type="arabicPeriod"/>
            </a:pP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Check class division and timetable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Activate email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Activate O365 account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OLE, Online Learning Environment, check result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Student ID card 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b="1" dirty="0">
                <a:solidFill>
                  <a:srgbClr val="00B050"/>
                </a:solidFill>
                <a:latin typeface="Franklin Gothic Medium" panose="020B0603020102020204" pitchFamily="34" charset="0"/>
              </a:rPr>
              <a:t>Student Handbook </a:t>
            </a: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</a:rPr>
              <a:t>– 'Student </a:t>
            </a:r>
            <a:r>
              <a:rPr lang="en-US" sz="3600" b="1" dirty="0">
                <a:solidFill>
                  <a:srgbClr val="00B050"/>
                </a:solidFill>
                <a:latin typeface="Franklin Gothic Medium" panose="020B0603020102020204" pitchFamily="34" charset="0"/>
              </a:rPr>
              <a:t>disciplines' &amp; 'Academic </a:t>
            </a: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</a:rPr>
              <a:t>Integrity‘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</a:rPr>
              <a:t>Language </a:t>
            </a:r>
            <a:r>
              <a:rPr lang="en-US" sz="3600" b="1" dirty="0">
                <a:solidFill>
                  <a:srgbClr val="00B050"/>
                </a:solidFill>
                <a:latin typeface="Franklin Gothic Medium" panose="020B0603020102020204" pitchFamily="34" charset="0"/>
              </a:rPr>
              <a:t>course </a:t>
            </a:r>
            <a:r>
              <a:rPr lang="en-US" sz="3600" b="1" dirty="0" smtClean="0">
                <a:solidFill>
                  <a:srgbClr val="00B050"/>
                </a:solidFill>
                <a:latin typeface="Franklin Gothic Medium" panose="020B0603020102020204" pitchFamily="34" charset="0"/>
              </a:rPr>
              <a:t>exemption, NET, SAO</a:t>
            </a:r>
            <a:endParaRPr lang="en-US" sz="3600" b="1" dirty="0">
              <a:solidFill>
                <a:srgbClr val="00B050"/>
              </a:solidFill>
              <a:latin typeface="Franklin Gothic Medium" panose="020B0603020102020204" pitchFamily="34" charset="0"/>
            </a:endParaRPr>
          </a:p>
          <a:p>
            <a:pPr marL="914400" indent="-914400">
              <a:buFont typeface="+mj-lt"/>
              <a:buAutoNum type="arabicPeriod"/>
            </a:pPr>
            <a:endParaRPr lang="en-US" sz="3600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6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96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0" y="2465865"/>
            <a:ext cx="12191999" cy="286579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5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We have 2 classes, 2 timetables </a:t>
            </a:r>
          </a:p>
          <a:p>
            <a:pPr marL="0" indent="0"/>
            <a:r>
              <a:rPr lang="en-US" sz="5400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Y</a:t>
            </a:r>
            <a:r>
              <a:rPr lang="en-US" sz="54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ou belongs to?</a:t>
            </a:r>
          </a:p>
          <a:p>
            <a:pPr marL="0" indent="0"/>
            <a:endParaRPr sz="4800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1147" y="270229"/>
            <a:ext cx="7853680" cy="132343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>1. </a:t>
            </a:r>
            <a:r>
              <a:rPr lang="en-US" sz="3200" b="1" dirty="0" smtClean="0">
                <a:latin typeface="Franklin Gothic Medium" panose="020B0603020102020204" pitchFamily="34" charset="0"/>
                <a:cs typeface="Calibri" panose="020F0502020204030204" pitchFamily="34" charset="0"/>
              </a:rPr>
              <a:t>Check class and timetable</a:t>
            </a:r>
          </a:p>
          <a:p>
            <a:r>
              <a:rPr lang="en-US" sz="30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/>
            </a:r>
            <a:br>
              <a:rPr lang="en-US" sz="30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</a:br>
            <a:endParaRPr lang="en-US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47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07445" y="1543694"/>
            <a:ext cx="9435851" cy="4312218"/>
            <a:chOff x="-1360996" y="0"/>
            <a:chExt cx="13099604" cy="598656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20217" t="30695" r="34506" b="26778"/>
            <a:stretch/>
          </p:blipFill>
          <p:spPr>
            <a:xfrm>
              <a:off x="0" y="0"/>
              <a:ext cx="11738608" cy="59865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Right Arrow 5"/>
            <p:cNvSpPr/>
            <p:nvPr/>
          </p:nvSpPr>
          <p:spPr>
            <a:xfrm rot="2207267">
              <a:off x="-1360996" y="1539725"/>
              <a:ext cx="1914820" cy="977545"/>
            </a:xfrm>
            <a:prstGeom prst="rightArrow">
              <a:avLst/>
            </a:prstGeom>
            <a:solidFill>
              <a:srgbClr val="FF00FF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 rot="2207267">
              <a:off x="873422" y="3816346"/>
              <a:ext cx="1914820" cy="977545"/>
            </a:xfrm>
            <a:prstGeom prst="rightArrow">
              <a:avLst/>
            </a:prstGeom>
            <a:solidFill>
              <a:srgbClr val="FF00FF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4451" y="0"/>
            <a:ext cx="3722854" cy="3699803"/>
          </a:xfrm>
          <a:prstGeom prst="rect">
            <a:avLst/>
          </a:prstGeom>
        </p:spPr>
      </p:pic>
      <p:sp>
        <p:nvSpPr>
          <p:cNvPr id="13" name="文字方塊 3"/>
          <p:cNvSpPr txBox="1"/>
          <p:nvPr/>
        </p:nvSpPr>
        <p:spPr>
          <a:xfrm>
            <a:off x="772902" y="5825570"/>
            <a:ext cx="8837501" cy="141577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Franklin Gothic Medium" panose="020B0603020102020204" pitchFamily="34" charset="0"/>
              </a:rPr>
              <a:t>“LiPACE Student Area”</a:t>
            </a:r>
            <a:r>
              <a:rPr lang="en-US" sz="1800" b="1" u="sng" dirty="0" smtClean="0">
                <a:latin typeface="Franklin Gothic Medium" panose="020B0603020102020204" pitchFamily="34" charset="0"/>
                <a:ea typeface="Calibri"/>
                <a:cs typeface="Calibri"/>
                <a:sym typeface="Calibri"/>
              </a:rPr>
              <a:t> </a:t>
            </a:r>
          </a:p>
          <a:p>
            <a:r>
              <a:rPr lang="en-US" sz="1800" b="1" dirty="0" smtClean="0">
                <a:latin typeface="Franklin Gothic Medium" panose="020B0603020102020204" pitchFamily="34" charset="0"/>
                <a:hlinkClick r:id="rId5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en-US" sz="1800" b="1" dirty="0">
                <a:latin typeface="Franklin Gothic Medium" panose="020B0603020102020204" pitchFamily="34" charset="0"/>
                <a:hlinkClick r:id="rId5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://www.hkmu.edu.hk/lipace/tc/ftp-student-area/</a:t>
            </a:r>
            <a:endParaRPr lang="en-US" sz="1800" b="1" dirty="0">
              <a:latin typeface="Franklin Gothic Medium" panose="020B0603020102020204" pitchFamily="34" charset="0"/>
            </a:endParaRPr>
          </a:p>
          <a:p>
            <a:pPr lvl="0">
              <a:lnSpc>
                <a:spcPct val="110000"/>
              </a:lnSpc>
              <a:buClr>
                <a:srgbClr val="0070C0"/>
              </a:buClr>
              <a:buSzPct val="100000"/>
            </a:pPr>
            <a:endParaRPr lang="en-US" sz="2000" dirty="0">
              <a:latin typeface="Calibri"/>
              <a:ea typeface="Calibri"/>
              <a:cs typeface="Calibri"/>
              <a:sym typeface="Calibri"/>
            </a:endParaRPr>
          </a:p>
          <a:p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344197" y="20173"/>
            <a:ext cx="7853680" cy="132343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>1. </a:t>
            </a:r>
            <a:r>
              <a:rPr lang="en-US" sz="3200" b="1" dirty="0" smtClean="0">
                <a:latin typeface="Franklin Gothic Medium" panose="020B0603020102020204" pitchFamily="34" charset="0"/>
                <a:cs typeface="Calibri" panose="020F0502020204030204" pitchFamily="34" charset="0"/>
              </a:rPr>
              <a:t>Check class and timetable</a:t>
            </a:r>
          </a:p>
          <a:p>
            <a:r>
              <a:rPr lang="en-US" sz="30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/>
            </a:r>
            <a:br>
              <a:rPr lang="en-US" sz="30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</a:br>
            <a:endParaRPr lang="en-US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1736" r="62036" b="10880"/>
          <a:stretch/>
        </p:blipFill>
        <p:spPr>
          <a:xfrm>
            <a:off x="3137095" y="0"/>
            <a:ext cx="6406994" cy="679399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24929" y="3718789"/>
            <a:ext cx="3123949" cy="990589"/>
            <a:chOff x="828314" y="3802477"/>
            <a:chExt cx="3123949" cy="990589"/>
          </a:xfrm>
        </p:grpSpPr>
        <p:sp>
          <p:nvSpPr>
            <p:cNvPr id="6" name="Right Arrow 5"/>
            <p:cNvSpPr/>
            <p:nvPr/>
          </p:nvSpPr>
          <p:spPr>
            <a:xfrm>
              <a:off x="828314" y="3802477"/>
              <a:ext cx="3013435" cy="990589"/>
            </a:xfrm>
            <a:prstGeom prst="rightArrow">
              <a:avLst/>
            </a:prstGeom>
            <a:solidFill>
              <a:schemeClr val="bg1">
                <a:lumMod val="50000"/>
                <a:lumOff val="50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Google Shape;2840;p37"/>
            <p:cNvSpPr txBox="1">
              <a:spLocks/>
            </p:cNvSpPr>
            <p:nvPr/>
          </p:nvSpPr>
          <p:spPr>
            <a:xfrm>
              <a:off x="1929385" y="4009171"/>
              <a:ext cx="2022878" cy="577200"/>
            </a:xfrm>
            <a:prstGeom prst="rect">
              <a:avLst/>
            </a:prstGeom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 smtClean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FHDCCAP</a:t>
              </a:r>
              <a:endPara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18632" y="371052"/>
            <a:ext cx="25371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www.hkmu.edu.hk/LIPACE/webRA/Notice/FTP2025/20240823/HD/HD_D.htm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939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p32"/>
          <p:cNvSpPr txBox="1">
            <a:spLocks noGrp="1"/>
          </p:cNvSpPr>
          <p:nvPr>
            <p:ph type="title"/>
          </p:nvPr>
        </p:nvSpPr>
        <p:spPr>
          <a:xfrm>
            <a:off x="261680" y="680482"/>
            <a:ext cx="10265600" cy="7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" dirty="0" smtClean="0">
                <a:solidFill>
                  <a:schemeClr val="bg1">
                    <a:lumMod val="90000"/>
                    <a:lumOff val="10000"/>
                  </a:schemeClr>
                </a:solidFill>
                <a:latin typeface="Franklin Gothic Demi" panose="020B0703020102020204" pitchFamily="34" charset="0"/>
              </a:rPr>
              <a:t>FHDCCAP Timetable (Class 1)</a:t>
            </a:r>
            <a:r>
              <a:rPr lang="en" dirty="0">
                <a:solidFill>
                  <a:schemeClr val="bg1">
                    <a:lumMod val="90000"/>
                    <a:lumOff val="10000"/>
                  </a:schemeClr>
                </a:solidFill>
                <a:latin typeface="Franklin Gothic Demi" panose="020B0703020102020204" pitchFamily="34" charset="0"/>
              </a:rPr>
              <a:t/>
            </a:r>
            <a:br>
              <a:rPr lang="en" dirty="0">
                <a:solidFill>
                  <a:schemeClr val="bg1">
                    <a:lumMod val="90000"/>
                    <a:lumOff val="10000"/>
                  </a:schemeClr>
                </a:solidFill>
                <a:latin typeface="Franklin Gothic Demi" panose="020B0703020102020204" pitchFamily="34" charset="0"/>
              </a:rPr>
            </a:br>
            <a:endParaRPr dirty="0">
              <a:solidFill>
                <a:schemeClr val="bg1">
                  <a:lumMod val="90000"/>
                  <a:lumOff val="10000"/>
                </a:schemeClr>
              </a:solidFill>
              <a:latin typeface="Franklin Gothic Demi" panose="020B0703020102020204" pitchFamily="34" charset="0"/>
              <a:ea typeface="微軟正黑體" panose="020B0604030504040204" pitchFamily="34" charset="-12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73915" y="201419"/>
            <a:ext cx="2162056" cy="922443"/>
            <a:chOff x="8793491" y="333557"/>
            <a:chExt cx="2321779" cy="990589"/>
          </a:xfrm>
        </p:grpSpPr>
        <p:sp>
          <p:nvSpPr>
            <p:cNvPr id="15" name="Right Arrow 14"/>
            <p:cNvSpPr/>
            <p:nvPr/>
          </p:nvSpPr>
          <p:spPr>
            <a:xfrm rot="10276713">
              <a:off x="8793491" y="333557"/>
              <a:ext cx="2321779" cy="990589"/>
            </a:xfrm>
            <a:prstGeom prst="rightArrow">
              <a:avLst/>
            </a:prstGeom>
            <a:solidFill>
              <a:srgbClr val="FF00FF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Google Shape;2840;p37"/>
            <p:cNvSpPr txBox="1">
              <a:spLocks/>
            </p:cNvSpPr>
            <p:nvPr/>
          </p:nvSpPr>
          <p:spPr>
            <a:xfrm>
              <a:off x="9347665" y="461803"/>
              <a:ext cx="1558578" cy="577200"/>
            </a:xfrm>
            <a:prstGeom prst="rect">
              <a:avLst/>
            </a:prstGeom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1400" b="1" dirty="0" smtClean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 </a:t>
              </a:r>
              <a:r>
                <a:rPr lang="en-US" sz="1400" b="1" dirty="0" err="1" smtClean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hv</a:t>
              </a:r>
              <a:r>
                <a:rPr lang="en-US" sz="1400" b="1" dirty="0" smtClean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2 classes</a:t>
              </a:r>
              <a:endParaRPr lang="en-US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19" y="1406350"/>
            <a:ext cx="9846730" cy="5306147"/>
          </a:xfrm>
          <a:prstGeom prst="rect">
            <a:avLst/>
          </a:prstGeom>
        </p:spPr>
      </p:pic>
      <p:sp>
        <p:nvSpPr>
          <p:cNvPr id="8" name="Google Shape;2840;p37"/>
          <p:cNvSpPr txBox="1">
            <a:spLocks/>
          </p:cNvSpPr>
          <p:nvPr/>
        </p:nvSpPr>
        <p:spPr>
          <a:xfrm>
            <a:off x="2577811" y="5071125"/>
            <a:ext cx="8061613" cy="71275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1800"/>
              </a:lnSpc>
            </a:pP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i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reserved for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School Activities; Visit; ARTS4891BF (</a:t>
            </a:r>
            <a:r>
              <a:rPr lang="en-US" sz="2400" b="1" dirty="0" err="1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ts val="1800"/>
              </a:lnSpc>
            </a:pPr>
            <a:endParaRPr lang="en-US" sz="2400" b="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76200" y="1675063"/>
            <a:ext cx="1457325" cy="990589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2840;p37"/>
          <p:cNvSpPr txBox="1">
            <a:spLocks/>
          </p:cNvSpPr>
          <p:nvPr/>
        </p:nvSpPr>
        <p:spPr>
          <a:xfrm>
            <a:off x="390905" y="1861871"/>
            <a:ext cx="827913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9am</a:t>
            </a:r>
            <a:endParaRPr 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9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40;p37"/>
          <p:cNvSpPr txBox="1">
            <a:spLocks/>
          </p:cNvSpPr>
          <p:nvPr/>
        </p:nvSpPr>
        <p:spPr>
          <a:xfrm>
            <a:off x="3178744" y="2537058"/>
            <a:ext cx="6154000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reserved for</a:t>
            </a:r>
            <a:r>
              <a:rPr lang="en-US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School Activities; Visit; ARTS4891BF (</a:t>
            </a:r>
            <a:r>
              <a:rPr lang="en-US" dirty="0" err="1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</a:t>
            </a:r>
            <a:r>
              <a:rPr lang="en-US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17" y="1266092"/>
            <a:ext cx="10001887" cy="5377933"/>
          </a:xfrm>
          <a:prstGeom prst="rect">
            <a:avLst/>
          </a:prstGeom>
        </p:spPr>
      </p:pic>
      <p:sp>
        <p:nvSpPr>
          <p:cNvPr id="11" name="Google Shape;2840;p37"/>
          <p:cNvSpPr txBox="1">
            <a:spLocks/>
          </p:cNvSpPr>
          <p:nvPr/>
        </p:nvSpPr>
        <p:spPr>
          <a:xfrm>
            <a:off x="2577811" y="5071125"/>
            <a:ext cx="8061613" cy="71275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1800"/>
              </a:lnSpc>
            </a:pP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i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reserved for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School Activities; Visit; ARTS4891BF (</a:t>
            </a:r>
            <a:r>
              <a:rPr lang="en-US" sz="2400" b="1" dirty="0" err="1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ts val="1800"/>
              </a:lnSpc>
            </a:pPr>
            <a:endParaRPr lang="en-US" sz="2400" b="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737;p32"/>
          <p:cNvSpPr txBox="1">
            <a:spLocks/>
          </p:cNvSpPr>
          <p:nvPr/>
        </p:nvSpPr>
        <p:spPr>
          <a:xfrm>
            <a:off x="261680" y="680482"/>
            <a:ext cx="102656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dirty="0" smtClean="0">
                <a:solidFill>
                  <a:schemeClr val="bg1">
                    <a:lumMod val="90000"/>
                    <a:lumOff val="10000"/>
                  </a:schemeClr>
                </a:solidFill>
                <a:latin typeface="Franklin Gothic Demi" panose="020B0703020102020204" pitchFamily="34" charset="0"/>
              </a:rPr>
              <a:t>FHDCCAP Timetable (Class 2)</a:t>
            </a:r>
            <a:br>
              <a:rPr lang="en-US" dirty="0" smtClean="0">
                <a:solidFill>
                  <a:schemeClr val="bg1">
                    <a:lumMod val="90000"/>
                    <a:lumOff val="10000"/>
                  </a:schemeClr>
                </a:solidFill>
                <a:latin typeface="Franklin Gothic Demi" panose="020B0703020102020204" pitchFamily="34" charset="0"/>
              </a:rPr>
            </a:br>
            <a:endParaRPr lang="en-US" dirty="0">
              <a:solidFill>
                <a:schemeClr val="bg1">
                  <a:lumMod val="90000"/>
                  <a:lumOff val="10000"/>
                </a:schemeClr>
              </a:solidFill>
              <a:latin typeface="Franklin Gothic Demi" panose="020B0703020102020204" pitchFamily="34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593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4190827" y="194917"/>
            <a:ext cx="4102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課程編號 </a:t>
            </a:r>
            <a:r>
              <a:rPr lang="en-US" altLang="zh-TW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/ </a:t>
            </a:r>
            <a:r>
              <a:rPr lang="zh-TW" alt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學年 </a:t>
            </a:r>
            <a:r>
              <a:rPr lang="en-US" altLang="zh-TW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/ </a:t>
            </a:r>
            <a:r>
              <a:rPr lang="zh-TW" alt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班號</a:t>
            </a:r>
            <a:endParaRPr lang="en-US" altLang="zh-TW" sz="24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TW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Course Code / Intake / Class</a:t>
            </a:r>
          </a:p>
          <a:p>
            <a:pPr algn="ctr"/>
            <a:r>
              <a:rPr lang="en-US" sz="2400" dirty="0" smtClean="0">
                <a:latin typeface="Franklin Gothic Demi" panose="020B0703020102020204" pitchFamily="34" charset="0"/>
                <a:cs typeface="Calibri" panose="020F0502020204030204" pitchFamily="34" charset="0"/>
              </a:rPr>
              <a:t>ARTS4191ef </a:t>
            </a:r>
            <a:r>
              <a:rPr 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 smtClean="0">
                <a:latin typeface="Franklin Gothic Demi" panose="020B0703020102020204" pitchFamily="34" charset="0"/>
                <a:cs typeface="Calibri" panose="020F0502020204030204" pitchFamily="34" charset="0"/>
              </a:rPr>
              <a:t>2559 </a:t>
            </a:r>
            <a:r>
              <a:rPr 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 smtClean="0">
                <a:latin typeface="Franklin Gothic Demi" panose="020B0703020102020204" pitchFamily="34" charset="0"/>
                <a:cs typeface="Calibri" panose="020F0502020204030204" pitchFamily="34" charset="0"/>
              </a:rPr>
              <a:t>U09</a:t>
            </a:r>
            <a:endParaRPr lang="en-US" sz="24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向左箭號 6"/>
          <p:cNvSpPr/>
          <p:nvPr/>
        </p:nvSpPr>
        <p:spPr>
          <a:xfrm>
            <a:off x="3047617" y="3311609"/>
            <a:ext cx="835410" cy="902043"/>
          </a:xfrm>
          <a:prstGeom prst="leftArrow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05474" y="2990993"/>
            <a:ext cx="3159848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Teaching Venue</a:t>
            </a:r>
          </a:p>
          <a:p>
            <a:pPr algn="r"/>
            <a:r>
              <a:rPr lang="zh-TW" alt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上課地點</a:t>
            </a:r>
            <a:endParaRPr lang="en-US" altLang="zh-TW" sz="24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  <a:p>
            <a:pPr algn="r"/>
            <a:endParaRPr lang="en-US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  <a:p>
            <a:pPr algn="r"/>
            <a:endParaRPr lang="en-US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2708" y="3830627"/>
            <a:ext cx="27969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KHC - </a:t>
            </a:r>
            <a:r>
              <a:rPr lang="zh-TW" alt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葵興校園 </a:t>
            </a:r>
            <a:endParaRPr lang="en-US" altLang="zh-TW" dirty="0"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altLang="zh-TW" dirty="0">
                <a:latin typeface="Franklin Gothic Medium" panose="020B0603020102020204" pitchFamily="34" charset="0"/>
                <a:cs typeface="Calibri" panose="020F0502020204030204" pitchFamily="34" charset="0"/>
              </a:rPr>
              <a:t>(</a:t>
            </a:r>
            <a:r>
              <a:rPr lang="zh-TW" alt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葵涌葵昌路</a:t>
            </a:r>
            <a:r>
              <a:rPr lang="en-US" altLang="zh-TW" dirty="0">
                <a:latin typeface="Franklin Gothic Medium" panose="020B0603020102020204" pitchFamily="34" charset="0"/>
                <a:cs typeface="Calibri" panose="020F0502020204030204" pitchFamily="34" charset="0"/>
              </a:rPr>
              <a:t>51-53</a:t>
            </a:r>
            <a:r>
              <a:rPr lang="zh-TW" alt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號九龍貿易中心第</a:t>
            </a:r>
            <a:r>
              <a:rPr lang="en-US" altLang="zh-TW" dirty="0">
                <a:latin typeface="Franklin Gothic Medium" panose="020B0603020102020204" pitchFamily="34" charset="0"/>
                <a:cs typeface="Calibri" panose="020F0502020204030204" pitchFamily="34" charset="0"/>
              </a:rPr>
              <a:t>2</a:t>
            </a:r>
            <a:r>
              <a:rPr lang="zh-TW" alt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座</a:t>
            </a:r>
            <a:r>
              <a:rPr lang="en-US" altLang="zh-TW" dirty="0">
                <a:latin typeface="Franklin Gothic Medium" panose="020B0603020102020204" pitchFamily="34" charset="0"/>
                <a:cs typeface="Calibri" panose="020F0502020204030204" pitchFamily="34" charset="0"/>
              </a:rPr>
              <a:t>8-11</a:t>
            </a:r>
            <a:r>
              <a:rPr lang="zh-TW" alt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樓</a:t>
            </a:r>
            <a:r>
              <a:rPr lang="en-US" altLang="zh-TW" dirty="0">
                <a:latin typeface="Franklin Gothic Medium" panose="020B0603020102020204" pitchFamily="34" charset="0"/>
                <a:cs typeface="Calibri" panose="020F0502020204030204" pitchFamily="34" charset="0"/>
              </a:rPr>
              <a:t>) </a:t>
            </a:r>
          </a:p>
          <a:p>
            <a:pPr algn="r"/>
            <a:endParaRPr lang="en-US" altLang="zh-TW" dirty="0"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altLang="zh-TW" dirty="0">
                <a:latin typeface="Franklin Gothic Medium" panose="020B0603020102020204" pitchFamily="34" charset="0"/>
                <a:cs typeface="Calibri" panose="020F0502020204030204" pitchFamily="34" charset="0"/>
              </a:rPr>
              <a:t>8-11/</a:t>
            </a:r>
            <a:r>
              <a:rPr 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F, Tower 2, Kowloon Commerce Centre, 51-53 </a:t>
            </a:r>
            <a:r>
              <a:rPr lang="en-US" dirty="0" err="1">
                <a:latin typeface="Franklin Gothic Medium" panose="020B0603020102020204" pitchFamily="34" charset="0"/>
                <a:cs typeface="Calibri" panose="020F0502020204030204" pitchFamily="34" charset="0"/>
              </a:rPr>
              <a:t>Kwai</a:t>
            </a:r>
            <a:r>
              <a:rPr 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 Cheong Road, </a:t>
            </a:r>
            <a:r>
              <a:rPr lang="en-US" dirty="0" err="1">
                <a:latin typeface="Franklin Gothic Medium" panose="020B0603020102020204" pitchFamily="34" charset="0"/>
                <a:cs typeface="Calibri" panose="020F0502020204030204" pitchFamily="34" charset="0"/>
              </a:rPr>
              <a:t>Kwai</a:t>
            </a:r>
            <a:r>
              <a:rPr lang="en-US" dirty="0">
                <a:latin typeface="Franklin Gothic Medium" panose="020B0603020102020204" pitchFamily="34" charset="0"/>
                <a:cs typeface="Calibri" panose="020F0502020204030204" pitchFamily="34" charset="0"/>
              </a:rPr>
              <a:t> Chung, N.T.</a:t>
            </a:r>
          </a:p>
        </p:txBody>
      </p:sp>
      <p:sp>
        <p:nvSpPr>
          <p:cNvPr id="10" name="向左箭號 9"/>
          <p:cNvSpPr/>
          <p:nvPr/>
        </p:nvSpPr>
        <p:spPr>
          <a:xfrm rot="10800000">
            <a:off x="8601075" y="3320878"/>
            <a:ext cx="835410" cy="902043"/>
          </a:xfrm>
          <a:prstGeom prst="leftArrow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9841073" y="2724226"/>
            <a:ext cx="19907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Course Name</a:t>
            </a:r>
          </a:p>
          <a:p>
            <a:r>
              <a:rPr lang="zh-TW" altLang="en-US" sz="2400" dirty="0">
                <a:latin typeface="Franklin Gothic Demi" panose="020B0703020102020204" pitchFamily="34" charset="0"/>
                <a:cs typeface="Calibri" panose="020F0502020204030204" pitchFamily="34" charset="0"/>
              </a:rPr>
              <a:t>課程名稱</a:t>
            </a:r>
            <a:endParaRPr lang="en-US" sz="24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向上箭號 11"/>
          <p:cNvSpPr/>
          <p:nvPr/>
        </p:nvSpPr>
        <p:spPr>
          <a:xfrm rot="10800000">
            <a:off x="5533166" y="4716674"/>
            <a:ext cx="1417765" cy="499271"/>
          </a:xfrm>
          <a:prstGeom prst="upArrow">
            <a:avLst>
              <a:gd name="adj1" fmla="val 50000"/>
              <a:gd name="adj2" fmla="val 55723"/>
            </a:avLst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370075" y="5307954"/>
            <a:ext cx="3743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206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Lecturer’s </a:t>
            </a:r>
            <a:r>
              <a:rPr lang="en-US" altLang="zh-TW" sz="2400" dirty="0">
                <a:solidFill>
                  <a:srgbClr val="00206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Name</a:t>
            </a:r>
          </a:p>
          <a:p>
            <a:pPr algn="ctr"/>
            <a:r>
              <a:rPr lang="zh-TW" altLang="en-US" sz="2400" dirty="0">
                <a:solidFill>
                  <a:srgbClr val="00206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講師名稱</a:t>
            </a:r>
            <a:endParaRPr lang="en-US" sz="2400" dirty="0">
              <a:solidFill>
                <a:srgbClr val="00206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692" y="1395246"/>
            <a:ext cx="5865299" cy="32547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6270" t="13367" r="11831" b="18121"/>
          <a:stretch/>
        </p:blipFill>
        <p:spPr>
          <a:xfrm rot="19800000">
            <a:off x="9705449" y="844252"/>
            <a:ext cx="1317937" cy="1246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60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45" y="1029839"/>
            <a:ext cx="4801617" cy="480161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5909" y="154150"/>
            <a:ext cx="7844010" cy="58477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>2. </a:t>
            </a:r>
            <a:r>
              <a:rPr lang="en-US" sz="3200" dirty="0" smtClean="0">
                <a:latin typeface="Franklin Gothic Demi" panose="020B0703020102020204" pitchFamily="34" charset="0"/>
                <a:cs typeface="Calibri" panose="020F0502020204030204" pitchFamily="34" charset="0"/>
              </a:rPr>
              <a:t>Activat</a:t>
            </a:r>
            <a:r>
              <a:rPr lang="en-US" altLang="zh-CN" sz="3200" dirty="0" smtClean="0">
                <a:latin typeface="Franklin Gothic Demi" panose="020B0703020102020204" pitchFamily="34" charset="0"/>
                <a:cs typeface="Calibri" panose="020F0502020204030204" pitchFamily="34" charset="0"/>
              </a:rPr>
              <a:t>ing</a:t>
            </a:r>
            <a:r>
              <a:rPr lang="en-US" sz="3200" dirty="0" smtClean="0">
                <a:latin typeface="Franklin Gothic Demi" panose="020B0703020102020204" pitchFamily="34" charset="0"/>
                <a:cs typeface="Calibri" panose="020F0502020204030204" pitchFamily="34" charset="0"/>
              </a:rPr>
              <a:t> Your Email Account</a:t>
            </a:r>
            <a:endParaRPr lang="en-US" sz="32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490" y="1098851"/>
            <a:ext cx="2500587" cy="542500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Right Arrow 9"/>
          <p:cNvSpPr/>
          <p:nvPr/>
        </p:nvSpPr>
        <p:spPr>
          <a:xfrm>
            <a:off x="6592488" y="4970353"/>
            <a:ext cx="1457325" cy="990589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72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233636" y="393610"/>
            <a:ext cx="8282627" cy="1754326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203195" indent="0">
              <a:buNone/>
            </a:pPr>
            <a:r>
              <a:rPr lang="en-US" sz="1800" dirty="0" smtClean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  <a:hlinkClick r:id="rId3"/>
              </a:rPr>
              <a:t>www.hkmu.edu.hk</a:t>
            </a:r>
            <a:r>
              <a:rPr lang="en-US" sz="1800" dirty="0" smtClean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Franklin Gothic Medium" panose="020B06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Please refer to Student Handbook </a:t>
            </a:r>
            <a:r>
              <a:rPr lang="en-US" sz="1800" dirty="0" smtClean="0">
                <a:latin typeface="Franklin Gothic Medium" panose="020B06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(</a:t>
            </a:r>
            <a:r>
              <a:rPr lang="en-US" sz="1800" dirty="0">
                <a:latin typeface="Franklin Gothic Medium" panose="020B06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Appendix A: Activate Your Email Account) </a:t>
            </a:r>
            <a:endParaRPr lang="en-US" sz="1800" dirty="0" smtClean="0">
              <a:latin typeface="Franklin Gothic Medium" panose="020B060302010202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b="1" dirty="0">
                <a:solidFill>
                  <a:schemeClr val="tx1"/>
                </a:solidFill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Current Students </a:t>
            </a:r>
            <a:endParaRPr lang="en-US" sz="1800" b="1" dirty="0" smtClean="0">
              <a:solidFill>
                <a:schemeClr val="tx1"/>
              </a:solidFill>
              <a:latin typeface="Franklin Gothic Demi" panose="020B070302010202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Undergraduate and </a:t>
            </a:r>
            <a:r>
              <a:rPr lang="en-US" sz="1800" dirty="0" smtClean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Sub-degree</a:t>
            </a:r>
          </a:p>
          <a:p>
            <a:pPr marL="203195" indent="0">
              <a:buNone/>
            </a:pPr>
            <a:r>
              <a:rPr lang="en-US" sz="1800" dirty="0" smtClean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Services and Support </a:t>
            </a:r>
            <a:endParaRPr lang="en-US" sz="1800" dirty="0" smtClean="0">
              <a:latin typeface="Franklin Gothic Demi" panose="020B070302010202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  <a:p>
            <a:pPr marL="203195" indent="0">
              <a:buNone/>
            </a:pPr>
            <a:r>
              <a:rPr lang="en-US" sz="1800" dirty="0" smtClean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→ </a:t>
            </a:r>
            <a:r>
              <a:rPr lang="en-US" sz="1800" dirty="0">
                <a:latin typeface="Franklin Gothic Demi" panose="020B070302010202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Single Password Management</a:t>
            </a:r>
            <a:endParaRPr lang="en-US" sz="18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31" y="2170145"/>
            <a:ext cx="3190593" cy="221207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31" y="4382219"/>
            <a:ext cx="3203247" cy="176841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Right Arrow 6"/>
          <p:cNvSpPr/>
          <p:nvPr/>
        </p:nvSpPr>
        <p:spPr>
          <a:xfrm rot="1374442">
            <a:off x="148260" y="5094779"/>
            <a:ext cx="979942" cy="663682"/>
          </a:xfrm>
          <a:prstGeom prst="rightArrow">
            <a:avLst/>
          </a:prstGeom>
          <a:solidFill>
            <a:srgbClr val="FF00FF"/>
          </a:solidFill>
          <a:ln>
            <a:solidFill>
              <a:srgbClr val="7FBE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7713" y="2113922"/>
            <a:ext cx="4445042" cy="57004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7261" y="2132908"/>
            <a:ext cx="2798732" cy="22493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322" y="3860170"/>
            <a:ext cx="2844187" cy="26182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ight Arrow 11"/>
          <p:cNvSpPr/>
          <p:nvPr/>
        </p:nvSpPr>
        <p:spPr>
          <a:xfrm rot="1374442">
            <a:off x="4326795" y="5086389"/>
            <a:ext cx="929972" cy="629839"/>
          </a:xfrm>
          <a:prstGeom prst="rightArrow">
            <a:avLst/>
          </a:prstGeom>
          <a:solidFill>
            <a:srgbClr val="FF00FF"/>
          </a:solidFill>
          <a:ln>
            <a:solidFill>
              <a:srgbClr val="7FBE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374442">
            <a:off x="8372993" y="5137013"/>
            <a:ext cx="929972" cy="629839"/>
          </a:xfrm>
          <a:prstGeom prst="rightArrow">
            <a:avLst/>
          </a:prstGeom>
          <a:solidFill>
            <a:srgbClr val="FF00FF"/>
          </a:solidFill>
          <a:ln>
            <a:solidFill>
              <a:srgbClr val="7FBE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55" y="393610"/>
            <a:ext cx="2529582" cy="1383127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3438827" y="124856"/>
            <a:ext cx="8180953" cy="30777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hlinkClick r:id="rId10"/>
              </a:rPr>
              <a:t>https://www.hkmu.edu.hk/ito/tc/student-services/single-password-management-students/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9666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39;p37"/>
          <p:cNvSpPr txBox="1">
            <a:spLocks noGrp="1"/>
          </p:cNvSpPr>
          <p:nvPr>
            <p:ph type="subTitle" idx="3"/>
          </p:nvPr>
        </p:nvSpPr>
        <p:spPr>
          <a:xfrm>
            <a:off x="-604911" y="6203852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r"/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  <a:endParaRPr lang="en-US" b="1" dirty="0" smtClean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  <a:p>
            <a:pPr marL="0" indent="0" algn="r"/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</a:t>
            </a:r>
            <a:r>
              <a:rPr lang="en-US" b="1" dirty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Culture and </a:t>
            </a:r>
            <a:r>
              <a:rPr lang="en-US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Arts Practice (CCAP)</a:t>
            </a:r>
            <a:endParaRPr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6998" y="169950"/>
            <a:ext cx="7853680" cy="58477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>3. </a:t>
            </a:r>
            <a:r>
              <a:rPr lang="en-US" sz="3200" b="1" dirty="0" smtClean="0">
                <a:latin typeface="Franklin Gothic Medium" panose="020B0603020102020204" pitchFamily="34" charset="0"/>
                <a:cs typeface="Calibri" panose="020F0502020204030204" pitchFamily="34" charset="0"/>
              </a:rPr>
              <a:t>Activate o365 account</a:t>
            </a:r>
            <a:endParaRPr lang="en-US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4911" y="1582341"/>
            <a:ext cx="1119788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It includes anywhere access to the </a:t>
            </a:r>
            <a:r>
              <a:rPr lang="en-US" sz="2400" b="0" i="0" dirty="0" smtClean="0">
                <a:solidFill>
                  <a:srgbClr val="FF00FF"/>
                </a:solidFill>
                <a:effectLst/>
                <a:latin typeface="Franklin Gothic Medium" panose="020B0603020102020204" pitchFamily="34" charset="0"/>
              </a:rPr>
              <a:t>mailbox service across the desktop, web and mobile devices, free storage, document sharing and editing,</a:t>
            </a:r>
            <a:r>
              <a:rPr lang="en-US" sz="2400" b="0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 instant messaging, and video chat. The account carries a domain name “</a:t>
            </a:r>
            <a:r>
              <a:rPr lang="en-US" sz="2400" b="1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@live.hkmu.edu.hk</a:t>
            </a:r>
            <a:r>
              <a:rPr lang="en-US" sz="2400" b="0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” which bears a lifelong identity of HKMU. Students can access O365 at anytime and anywhere through :</a:t>
            </a:r>
          </a:p>
          <a:p>
            <a:endParaRPr lang="en-US" sz="2400" b="0" i="0" dirty="0" smtClean="0">
              <a:solidFill>
                <a:srgbClr val="333333"/>
              </a:solidFill>
              <a:effectLst/>
              <a:latin typeface="Franklin Gothic Medium" panose="020B0603020102020204" pitchFamily="34" charset="0"/>
            </a:endParaRPr>
          </a:p>
          <a:p>
            <a:r>
              <a:rPr lang="en-US" sz="2400" b="0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HKMU Website (Current Students) &gt; Student Portal (Undergraduates &amp; Sub-degree/Taught Postgraduate/Research Postgraduate/Distance Learning) &gt; Services &amp; Support &gt; Email Services &gt; O365 email;</a:t>
            </a:r>
          </a:p>
          <a:p>
            <a:r>
              <a:rPr lang="en-US" sz="2400" b="0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OR</a:t>
            </a:r>
          </a:p>
          <a:p>
            <a:r>
              <a:rPr lang="en-US" sz="2400" b="0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 </a:t>
            </a:r>
          </a:p>
          <a:p>
            <a:r>
              <a:rPr lang="en-US" sz="2400" b="0" i="0" dirty="0" smtClean="0">
                <a:solidFill>
                  <a:srgbClr val="333333"/>
                </a:solidFill>
                <a:effectLst/>
                <a:latin typeface="Franklin Gothic Medium" panose="020B0603020102020204" pitchFamily="34" charset="0"/>
              </a:rPr>
              <a:t>Direct link : </a:t>
            </a:r>
            <a:r>
              <a:rPr lang="en-US" sz="2400" b="0" i="0" u="none" strike="noStrike" dirty="0" smtClean="0">
                <a:solidFill>
                  <a:srgbClr val="1162AB"/>
                </a:solidFill>
                <a:effectLst/>
                <a:latin typeface="Franklin Gothic Medium" panose="020B0603020102020204" pitchFamily="34" charset="0"/>
                <a:hlinkClick r:id="rId3" tooltip="hkmu_o365"/>
              </a:rPr>
              <a:t>https://student.intranet.hkmu.edu.hk/hkmu_o365</a:t>
            </a:r>
            <a:endParaRPr lang="en-US" sz="2400" b="0" i="0" dirty="0">
              <a:solidFill>
                <a:srgbClr val="333333"/>
              </a:solidFill>
              <a:effectLst/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89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p22"/>
          <p:cNvSpPr txBox="1"/>
          <p:nvPr/>
        </p:nvSpPr>
        <p:spPr>
          <a:xfrm>
            <a:off x="613559" y="4411769"/>
            <a:ext cx="11578441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2000" b="0" i="0" u="none" strike="noStrike" cap="none" dirty="0">
              <a:solidFill>
                <a:schemeClr val="bg1">
                  <a:lumMod val="90000"/>
                  <a:lumOff val="1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Log in to Your Email Account</a:t>
            </a:r>
            <a:endParaRPr sz="2000" b="0" i="0" u="none" strike="noStrike" cap="none" dirty="0">
              <a:solidFill>
                <a:schemeClr val="bg1">
                  <a:lumMod val="90000"/>
                  <a:lumOff val="1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HKMU Home Page </a:t>
            </a:r>
            <a:r>
              <a:rPr lang="en-US" sz="2000" b="0" i="0" u="none" strike="noStrike" cap="none" dirty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en-US" sz="2000" b="1" i="0" u="none" strike="noStrike" cap="none" dirty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Current Students </a:t>
            </a:r>
            <a:endParaRPr sz="2000" b="1" i="0" u="none" strike="noStrike" cap="none" dirty="0">
              <a:solidFill>
                <a:schemeClr val="bg1">
                  <a:lumMod val="90000"/>
                  <a:lumOff val="1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→ Undergraduate &amp; Sub-degree → Communication &amp; Support → O365 </a:t>
            </a:r>
            <a:r>
              <a:rPr lang="en-US" sz="2000" b="0" i="0" u="none" strike="noStrike" cap="none" dirty="0" smtClean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sz="2000" b="0" i="0" u="none" strike="noStrike" cap="none" dirty="0">
              <a:solidFill>
                <a:schemeClr val="bg1">
                  <a:lumMod val="90000"/>
                  <a:lumOff val="1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100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>
                    <a:lumMod val="90000"/>
                    <a:lumOff val="10000"/>
                  </a:schemeClr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O365 Email: </a:t>
            </a:r>
            <a:r>
              <a:rPr lang="en-US" sz="2000" b="0" i="0" u="sng" strike="noStrike" cap="none" dirty="0">
                <a:solidFill>
                  <a:schemeClr val="bg1">
                    <a:lumMod val="90000"/>
                    <a:lumOff val="10000"/>
                  </a:schemeClr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https://student.intranet.hkmu.edu.hk/hkmu_o365/index_c.html?r=0</a:t>
            </a:r>
            <a:endParaRPr sz="2000" b="0" i="0" u="none" strike="noStrike" cap="none" dirty="0">
              <a:solidFill>
                <a:schemeClr val="bg1">
                  <a:lumMod val="90000"/>
                  <a:lumOff val="10000"/>
                </a:schemeClr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2" name="Google Shape;201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6524" y="829452"/>
            <a:ext cx="4363299" cy="45092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3"/>
          <p:cNvSpPr txBox="1"/>
          <p:nvPr/>
        </p:nvSpPr>
        <p:spPr>
          <a:xfrm rot="20405455">
            <a:off x="2742777" y="1597756"/>
            <a:ext cx="3956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Bookmark!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98" y="967055"/>
            <a:ext cx="6512965" cy="378414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16998" y="244677"/>
            <a:ext cx="6809526" cy="58477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>3. </a:t>
            </a:r>
            <a:r>
              <a:rPr lang="en-US" sz="3200" b="1" dirty="0" smtClean="0">
                <a:latin typeface="Franklin Gothic Medium" panose="020B0603020102020204" pitchFamily="34" charset="0"/>
                <a:cs typeface="Calibri" panose="020F0502020204030204" pitchFamily="34" charset="0"/>
              </a:rPr>
              <a:t>Activate o365 account</a:t>
            </a:r>
            <a:endParaRPr lang="en-US" sz="32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 rot="8167553">
            <a:off x="3713361" y="2363835"/>
            <a:ext cx="1457325" cy="990589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81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4294967295"/>
          </p:nvPr>
        </p:nvSpPr>
        <p:spPr>
          <a:xfrm>
            <a:off x="518349" y="1172851"/>
            <a:ext cx="6121400" cy="39748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203195" indent="0">
              <a:buNone/>
            </a:pPr>
            <a:r>
              <a:rPr lang="en-US" sz="2000" dirty="0" smtClean="0">
                <a:latin typeface="Franklin Gothic Medium" panose="020B0603020102020204" pitchFamily="34" charset="0"/>
                <a:cs typeface="Calibri" panose="020F0502020204030204" pitchFamily="34" charset="0"/>
              </a:rPr>
              <a:t>Input </a:t>
            </a:r>
            <a:r>
              <a:rPr lang="en-US" sz="2000" dirty="0">
                <a:latin typeface="Franklin Gothic Medium" panose="020B0603020102020204" pitchFamily="34" charset="0"/>
                <a:cs typeface="Calibri" panose="020F0502020204030204" pitchFamily="34" charset="0"/>
              </a:rPr>
              <a:t>your user name and password:</a:t>
            </a:r>
          </a:p>
          <a:p>
            <a:r>
              <a:rPr lang="en-US" sz="2000" dirty="0">
                <a:latin typeface="Franklin Gothic Medium" panose="020B0603020102020204" pitchFamily="34" charset="0"/>
                <a:cs typeface="Calibri" panose="020F0502020204030204" pitchFamily="34" charset="0"/>
              </a:rPr>
              <a:t>User name : “s” + first 7 digits of your student number</a:t>
            </a:r>
          </a:p>
          <a:p>
            <a:r>
              <a:rPr lang="en-US" sz="2000" dirty="0">
                <a:latin typeface="Franklin Gothic Medium" panose="020B0603020102020204" pitchFamily="34" charset="0"/>
                <a:cs typeface="Calibri" panose="020F0502020204030204" pitchFamily="34" charset="0"/>
              </a:rPr>
              <a:t>Password : the single password that you have </a:t>
            </a:r>
            <a:r>
              <a:rPr lang="en-US" sz="2000" dirty="0" smtClean="0">
                <a:latin typeface="Franklin Gothic Medium" panose="020B0603020102020204" pitchFamily="34" charset="0"/>
                <a:cs typeface="Calibri" panose="020F0502020204030204" pitchFamily="34" charset="0"/>
              </a:rPr>
              <a:t>created</a:t>
            </a:r>
            <a:endParaRPr lang="en-US" sz="2000" dirty="0"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217920" y="5381134"/>
            <a:ext cx="35722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FFC000"/>
                </a:solidFill>
              </a:rPr>
              <a:t>請記緊</a:t>
            </a:r>
            <a:r>
              <a:rPr lang="en-US" altLang="zh-TW" sz="2000" b="1" dirty="0" smtClean="0">
                <a:solidFill>
                  <a:srgbClr val="FFC000"/>
                </a:solidFill>
              </a:rPr>
              <a:t>!!</a:t>
            </a:r>
          </a:p>
          <a:p>
            <a:r>
              <a:rPr lang="zh-TW" alt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學生証</a:t>
            </a:r>
            <a:r>
              <a:rPr lang="zh-TW" alt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號碼是八個位</a:t>
            </a:r>
            <a:r>
              <a:rPr lang="en-US" altLang="zh-TW" sz="24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000" b="1" dirty="0">
              <a:solidFill>
                <a:srgbClr val="00B05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433855" y="395018"/>
            <a:ext cx="3796635" cy="5294259"/>
            <a:chOff x="1809750" y="712067"/>
            <a:chExt cx="3796635" cy="529425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l="7499" t="2601" r="7885" b="5971"/>
            <a:stretch/>
          </p:blipFill>
          <p:spPr>
            <a:xfrm>
              <a:off x="1809750" y="948297"/>
              <a:ext cx="3705607" cy="50580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Google Shape;1926;p12"/>
            <p:cNvSpPr/>
            <p:nvPr/>
          </p:nvSpPr>
          <p:spPr>
            <a:xfrm>
              <a:off x="3633215" y="1851023"/>
              <a:ext cx="1311442" cy="1191126"/>
            </a:xfrm>
            <a:prstGeom prst="donut">
              <a:avLst>
                <a:gd name="adj" fmla="val 0"/>
              </a:avLst>
            </a:prstGeom>
            <a:solidFill>
              <a:srgbClr val="F0AB30"/>
            </a:solidFill>
            <a:ln w="38100" cap="flat" cmpd="sng">
              <a:solidFill>
                <a:srgbClr val="F0AB3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 rot="8042890">
              <a:off x="4564551" y="1045418"/>
              <a:ext cx="1375186" cy="708483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rgbClr val="FF00FF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95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3"/>
          <p:cNvPicPr>
            <a:picLocks noChangeAspect="1"/>
          </p:cNvPicPr>
          <p:nvPr/>
        </p:nvPicPr>
        <p:blipFill rotWithShape="1">
          <a:blip r:embed="rId3"/>
          <a:srcRect l="57775" t="21512" r="2838" b="10347"/>
          <a:stretch/>
        </p:blipFill>
        <p:spPr>
          <a:xfrm>
            <a:off x="3094517" y="1756611"/>
            <a:ext cx="6002999" cy="413766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直線單箭頭接點 6"/>
          <p:cNvCxnSpPr/>
          <p:nvPr/>
        </p:nvCxnSpPr>
        <p:spPr>
          <a:xfrm>
            <a:off x="3094517" y="2001937"/>
            <a:ext cx="1494963" cy="1212991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4"/>
          <p:cNvSpPr/>
          <p:nvPr/>
        </p:nvSpPr>
        <p:spPr>
          <a:xfrm>
            <a:off x="1322363" y="1279109"/>
            <a:ext cx="4067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學員學生証號碼的前七位數字</a:t>
            </a:r>
            <a:endParaRPr kumimoji="0" lang="zh-HK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ea typeface="新細明體" panose="02020500000000000000" pitchFamily="18" charset="-120"/>
              <a:sym typeface="Arial"/>
            </a:endParaRPr>
          </a:p>
        </p:txBody>
      </p:sp>
      <p:cxnSp>
        <p:nvCxnSpPr>
          <p:cNvPr id="9" name="直線單箭頭接點 9"/>
          <p:cNvCxnSpPr/>
          <p:nvPr/>
        </p:nvCxnSpPr>
        <p:spPr>
          <a:xfrm flipV="1">
            <a:off x="3246089" y="4467348"/>
            <a:ext cx="1343391" cy="472853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5"/>
          <p:cNvSpPr/>
          <p:nvPr/>
        </p:nvSpPr>
        <p:spPr>
          <a:xfrm>
            <a:off x="909303" y="4740146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你的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橢圓 12"/>
          <p:cNvSpPr/>
          <p:nvPr/>
        </p:nvSpPr>
        <p:spPr>
          <a:xfrm>
            <a:off x="6051885" y="4940201"/>
            <a:ext cx="1515978" cy="9540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12" name="直線單箭頭接點 13"/>
          <p:cNvCxnSpPr/>
          <p:nvPr/>
        </p:nvCxnSpPr>
        <p:spPr>
          <a:xfrm flipH="1">
            <a:off x="7213500" y="3970349"/>
            <a:ext cx="1740459" cy="969852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1"/>
          <p:cNvSpPr/>
          <p:nvPr/>
        </p:nvSpPr>
        <p:spPr>
          <a:xfrm>
            <a:off x="8953959" y="3086011"/>
            <a:ext cx="3059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登入後，</a:t>
            </a: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根據指示啟動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O365</a:t>
            </a: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戶口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144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g2f2a9c730a9_0_3254"/>
          <p:cNvSpPr txBox="1">
            <a:spLocks noGrp="1"/>
          </p:cNvSpPr>
          <p:nvPr>
            <p:ph type="title"/>
          </p:nvPr>
        </p:nvSpPr>
        <p:spPr>
          <a:xfrm>
            <a:off x="893808" y="269167"/>
            <a:ext cx="10265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b="1" dirty="0" smtClean="0">
                <a:latin typeface="Century Gothic"/>
                <a:ea typeface="Century Gothic"/>
                <a:cs typeface="Century Gothic"/>
                <a:sym typeface="Century Gothic"/>
              </a:rPr>
              <a:t>Activation </a:t>
            </a:r>
            <a:r>
              <a:rPr lang="en-US" b="1" dirty="0">
                <a:latin typeface="Century Gothic"/>
                <a:ea typeface="Century Gothic"/>
                <a:cs typeface="Century Gothic"/>
                <a:sym typeface="Century Gothic"/>
              </a:rPr>
              <a:t>of </a:t>
            </a:r>
            <a:r>
              <a:rPr lang="en-US" b="1" dirty="0" smtClean="0">
                <a:latin typeface="Century Gothic"/>
                <a:ea typeface="Century Gothic"/>
                <a:cs typeface="Century Gothic"/>
                <a:sym typeface="Century Gothic"/>
              </a:rPr>
              <a:t>O365</a:t>
            </a:r>
            <a:r>
              <a:rPr lang="en-US" b="1" dirty="0"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US" b="1" dirty="0">
                <a:latin typeface="Century Gothic"/>
                <a:ea typeface="Century Gothic"/>
                <a:cs typeface="Century Gothic"/>
                <a:sym typeface="Century Gothic"/>
              </a:rPr>
            </a:br>
            <a:endParaRPr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4746" t="45706" r="11759" b="29274"/>
          <a:stretch/>
        </p:blipFill>
        <p:spPr>
          <a:xfrm>
            <a:off x="1672175" y="1187412"/>
            <a:ext cx="8708965" cy="473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8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25"/>
          <p:cNvSpPr txBox="1">
            <a:spLocks noGrp="1"/>
          </p:cNvSpPr>
          <p:nvPr>
            <p:ph type="title"/>
          </p:nvPr>
        </p:nvSpPr>
        <p:spPr>
          <a:xfrm>
            <a:off x="-1940762" y="6315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 smtClean="0">
                <a:solidFill>
                  <a:schemeClr val="bg1"/>
                </a:solidFill>
                <a:latin typeface="Franklin Gothic Demi" panose="020B0703020102020204" pitchFamily="34" charset="0"/>
                <a:ea typeface="Century Gothic"/>
                <a:cs typeface="Century Gothic"/>
                <a:sym typeface="Century Gothic"/>
              </a:rPr>
              <a:t>4. Online </a:t>
            </a:r>
            <a:r>
              <a:rPr lang="en-US" dirty="0">
                <a:solidFill>
                  <a:schemeClr val="bg1"/>
                </a:solidFill>
                <a:latin typeface="Franklin Gothic Demi" panose="020B0703020102020204" pitchFamily="34" charset="0"/>
                <a:ea typeface="Century Gothic"/>
                <a:cs typeface="Century Gothic"/>
                <a:sym typeface="Century Gothic"/>
              </a:rPr>
              <a:t>Learning Environment (OLE)</a:t>
            </a:r>
            <a:r>
              <a:rPr lang="en-US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US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dirty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7" name="Google Shape;2037;p25"/>
          <p:cNvSpPr txBox="1"/>
          <p:nvPr/>
        </p:nvSpPr>
        <p:spPr>
          <a:xfrm>
            <a:off x="838201" y="1405225"/>
            <a:ext cx="6519204" cy="469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155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891B"/>
              </a:buClr>
              <a:buSzPts val="2400"/>
              <a:buFont typeface="Arial"/>
              <a:buNone/>
            </a:pPr>
            <a:r>
              <a:rPr lang="en-US" sz="2400" b="1" i="0" u="none" strike="noStrike" cap="none" dirty="0" smtClean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Please </a:t>
            </a:r>
            <a:r>
              <a:rPr lang="en-US" sz="24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refer to Student Handbook</a:t>
            </a:r>
            <a:endParaRPr sz="1400" b="0" i="0" u="none" strike="noStrike" cap="none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9905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 in to </a:t>
            </a:r>
            <a:r>
              <a:rPr lang="en-US" sz="24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https://elipace.hkmu.edu.hk/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99905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Enter your Username and Password 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(same as the one created for the e-mail service)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8" name="Google Shape;203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7404" y="1183438"/>
            <a:ext cx="4630252" cy="4630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8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57" y="1560840"/>
            <a:ext cx="2477508" cy="25989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8" t="13300" r="1028" b="-760"/>
          <a:stretch/>
        </p:blipFill>
        <p:spPr>
          <a:xfrm>
            <a:off x="3143521" y="2009485"/>
            <a:ext cx="8298511" cy="3991681"/>
          </a:xfrm>
          <a:prstGeom prst="rect">
            <a:avLst/>
          </a:prstGeom>
        </p:spPr>
      </p:pic>
      <p:sp>
        <p:nvSpPr>
          <p:cNvPr id="11" name="Line Callout 2 10"/>
          <p:cNvSpPr/>
          <p:nvPr/>
        </p:nvSpPr>
        <p:spPr>
          <a:xfrm>
            <a:off x="8904885" y="1283484"/>
            <a:ext cx="1900630" cy="6783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500"/>
              <a:gd name="adj6" fmla="val -41131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HKMU </a:t>
            </a:r>
            <a:r>
              <a:rPr lang="en-US" dirty="0" smtClean="0">
                <a:solidFill>
                  <a:srgbClr val="00B050"/>
                </a:solidFill>
              </a:rPr>
              <a:t>LiPACE</a:t>
            </a:r>
          </a:p>
          <a:p>
            <a:pPr algn="ctr"/>
            <a:r>
              <a:rPr lang="en-US" dirty="0" smtClean="0">
                <a:solidFill>
                  <a:srgbClr val="F0AB30"/>
                </a:solidFill>
              </a:rPr>
              <a:t>(Click HERE)</a:t>
            </a:r>
            <a:endParaRPr lang="en-US" dirty="0">
              <a:solidFill>
                <a:srgbClr val="F0AB30"/>
              </a:solidFill>
            </a:endParaRPr>
          </a:p>
        </p:txBody>
      </p:sp>
      <p:sp>
        <p:nvSpPr>
          <p:cNvPr id="12" name="內容版面配置區 2"/>
          <p:cNvSpPr txBox="1">
            <a:spLocks/>
          </p:cNvSpPr>
          <p:nvPr/>
        </p:nvSpPr>
        <p:spPr>
          <a:xfrm>
            <a:off x="228245" y="4570658"/>
            <a:ext cx="2662220" cy="1430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 </a:t>
            </a:r>
            <a:r>
              <a:rPr kumimoji="0" lang="en-US" altLang="zh-HK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4"/>
              </a:rPr>
              <a:t>elipace.hkmu.edu.hk/</a:t>
            </a:r>
            <a:endParaRPr kumimoji="0" lang="en-US" altLang="zh-HK" sz="16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使用者名稱：</a:t>
            </a:r>
            <a:r>
              <a: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學員學生証號碼的前七位數字</a:t>
            </a: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密碼：你的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</a:t>
            </a:r>
            <a:r>
              <a:rPr kumimoji="0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密碼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299622" y="2962054"/>
            <a:ext cx="1181686" cy="672944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56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30" y="1403350"/>
            <a:ext cx="3116224" cy="32689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175" y="932180"/>
            <a:ext cx="6849035" cy="4876800"/>
          </a:xfrm>
          <a:prstGeom prst="rect">
            <a:avLst/>
          </a:prstGeom>
        </p:spPr>
      </p:pic>
      <p:sp>
        <p:nvSpPr>
          <p:cNvPr id="6" name="Line Callout 3 5"/>
          <p:cNvSpPr/>
          <p:nvPr/>
        </p:nvSpPr>
        <p:spPr>
          <a:xfrm>
            <a:off x="7467600" y="4551680"/>
            <a:ext cx="2245360" cy="54864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6779"/>
              <a:gd name="adj6" fmla="val -19080"/>
              <a:gd name="adj7" fmla="val 24808"/>
              <a:gd name="adj8" fmla="val -25618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Download Handbook</a:t>
            </a:r>
            <a:endParaRPr lang="en-US" dirty="0"/>
          </a:p>
        </p:txBody>
      </p:sp>
      <p:sp>
        <p:nvSpPr>
          <p:cNvPr id="7" name="Line Callout 2 6"/>
          <p:cNvSpPr/>
          <p:nvPr/>
        </p:nvSpPr>
        <p:spPr>
          <a:xfrm>
            <a:off x="9874810" y="1940560"/>
            <a:ext cx="1900630" cy="3657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500"/>
              <a:gd name="adj6" fmla="val -41131"/>
            </a:avLst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Course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560757" y="3037840"/>
            <a:ext cx="818376" cy="17145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4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5" y="739040"/>
            <a:ext cx="12070080" cy="45778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6176" y="5321798"/>
            <a:ext cx="8359648" cy="6669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Download </a:t>
            </a:r>
            <a:r>
              <a:rPr lang="en-US" b="1" dirty="0">
                <a:solidFill>
                  <a:srgbClr val="E2AC00"/>
                </a:solidFill>
              </a:rPr>
              <a:t>Lecture Notes</a:t>
            </a:r>
            <a:r>
              <a:rPr lang="en-US" dirty="0"/>
              <a:t>, </a:t>
            </a:r>
            <a:r>
              <a:rPr lang="en-US" altLang="zh-TW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Course News</a:t>
            </a:r>
            <a:r>
              <a:rPr lang="en-US" dirty="0"/>
              <a:t>, upload </a:t>
            </a:r>
            <a:r>
              <a:rPr lang="en-US" b="1" dirty="0">
                <a:solidFill>
                  <a:srgbClr val="7FBE25"/>
                </a:solidFill>
              </a:rPr>
              <a:t>Assignment </a:t>
            </a:r>
            <a:r>
              <a:rPr lang="en-US" altLang="zh-TW" b="1" dirty="0">
                <a:solidFill>
                  <a:srgbClr val="7FBE25"/>
                </a:solidFill>
              </a:rPr>
              <a:t>Files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zh-TW" altLang="en-US" dirty="0">
                <a:solidFill>
                  <a:schemeClr val="bg1"/>
                </a:solidFill>
              </a:rPr>
              <a:t>下載</a:t>
            </a:r>
            <a:r>
              <a:rPr lang="zh-TW" altLang="en-US" b="1" dirty="0">
                <a:solidFill>
                  <a:srgbClr val="E2AC00"/>
                </a:solidFill>
              </a:rPr>
              <a:t>課程講義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課程最新資訊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dirty="0">
                <a:solidFill>
                  <a:schemeClr val="bg1"/>
                </a:solidFill>
              </a:rPr>
              <a:t>上傳</a:t>
            </a:r>
            <a:r>
              <a:rPr lang="zh-TW" altLang="en-US" b="1" dirty="0">
                <a:solidFill>
                  <a:srgbClr val="7FBE25"/>
                </a:solidFill>
              </a:rPr>
              <a:t>作業文件</a:t>
            </a:r>
            <a:endParaRPr lang="en-US" b="1" dirty="0">
              <a:solidFill>
                <a:srgbClr val="7FBE25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665" y="1458097"/>
            <a:ext cx="8585886" cy="3651422"/>
          </a:xfrm>
          <a:prstGeom prst="rect">
            <a:avLst/>
          </a:prstGeom>
          <a:noFill/>
          <a:ln>
            <a:solidFill>
              <a:srgbClr val="E2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8865973" y="3472249"/>
            <a:ext cx="3268362" cy="97000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8865973" y="1458097"/>
            <a:ext cx="3169508" cy="957649"/>
          </a:xfrm>
          <a:prstGeom prst="rect">
            <a:avLst/>
          </a:prstGeom>
          <a:noFill/>
          <a:ln>
            <a:solidFill>
              <a:schemeClr val="bg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5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6176" y="5321798"/>
            <a:ext cx="8359648" cy="66697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Download </a:t>
            </a:r>
            <a:r>
              <a:rPr lang="en-US" b="1" dirty="0">
                <a:solidFill>
                  <a:srgbClr val="E2AC00"/>
                </a:solidFill>
              </a:rPr>
              <a:t>Lecture Notes</a:t>
            </a:r>
            <a:r>
              <a:rPr lang="en-US" dirty="0"/>
              <a:t>, </a:t>
            </a:r>
            <a:r>
              <a:rPr lang="en-US" altLang="zh-TW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Course News</a:t>
            </a:r>
            <a:r>
              <a:rPr lang="en-US" dirty="0"/>
              <a:t>, upload </a:t>
            </a:r>
            <a:r>
              <a:rPr lang="en-US" b="1" dirty="0">
                <a:solidFill>
                  <a:srgbClr val="7FBE25"/>
                </a:solidFill>
              </a:rPr>
              <a:t>Assignment </a:t>
            </a:r>
            <a:r>
              <a:rPr lang="en-US" altLang="zh-TW" b="1" dirty="0">
                <a:solidFill>
                  <a:srgbClr val="7FBE25"/>
                </a:solidFill>
              </a:rPr>
              <a:t>Files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zh-TW" altLang="en-US" dirty="0">
                <a:solidFill>
                  <a:schemeClr val="bg1"/>
                </a:solidFill>
              </a:rPr>
              <a:t>下載</a:t>
            </a:r>
            <a:r>
              <a:rPr lang="zh-TW" altLang="en-US" b="1" dirty="0">
                <a:solidFill>
                  <a:srgbClr val="E2AC00"/>
                </a:solidFill>
              </a:rPr>
              <a:t>課程講義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課程最新資訊</a:t>
            </a:r>
            <a:r>
              <a:rPr lang="zh-TW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、</a:t>
            </a:r>
            <a:r>
              <a:rPr lang="zh-TW" altLang="en-US" dirty="0">
                <a:solidFill>
                  <a:schemeClr val="bg1"/>
                </a:solidFill>
              </a:rPr>
              <a:t>上傳</a:t>
            </a:r>
            <a:r>
              <a:rPr lang="zh-TW" altLang="en-US" b="1" dirty="0">
                <a:solidFill>
                  <a:srgbClr val="7FBE25"/>
                </a:solidFill>
              </a:rPr>
              <a:t>作業文件</a:t>
            </a:r>
            <a:endParaRPr lang="en-US" b="1" dirty="0">
              <a:solidFill>
                <a:srgbClr val="7FBE25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1123" b="47254"/>
          <a:stretch/>
        </p:blipFill>
        <p:spPr>
          <a:xfrm>
            <a:off x="101902" y="1619250"/>
            <a:ext cx="11969434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9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957"/>
          <a:stretch/>
        </p:blipFill>
        <p:spPr>
          <a:xfrm>
            <a:off x="6946998" y="1356914"/>
            <a:ext cx="4987348" cy="5196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grpSp>
        <p:nvGrpSpPr>
          <p:cNvPr id="5" name="Group 4"/>
          <p:cNvGrpSpPr/>
          <p:nvPr/>
        </p:nvGrpSpPr>
        <p:grpSpPr>
          <a:xfrm>
            <a:off x="105746" y="1489912"/>
            <a:ext cx="6662923" cy="5206310"/>
            <a:chOff x="1652107" y="1489912"/>
            <a:chExt cx="5116562" cy="399800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r="9080"/>
            <a:stretch/>
          </p:blipFill>
          <p:spPr>
            <a:xfrm>
              <a:off x="1652107" y="2505575"/>
              <a:ext cx="5116562" cy="298234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t="4442" b="1"/>
            <a:stretch/>
          </p:blipFill>
          <p:spPr>
            <a:xfrm>
              <a:off x="1708379" y="1489912"/>
              <a:ext cx="5034154" cy="1015663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73DBE1B-D12A-EAED-5C49-6AD7A24E5407}"/>
              </a:ext>
            </a:extLst>
          </p:cNvPr>
          <p:cNvSpPr/>
          <p:nvPr/>
        </p:nvSpPr>
        <p:spPr>
          <a:xfrm>
            <a:off x="-362710" y="802916"/>
            <a:ext cx="56173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Checking Academic Results</a:t>
            </a:r>
            <a:endParaRPr lang="zh-TW" altLang="en-US" sz="3000" b="1" dirty="0">
              <a:latin typeface="Calibri" panose="020F0502020204030204" pitchFamily="34" charset="0"/>
              <a:cs typeface="Calibri" panose="020F0502020204030204" pitchFamily="34" charset="0"/>
              <a:sym typeface="Orbitron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6414868" y="3931684"/>
            <a:ext cx="1266092" cy="672944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56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>
            <p:extLst/>
          </p:nvPr>
        </p:nvGraphicFramePr>
        <p:xfrm>
          <a:off x="431800" y="0"/>
          <a:ext cx="116205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59" y="4061168"/>
            <a:ext cx="2386903" cy="241541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5246" y="4132022"/>
            <a:ext cx="2260864" cy="227370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40" y="4132022"/>
            <a:ext cx="2260865" cy="228787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78491" y="4061166"/>
            <a:ext cx="2386904" cy="2415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/>
          <a:srcRect l="16270" t="13367" r="11831" b="18121"/>
          <a:stretch/>
        </p:blipFill>
        <p:spPr>
          <a:xfrm rot="19800000">
            <a:off x="7452810" y="960793"/>
            <a:ext cx="1317937" cy="1246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058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2243272" y="1373937"/>
            <a:ext cx="524937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>
              <a:buClr>
                <a:srgbClr val="B7CB01"/>
              </a:buClr>
            </a:pPr>
            <a:r>
              <a:rPr lang="en-US" altLang="zh-TW" kern="0" dirty="0">
                <a:solidFill>
                  <a:srgbClr val="00B050"/>
                </a:solidFill>
                <a:latin typeface="+mn-lt"/>
              </a:rPr>
              <a:t>Completion of Entry Survey </a:t>
            </a:r>
            <a:r>
              <a:rPr lang="zh-TW" altLang="en-US" kern="0" dirty="0">
                <a:solidFill>
                  <a:srgbClr val="00B050"/>
                </a:solidFill>
                <a:latin typeface="+mn-lt"/>
                <a:ea typeface="Microsoft JhengHei" panose="020B0604030504040204" pitchFamily="34" charset="-120"/>
              </a:rPr>
              <a:t>完成入學問卷調查</a:t>
            </a:r>
          </a:p>
          <a:p>
            <a:pPr algn="l">
              <a:buClr>
                <a:srgbClr val="B7CB01"/>
              </a:buClr>
            </a:pPr>
            <a:r>
              <a:rPr lang="zh-TW" altLang="en-US" kern="0" dirty="0">
                <a:solidFill>
                  <a:schemeClr val="bg1"/>
                </a:solidFill>
                <a:latin typeface="+mn-lt"/>
              </a:rPr>
              <a:t/>
            </a: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 algn="l"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/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r>
              <a:rPr lang="en-GB" dirty="0">
                <a:latin typeface="+mn-lt"/>
                <a:ea typeface="Yu Gothic UI" panose="020B0500000000000000" pitchFamily="34" charset="-128"/>
              </a:rPr>
              <a:t/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82436" y="2539861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https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://</a:t>
            </a:r>
            <a:r>
              <a:rPr lang="en-US" sz="1600" dirty="0" smtClean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hkmu.qualtrics.com/jfe/form/SV_bpB3veks5h4YdZc</a:t>
            </a:r>
            <a:r>
              <a:rPr lang="en-US" sz="1600" dirty="0" smtClean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  <a:sym typeface="Microsoft JhengHei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18" y="-144463"/>
            <a:ext cx="3529077" cy="35467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07975" y="382417"/>
            <a:ext cx="78536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Franklin Gothic Demi" panose="020B0703020102020204" pitchFamily="34" charset="0"/>
                <a:cs typeface="Calibri" panose="020F0502020204030204" pitchFamily="34" charset="0"/>
                <a:sym typeface="Orbitron"/>
              </a:rPr>
              <a:t>5. Student card</a:t>
            </a:r>
            <a:endParaRPr lang="en-US" sz="4400" dirty="0">
              <a:latin typeface="Franklin Gothic Demi" panose="020B07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l="16270" t="13367" r="11831" b="18121"/>
          <a:stretch/>
        </p:blipFill>
        <p:spPr>
          <a:xfrm rot="19800000">
            <a:off x="6772463" y="120788"/>
            <a:ext cx="1317937" cy="1246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3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60" y="1966249"/>
            <a:ext cx="6723581" cy="354635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3" name="標題 1"/>
          <p:cNvSpPr txBox="1">
            <a:spLocks/>
          </p:cNvSpPr>
          <p:nvPr/>
        </p:nvSpPr>
        <p:spPr>
          <a:xfrm>
            <a:off x="517344" y="5750246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>
              <a:buClr>
                <a:srgbClr val="B7CB01"/>
              </a:buClr>
            </a:pPr>
            <a:r>
              <a:rPr lang="zh-TW" altLang="en-US" kern="0" dirty="0">
                <a:solidFill>
                  <a:schemeClr val="bg1"/>
                </a:solidFill>
                <a:latin typeface="+mn-lt"/>
              </a:rPr>
              <a:t/>
            </a: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 algn="l"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Google Shape;2737;p32"/>
          <p:cNvSpPr txBox="1">
            <a:spLocks noGrp="1"/>
          </p:cNvSpPr>
          <p:nvPr>
            <p:ph type="title"/>
          </p:nvPr>
        </p:nvSpPr>
        <p:spPr>
          <a:xfrm>
            <a:off x="495879" y="659982"/>
            <a:ext cx="10661118" cy="126173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sz="3200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6. Student </a:t>
            </a:r>
            <a:r>
              <a:rPr lang="en-US" sz="32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Handbook </a:t>
            </a:r>
            <a:r>
              <a:rPr lang="en-US" sz="3200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– </a:t>
            </a:r>
            <a:br>
              <a:rPr lang="en-US" sz="3200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</a:br>
            <a:r>
              <a:rPr lang="en-US" sz="32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'Student </a:t>
            </a:r>
            <a:r>
              <a:rPr lang="en-US" sz="3200" dirty="0">
                <a:solidFill>
                  <a:schemeClr val="bg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disciplines' &amp; 'Academic Integrity‘</a:t>
            </a:r>
            <a:br>
              <a:rPr lang="en-US" sz="3200" dirty="0">
                <a:solidFill>
                  <a:schemeClr val="bg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en-US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  <a:t/>
            </a:r>
            <a:br>
              <a:rPr lang="en-US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</a:br>
            <a:r>
              <a:rPr lang="en-US" dirty="0" smtClean="0">
                <a:solidFill>
                  <a:schemeClr val="bg1"/>
                </a:solidFill>
                <a:latin typeface="Franklin Gothic Demi" panose="020B0703020102020204" pitchFamily="34" charset="0"/>
                <a:ea typeface="微軟正黑體" panose="020B0604030504040204" pitchFamily="34" charset="-12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</a:br>
            <a:r>
              <a:rPr lang="zh-TW" altLang="en-US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  <a:t/>
            </a:r>
            <a:br>
              <a:rPr lang="zh-TW" altLang="en-US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</a:rPr>
            </a:br>
            <a:endParaRPr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Right Arrow 12"/>
          <p:cNvSpPr/>
          <p:nvPr/>
        </p:nvSpPr>
        <p:spPr>
          <a:xfrm rot="7862465">
            <a:off x="3907858" y="2980947"/>
            <a:ext cx="1379275" cy="704141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451" y="0"/>
            <a:ext cx="3722854" cy="3699803"/>
          </a:xfrm>
          <a:prstGeom prst="rect">
            <a:avLst/>
          </a:prstGeom>
        </p:spPr>
      </p:pic>
      <p:sp>
        <p:nvSpPr>
          <p:cNvPr id="16" name="文字方塊 3"/>
          <p:cNvSpPr txBox="1"/>
          <p:nvPr/>
        </p:nvSpPr>
        <p:spPr>
          <a:xfrm>
            <a:off x="621171" y="5474564"/>
            <a:ext cx="8837501" cy="141577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Franklin Gothic Medium" panose="020B0603020102020204" pitchFamily="34" charset="0"/>
              </a:rPr>
              <a:t>“LiPACE Student Area”</a:t>
            </a:r>
            <a:r>
              <a:rPr lang="en-US" sz="1800" b="1" u="sng" dirty="0" smtClean="0">
                <a:latin typeface="Franklin Gothic Medium" panose="020B0603020102020204" pitchFamily="34" charset="0"/>
                <a:ea typeface="Calibri"/>
                <a:cs typeface="Calibri"/>
                <a:sym typeface="Calibri"/>
              </a:rPr>
              <a:t> </a:t>
            </a:r>
          </a:p>
          <a:p>
            <a:r>
              <a:rPr lang="en-US" sz="1800" b="1" dirty="0" smtClean="0">
                <a:latin typeface="Franklin Gothic Medium" panose="020B0603020102020204" pitchFamily="34" charset="0"/>
                <a:hlinkClick r:id="rId4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en-US" sz="1800" b="1" dirty="0">
                <a:latin typeface="Franklin Gothic Medium" panose="020B0603020102020204" pitchFamily="34" charset="0"/>
                <a:hlinkClick r:id="rId4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://www.hkmu.edu.hk/lipace/tc/ftp-student-area/</a:t>
            </a:r>
            <a:endParaRPr lang="en-US" sz="1800" b="1" dirty="0">
              <a:latin typeface="Franklin Gothic Medium" panose="020B0603020102020204" pitchFamily="34" charset="0"/>
            </a:endParaRPr>
          </a:p>
          <a:p>
            <a:pPr lvl="0">
              <a:lnSpc>
                <a:spcPct val="110000"/>
              </a:lnSpc>
              <a:buClr>
                <a:srgbClr val="0070C0"/>
              </a:buClr>
              <a:buSzPct val="100000"/>
            </a:pPr>
            <a:endParaRPr lang="en-US" sz="2000" dirty="0">
              <a:latin typeface="Calibri"/>
              <a:ea typeface="Calibri"/>
              <a:cs typeface="Calibri"/>
              <a:sym typeface="Calibri"/>
            </a:endParaRPr>
          </a:p>
          <a:p>
            <a:endParaRPr lang="en-US" sz="2800" dirty="0"/>
          </a:p>
        </p:txBody>
      </p:sp>
      <p:sp>
        <p:nvSpPr>
          <p:cNvPr id="18" name="Right Arrow 17"/>
          <p:cNvSpPr/>
          <p:nvPr/>
        </p:nvSpPr>
        <p:spPr>
          <a:xfrm rot="7862465">
            <a:off x="1718629" y="4716286"/>
            <a:ext cx="747685" cy="704141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13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548467"/>
            <a:ext cx="6270183" cy="2390994"/>
          </a:xfrm>
        </p:spPr>
        <p:txBody>
          <a:bodyPr/>
          <a:lstStyle/>
          <a:p>
            <a: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語文科目豁免政策</a:t>
            </a:r>
            <a:b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zh-HK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Course Exemption</a:t>
            </a:r>
            <a:endParaRPr lang="zh-HK" altLang="en-US" sz="3500" dirty="0">
              <a:latin typeface="Candara" panose="020E0502030303020204" pitchFamily="34" charset="0"/>
            </a:endParaRPr>
          </a:p>
        </p:txBody>
      </p:sp>
      <p:sp>
        <p:nvSpPr>
          <p:cNvPr id="5" name="Google Shape;2737;p32"/>
          <p:cNvSpPr txBox="1">
            <a:spLocks/>
          </p:cNvSpPr>
          <p:nvPr/>
        </p:nvSpPr>
        <p:spPr>
          <a:xfrm>
            <a:off x="164333" y="5311510"/>
            <a:ext cx="8615072" cy="7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nl-NL" sz="3200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7. </a:t>
            </a:r>
            <a:r>
              <a:rPr lang="en-US" sz="3200" dirty="0">
                <a:solidFill>
                  <a:schemeClr val="bg1"/>
                </a:solidFill>
                <a:latin typeface="Franklin Gothic Medium" panose="020B0603020102020204" pitchFamily="34" charset="0"/>
                <a:ea typeface="Calibri"/>
                <a:cs typeface="Calibri"/>
                <a:sym typeface="Calibri"/>
              </a:rPr>
              <a:t>Language Course </a:t>
            </a:r>
            <a:r>
              <a:rPr lang="en-US" sz="32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/>
                <a:cs typeface="Calibri"/>
                <a:sym typeface="Calibri"/>
              </a:rPr>
              <a:t>Exemption</a:t>
            </a:r>
            <a:r>
              <a:rPr lang="nl-NL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  <a:t/>
            </a:r>
            <a:br>
              <a:rPr lang="nl-NL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</a:br>
            <a:r>
              <a:rPr lang="nl-NL" altLang="zh-TW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  <a:t/>
            </a:r>
            <a:br>
              <a:rPr lang="nl-NL" altLang="zh-TW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</a:br>
            <a:endParaRPr lang="nl-NL" dirty="0">
              <a:solidFill>
                <a:schemeClr val="bg1"/>
              </a:solidFill>
              <a:latin typeface="Franklin Gothic Medium" panose="020B0603020102020204" pitchFamily="34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0344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83502" y="8082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7" name="副標題 4">
            <a:extLst>
              <a:ext uri="{FF2B5EF4-FFF2-40B4-BE49-F238E27FC236}">
                <a16:creationId xmlns:a16="http://schemas.microsoft.com/office/drawing/2014/main" id="{B7A2E843-0FCA-4081-A05F-864B8CF79786}"/>
              </a:ext>
            </a:extLst>
          </p:cNvPr>
          <p:cNvSpPr txBox="1">
            <a:spLocks/>
          </p:cNvSpPr>
          <p:nvPr/>
        </p:nvSpPr>
        <p:spPr>
          <a:xfrm>
            <a:off x="283502" y="1622633"/>
            <a:ext cx="11347745" cy="41021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AutoNum type="arabicPeriod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any qualifications mentioned below: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sub-degree (at QF Level 4) or a post-secondary diploma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offer by a recognized university or higher education institute overseas, or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Bachelor’s degree or above (at QF Level 5 or above)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 Bachelor’s degree or above offered by a recognized university overseas.</a:t>
            </a:r>
          </a:p>
          <a:p>
            <a:pPr marL="514350" indent="-514350" algn="just">
              <a:buAutoNum type="alphaLcParenBoth"/>
            </a:pPr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qualification should be awarded by a university or institute where the </a:t>
            </a:r>
            <a:r>
              <a:rPr lang="en-U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 of instruction and assessments of this qualification must be in English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3103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117018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28021" y="2244880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 startAt="2"/>
            </a:pPr>
            <a:r>
              <a:rPr lang="en-US" sz="28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Completion of a prior Chinese/English course at QF Level 3/4 or above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should be non-career specific.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Business English courses and English courses for Tourism will </a:t>
            </a:r>
            <a:r>
              <a:rPr lang="en-US" sz="26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considered.)</a:t>
            </a:r>
          </a:p>
          <a:p>
            <a:pPr algn="l"/>
            <a:endParaRPr lang="en-US" sz="2600" dirty="0"/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3154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2471" y="1510641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5021" y="2010936"/>
          <a:ext cx="10702380" cy="3800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102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623088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76056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369166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HKDSE Level 3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 </a:t>
                      </a:r>
                      <a:endParaRPr kumimoji="0" lang="en-US" altLang="zh-HK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561848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HKALE/GCE A-level Grade D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minimum of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 each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individual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listening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speaking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5944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8821" y="1409041"/>
            <a:ext cx="1117657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 (cont.)</a:t>
            </a: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IELTS and TOEFL </a:t>
            </a:r>
            <a:r>
              <a:rPr lang="en-US" sz="2200" b="1" u="sng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more than 2 years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the date of the test or final examination to the date of commencement of study at LiPACE.</a:t>
            </a:r>
          </a:p>
          <a:p>
            <a:pPr algn="just"/>
            <a:endParaRPr lang="en-US" sz="1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308" y="1953593"/>
          <a:ext cx="11155868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3699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734235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43400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writing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scored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-60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-79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TEFL/TESOL certification,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CELTA holder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1677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31"/>
          <p:cNvSpPr/>
          <p:nvPr/>
        </p:nvSpPr>
        <p:spPr>
          <a:xfrm>
            <a:off x="826972" y="274856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8" name="Google Shape;2718;p31"/>
          <p:cNvSpPr/>
          <p:nvPr/>
        </p:nvSpPr>
        <p:spPr>
          <a:xfrm>
            <a:off x="826972" y="174307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9" name="Google Shape;2719;p31"/>
          <p:cNvSpPr txBox="1">
            <a:spLocks noGrp="1"/>
          </p:cNvSpPr>
          <p:nvPr>
            <p:ph type="title"/>
          </p:nvPr>
        </p:nvSpPr>
        <p:spPr>
          <a:xfrm>
            <a:off x="963167" y="840176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 required for exemption application</a:t>
            </a:r>
            <a:endParaRPr sz="3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0" name="Google Shape;2720;p31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01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2" name="Google Shape;2722;p31"/>
          <p:cNvSpPr txBox="1">
            <a:spLocks noGrp="1"/>
          </p:cNvSpPr>
          <p:nvPr>
            <p:ph type="title" idx="4"/>
          </p:nvPr>
        </p:nvSpPr>
        <p:spPr>
          <a:xfrm>
            <a:off x="805166" y="2873884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02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4" name="Google Shape;2724;p31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497" cy="10895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</a:t>
            </a:r>
          </a:p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https://www.hkmu.edu.hk/lipace/tc/admission/enrollment-form/</a:t>
            </a: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5" name="Google Shape;2725;p31"/>
          <p:cNvSpPr txBox="1">
            <a:spLocks noGrp="1"/>
          </p:cNvSpPr>
          <p:nvPr>
            <p:ph type="subTitle" idx="6"/>
          </p:nvPr>
        </p:nvSpPr>
        <p:spPr>
          <a:xfrm>
            <a:off x="2817651" y="4704046"/>
            <a:ext cx="4792823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 deadline:</a:t>
            </a:r>
          </a:p>
          <a:p>
            <a:pPr marL="0" indent="0"/>
            <a:r>
              <a:rPr lang="en-US" altLang="zh-TW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2025 (Monday)</a:t>
            </a:r>
            <a:endParaRPr lang="zh-TW" altLang="en-US" sz="2400" b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6" name="Google Shape;2726;p31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946" cy="160886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Qualification certificate awarded by a recognized university/institute/examination body; or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Syllabus from a prior course providing information on learning outcomes, academic standard, coverage, duration and assessment criteria</a:t>
            </a:r>
          </a:p>
          <a:p>
            <a:pPr marL="0" indent="0">
              <a:buClr>
                <a:schemeClr val="dk1"/>
              </a:buClr>
              <a:buSzPts val="1100"/>
            </a:pP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0DE970D1-B8B2-4C3F-B888-17E8B2F46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4141" y="813331"/>
            <a:ext cx="934759" cy="1047817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62548591-91F4-4963-895C-3726DFF06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22" y="4104716"/>
            <a:ext cx="1889822" cy="157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394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1879021" y="7447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 </a:t>
            </a:r>
            <a:r>
              <a:rPr lang="zh-TW" alt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課程事項申請表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C35B281-3FBC-4D56-9B43-DF188AF67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572" y="1361891"/>
            <a:ext cx="6220121" cy="46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327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9" name="Google Shape;314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1800940" y="1778584"/>
            <a:ext cx="2223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contacts</a:t>
            </a:r>
          </a:p>
        </p:txBody>
      </p:sp>
      <p:graphicFrame>
        <p:nvGraphicFramePr>
          <p:cNvPr id="26" name="表格 8">
            <a:extLst>
              <a:ext uri="{FF2B5EF4-FFF2-40B4-BE49-F238E27FC236}">
                <a16:creationId xmlns:a16="http://schemas.microsoft.com/office/drawing/2014/main" id="{D490786D-A359-4EBC-8DE8-2B16CFF4632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49801" y="2301804"/>
          <a:ext cx="8319318" cy="2700000"/>
        </p:xfrm>
        <a:graphic>
          <a:graphicData uri="http://schemas.openxmlformats.org/drawingml/2006/table">
            <a:tbl>
              <a:tblPr firstRow="1" bandRow="1"/>
              <a:tblGrid>
                <a:gridCol w="2773106">
                  <a:extLst>
                    <a:ext uri="{9D8B030D-6E8A-4147-A177-3AD203B41FA5}">
                      <a16:colId xmlns:a16="http://schemas.microsoft.com/office/drawing/2014/main" val="2433385603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69735322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1532619114"/>
                    </a:ext>
                  </a:extLst>
                </a:gridCol>
              </a:tblGrid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68333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Dr. Sylvia SZE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swsze@hkmu.edu.hk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3120 9715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687180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Deputy 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767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Melissa YEUNG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mylyeung@hkmu.edu.hk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942235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Effective Chinese Communication Skills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應用中文傳意技巧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12210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Konnie TANG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kyhtang@hkmu.edu.hk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3120 9822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68389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646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870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2" y="2050794"/>
            <a:ext cx="5216237" cy="295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600" b="1" dirty="0" smtClean="0">
                <a:latin typeface="微軟正黑體"/>
                <a:ea typeface="微軟正黑體"/>
              </a:rPr>
              <a:t>香港都會大學</a:t>
            </a:r>
            <a:r>
              <a:rPr lang="en-US" altLang="zh-CN" sz="3600" b="1" dirty="0" smtClean="0">
                <a:latin typeface="微軟正黑體"/>
                <a:ea typeface="微軟正黑體"/>
              </a:rPr>
              <a:t/>
            </a:r>
            <a:br>
              <a:rPr lang="en-US" altLang="zh-CN" sz="3600" b="1" dirty="0" smtClean="0">
                <a:latin typeface="微軟正黑體"/>
                <a:ea typeface="微軟正黑體"/>
              </a:rPr>
            </a:br>
            <a:r>
              <a:rPr lang="zh-TW" altLang="en-US" sz="3600" b="1" dirty="0" smtClean="0">
                <a:latin typeface="微軟正黑體"/>
                <a:ea typeface="微軟正黑體"/>
              </a:rPr>
              <a:t>李嘉誠專業進修學院</a:t>
            </a:r>
            <a:r>
              <a:rPr lang="en-US" altLang="zh-TW" sz="4000" b="1" dirty="0" smtClean="0">
                <a:latin typeface="微軟正黑體"/>
                <a:ea typeface="微軟正黑體"/>
              </a:rPr>
              <a:t/>
            </a:r>
            <a:br>
              <a:rPr lang="en-US" altLang="zh-TW" sz="4000" b="1" dirty="0" smtClean="0">
                <a:latin typeface="微軟正黑體"/>
                <a:ea typeface="微軟正黑體"/>
              </a:rPr>
            </a:br>
            <a:r>
              <a:rPr lang="zh-TW" altLang="en-US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>課外</a:t>
            </a: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活動、外藉英語老師</a:t>
            </a:r>
            <a:r>
              <a:rPr lang="zh-TW" altLang="en-US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>及</a:t>
            </a:r>
            <a:r>
              <a:rPr lang="en-US" altLang="zh-TW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/>
            </a:r>
            <a:br>
              <a:rPr lang="en-US" altLang="zh-TW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</a:br>
            <a:r>
              <a:rPr lang="zh-TW" altLang="en-US" sz="2800" b="1" dirty="0" smtClean="0">
                <a:solidFill>
                  <a:srgbClr val="6EB62F"/>
                </a:solidFill>
                <a:latin typeface="微軟正黑體"/>
                <a:ea typeface="微軟正黑體"/>
              </a:rPr>
              <a:t>英語</a:t>
            </a: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學習支援</a:t>
            </a: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Heidi Cheng</a:t>
            </a:r>
            <a:r>
              <a:rPr lang="en-HK" sz="3600" dirty="0">
                <a:solidFill>
                  <a:schemeClr val="bg1"/>
                </a:solidFill>
              </a:rPr>
              <a:t/>
            </a:r>
            <a:br>
              <a:rPr lang="en-HK" sz="3600" dirty="0">
                <a:solidFill>
                  <a:schemeClr val="bg1"/>
                </a:solidFill>
              </a:rPr>
            </a:br>
            <a: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  <a:t/>
            </a:r>
            <a:b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5966176" y="5484464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drive.google.com/file/d/1fRO0az-JW6hWbN3-tUWhKmDn5q70_epP/view?usp=sharing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  <p:sp>
        <p:nvSpPr>
          <p:cNvPr id="7" name="Google Shape;2737;p32"/>
          <p:cNvSpPr txBox="1">
            <a:spLocks/>
          </p:cNvSpPr>
          <p:nvPr/>
        </p:nvSpPr>
        <p:spPr>
          <a:xfrm>
            <a:off x="319608" y="75276"/>
            <a:ext cx="3803984" cy="92704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nl-NL" sz="3200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7. </a:t>
            </a:r>
            <a:r>
              <a:rPr lang="en-US" sz="32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/>
                <a:cs typeface="Calibri"/>
                <a:sym typeface="Calibri"/>
              </a:rPr>
              <a:t>NET</a:t>
            </a:r>
            <a:r>
              <a:rPr lang="nl-NL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  <a:t/>
            </a:r>
            <a:br>
              <a:rPr lang="nl-NL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</a:br>
            <a:r>
              <a:rPr lang="nl-NL" altLang="zh-TW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  <a:t/>
            </a:r>
            <a:br>
              <a:rPr lang="nl-NL" altLang="zh-TW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</a:br>
            <a:endParaRPr lang="nl-NL" dirty="0">
              <a:solidFill>
                <a:schemeClr val="bg1"/>
              </a:solidFill>
              <a:latin typeface="Franklin Gothic Medium" panose="020B0603020102020204" pitchFamily="34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348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</a:t>
            </a:r>
            <a:r>
              <a:rPr lang="en-US" altLang="zh-HK" sz="3600" dirty="0" smtClean="0">
                <a:latin typeface="Candara" panose="020E0502030303020204" pitchFamily="34" charset="0"/>
              </a:rPr>
              <a:t>Office</a:t>
            </a:r>
            <a:r>
              <a:rPr lang="en-US" altLang="zh-HK" sz="3600" dirty="0">
                <a:latin typeface="Candara" panose="020E0502030303020204" pitchFamily="34" charset="0"/>
              </a:rPr>
              <a:t/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drive.google.com/file/d/1Rj6_MKb9ElRzNpPh2F2Uau8e_F8BgONH/view?usp=sharing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  <p:sp>
        <p:nvSpPr>
          <p:cNvPr id="7" name="Google Shape;2737;p32"/>
          <p:cNvSpPr txBox="1">
            <a:spLocks/>
          </p:cNvSpPr>
          <p:nvPr/>
        </p:nvSpPr>
        <p:spPr>
          <a:xfrm>
            <a:off x="319608" y="75276"/>
            <a:ext cx="3803984" cy="92704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nl-NL" sz="3200" dirty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t>7. </a:t>
            </a:r>
            <a:r>
              <a:rPr lang="en-US" sz="32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Calibri"/>
                <a:cs typeface="Calibri"/>
                <a:sym typeface="Calibri"/>
              </a:rPr>
              <a:t>SAO</a:t>
            </a:r>
            <a:r>
              <a:rPr lang="nl-NL" altLang="zh-TW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  <a:t/>
            </a:r>
            <a:br>
              <a:rPr lang="nl-NL" altLang="zh-TW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軟正黑體" panose="020B0604030504040204" pitchFamily="34" charset="-120"/>
              </a:rPr>
            </a:br>
            <a:endParaRPr lang="nl-NL" dirty="0">
              <a:solidFill>
                <a:schemeClr val="bg1"/>
              </a:solidFill>
              <a:latin typeface="Franklin Gothic Medium" panose="020B0603020102020204" pitchFamily="34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44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36;p25"/>
          <p:cNvSpPr txBox="1">
            <a:spLocks/>
          </p:cNvSpPr>
          <p:nvPr/>
        </p:nvSpPr>
        <p:spPr>
          <a:xfrm>
            <a:off x="912244" y="1568520"/>
            <a:ext cx="10515600" cy="3650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00B050"/>
              </a:solidFill>
              <a:latin typeface="Franklin Gothic Demi" panose="020B0703020102020204" pitchFamily="34" charset="0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-US" sz="9600" dirty="0" smtClean="0">
                <a:solidFill>
                  <a:srgbClr val="00B050"/>
                </a:solidFill>
                <a:latin typeface="Franklin Gothic Demi" panose="020B0703020102020204" pitchFamily="34" charset="0"/>
                <a:ea typeface="Century Gothic"/>
                <a:cs typeface="Century Gothic"/>
                <a:sym typeface="Century Gothic"/>
              </a:rPr>
              <a:t>Q &amp; A</a:t>
            </a:r>
            <a:endParaRPr lang="en-US" sz="9600" dirty="0" smtClean="0">
              <a:solidFill>
                <a:srgbClr val="FF00FF"/>
              </a:solidFill>
              <a:latin typeface="Franklin Gothic Demi" panose="020B0703020102020204" pitchFamily="34" charset="0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-US" dirty="0" smtClean="0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US" dirty="0" smtClean="0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lang="en-US" dirty="0">
              <a:solidFill>
                <a:srgbClr val="FF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Google Shape;2839;p37"/>
          <p:cNvSpPr txBox="1">
            <a:spLocks/>
          </p:cNvSpPr>
          <p:nvPr/>
        </p:nvSpPr>
        <p:spPr>
          <a:xfrm>
            <a:off x="-420376" y="6028006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</a:p>
          <a:p>
            <a:pPr marL="0" indent="0" algn="r">
              <a:buNone/>
            </a:pPr>
            <a:r>
              <a:rPr lang="en-US" sz="1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Culture and Arts Practice (CCAP)</a:t>
            </a:r>
            <a:endParaRPr lang="en-US" sz="1600"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08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36;p25"/>
          <p:cNvSpPr txBox="1">
            <a:spLocks/>
          </p:cNvSpPr>
          <p:nvPr/>
        </p:nvSpPr>
        <p:spPr>
          <a:xfrm>
            <a:off x="912244" y="1111320"/>
            <a:ext cx="10515600" cy="3650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00B050"/>
              </a:solidFill>
              <a:latin typeface="Franklin Gothic Demi" panose="020B0703020102020204" pitchFamily="34" charset="0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-US" sz="6000" dirty="0" smtClean="0">
                <a:solidFill>
                  <a:srgbClr val="00B050"/>
                </a:solidFill>
                <a:latin typeface="Franklin Gothic Demi" panose="020B0703020102020204" pitchFamily="34" charset="0"/>
                <a:ea typeface="Century Gothic"/>
                <a:cs typeface="Century Gothic"/>
                <a:sym typeface="Century Gothic"/>
              </a:rPr>
              <a:t>YOU DID IT!</a:t>
            </a:r>
          </a:p>
          <a:p>
            <a:pPr algn="ctr"/>
            <a:r>
              <a:rPr lang="en-US" sz="6000" dirty="0" smtClean="0">
                <a:solidFill>
                  <a:srgbClr val="00B050"/>
                </a:solidFill>
                <a:latin typeface="Franklin Gothic Demi" panose="020B0703020102020204" pitchFamily="34" charset="0"/>
                <a:ea typeface="Century Gothic"/>
                <a:cs typeface="Century Gothic"/>
                <a:sym typeface="Century Gothic"/>
              </a:rPr>
              <a:t>See you in new semester!</a:t>
            </a:r>
          </a:p>
          <a:p>
            <a:pPr algn="ctr"/>
            <a:r>
              <a:rPr lang="en-US" dirty="0" smtClean="0">
                <a:solidFill>
                  <a:srgbClr val="FF00FF"/>
                </a:solidFill>
                <a:latin typeface="Franklin Gothic Demi" panose="020B0703020102020204" pitchFamily="34" charset="0"/>
                <a:ea typeface="Century Gothic"/>
                <a:cs typeface="Century Gothic"/>
                <a:sym typeface="Century Gothic"/>
              </a:rPr>
              <a:t>Many thanks!</a:t>
            </a:r>
          </a:p>
          <a:p>
            <a:pPr algn="ctr"/>
            <a:r>
              <a:rPr lang="en-US" dirty="0" smtClean="0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US" dirty="0" smtClean="0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lang="en-US" dirty="0">
              <a:solidFill>
                <a:srgbClr val="FF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Google Shape;2839;p37"/>
          <p:cNvSpPr txBox="1">
            <a:spLocks/>
          </p:cNvSpPr>
          <p:nvPr/>
        </p:nvSpPr>
        <p:spPr>
          <a:xfrm>
            <a:off x="-420376" y="6028006"/>
            <a:ext cx="10789920" cy="16599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Higher Diploma in </a:t>
            </a:r>
          </a:p>
          <a:p>
            <a:pPr marL="0" indent="0" algn="r">
              <a:buNone/>
            </a:pPr>
            <a:r>
              <a:rPr lang="en-US" sz="1600" b="1" dirty="0" smtClean="0">
                <a:solidFill>
                  <a:srgbClr val="00B050"/>
                </a:solidFill>
                <a:latin typeface="Franklin Gothic Medium" panose="020B0603020102020204" pitchFamily="34" charset="0"/>
                <a:cs typeface="Calibri" panose="020F0502020204030204" pitchFamily="34" charset="0"/>
              </a:rPr>
              <a:t>Creative Culture and Arts Practice (CCAP)</a:t>
            </a:r>
            <a:endParaRPr lang="en-US" sz="1600" b="1" dirty="0">
              <a:solidFill>
                <a:srgbClr val="00B050"/>
              </a:solidFill>
              <a:latin typeface="Franklin Gothic Medium" panose="020B0603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7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8EE4A5-2907-458F-839C-857B5FB77A00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e7afdde9-2082-487c-b69f-53c33eac3cd6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6BAFE8-8507-4A59-B3AD-417E96385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169F16-2CDD-466E-B9D4-B9E207D256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5846</TotalTime>
  <Words>1836</Words>
  <Application>Microsoft Office PowerPoint</Application>
  <PresentationFormat>Widescreen</PresentationFormat>
  <Paragraphs>357</Paragraphs>
  <Slides>52</Slides>
  <Notes>35</Notes>
  <HiddenSlides>1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8" baseType="lpstr">
      <vt:lpstr>Poppins</vt:lpstr>
      <vt:lpstr>新細明體</vt:lpstr>
      <vt:lpstr>Century Gothic</vt:lpstr>
      <vt:lpstr>Franklin Gothic Book</vt:lpstr>
      <vt:lpstr>Candara</vt:lpstr>
      <vt:lpstr>微軟正黑體</vt:lpstr>
      <vt:lpstr>Calibri</vt:lpstr>
      <vt:lpstr>Wingdings</vt:lpstr>
      <vt:lpstr>Franklin Gothic Medium</vt:lpstr>
      <vt:lpstr>Arial</vt:lpstr>
      <vt:lpstr>微軟正黑體</vt:lpstr>
      <vt:lpstr>Times New Roman</vt:lpstr>
      <vt:lpstr>Franklin Gothic Demi</vt:lpstr>
      <vt:lpstr>Orbitron</vt:lpstr>
      <vt:lpstr>Yu Gothic UI</vt:lpstr>
      <vt:lpstr>Corporate Social Responsibility Plan Project Proposal by Slidesgo</vt:lpstr>
      <vt:lpstr>PowerPoint Presentation</vt:lpstr>
      <vt:lpstr>Dean's Speech 院長致辭</vt:lpstr>
      <vt:lpstr>PowerPoint Presentation</vt:lpstr>
      <vt:lpstr>Key Staffs of LiPACE 學院重要成員    Associate Directors  副院長</vt:lpstr>
      <vt:lpstr>PowerPoint Presentation</vt:lpstr>
      <vt:lpstr>PowerPoint Presentation</vt:lpstr>
      <vt:lpstr>PowerPoint Presentation</vt:lpstr>
      <vt:lpstr>4 semesters, semester A &amp; B each academic year</vt:lpstr>
      <vt:lpstr>PowerPoint Presentation</vt:lpstr>
      <vt:lpstr>  Programme Type &amp; Study Pathway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FHDCCAP Timetable (Class 1)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Activation of O365 </vt:lpstr>
      <vt:lpstr>4. Online Learning Environment (OLE)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6. Student Handbook –  'Student disciplines' &amp; 'Academic Integrity‘     </vt:lpstr>
      <vt:lpstr>語文科目豁免政策 Language Course Exemption</vt:lpstr>
      <vt:lpstr>PowerPoint Presentation</vt:lpstr>
      <vt:lpstr>PowerPoint Presentation</vt:lpstr>
      <vt:lpstr>PowerPoint Presentation</vt:lpstr>
      <vt:lpstr>PowerPoint Presentation</vt:lpstr>
      <vt:lpstr>Documents required for exemption application</vt:lpstr>
      <vt:lpstr>PowerPoint Presentation</vt:lpstr>
      <vt:lpstr>PowerPoint Presentation</vt:lpstr>
      <vt:lpstr>香港都會大學 李嘉誠專業進修學院 課外活動、外藉英語老師及 英語學習支援  Heidi Cheng  </vt:lpstr>
      <vt:lpstr>Student Affairs Office 學生事務處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Jan CHAU Hon Wai</dc:creator>
  <cp:lastModifiedBy>May YANG Mei King</cp:lastModifiedBy>
  <cp:revision>112</cp:revision>
  <dcterms:modified xsi:type="dcterms:W3CDTF">2025-08-21T07:25:46Z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