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4"/>
  </p:sldMasterIdLst>
  <p:notesMasterIdLst>
    <p:notesMasterId r:id="rId43"/>
  </p:notesMasterIdLst>
  <p:sldIdLst>
    <p:sldId id="256" r:id="rId5"/>
    <p:sldId id="377" r:id="rId6"/>
    <p:sldId id="378" r:id="rId7"/>
    <p:sldId id="399" r:id="rId8"/>
    <p:sldId id="401" r:id="rId9"/>
    <p:sldId id="355" r:id="rId10"/>
    <p:sldId id="375" r:id="rId11"/>
    <p:sldId id="297" r:id="rId12"/>
    <p:sldId id="296" r:id="rId13"/>
    <p:sldId id="383" r:id="rId14"/>
    <p:sldId id="381" r:id="rId15"/>
    <p:sldId id="382" r:id="rId16"/>
    <p:sldId id="461" r:id="rId17"/>
    <p:sldId id="458" r:id="rId18"/>
    <p:sldId id="380" r:id="rId19"/>
    <p:sldId id="264" r:id="rId20"/>
    <p:sldId id="434" r:id="rId21"/>
    <p:sldId id="456" r:id="rId22"/>
    <p:sldId id="435" r:id="rId23"/>
    <p:sldId id="438" r:id="rId24"/>
    <p:sldId id="440" r:id="rId25"/>
    <p:sldId id="285" r:id="rId26"/>
    <p:sldId id="293" r:id="rId27"/>
    <p:sldId id="455" r:id="rId28"/>
    <p:sldId id="277" r:id="rId29"/>
    <p:sldId id="276" r:id="rId30"/>
    <p:sldId id="376" r:id="rId31"/>
    <p:sldId id="274" r:id="rId32"/>
    <p:sldId id="279" r:id="rId33"/>
    <p:sldId id="280" r:id="rId34"/>
    <p:sldId id="273" r:id="rId35"/>
    <p:sldId id="281" r:id="rId36"/>
    <p:sldId id="427" r:id="rId37"/>
    <p:sldId id="459" r:id="rId38"/>
    <p:sldId id="294" r:id="rId39"/>
    <p:sldId id="460" r:id="rId40"/>
    <p:sldId id="395" r:id="rId41"/>
    <p:sldId id="396" r:id="rId42"/>
  </p:sldIdLst>
  <p:sldSz cx="12192000" cy="6858000"/>
  <p:notesSz cx="6858000" cy="9144000"/>
  <p:embeddedFontLst>
    <p:embeddedFont>
      <p:font typeface="Noto Sans TC" panose="020B0200000000000000" pitchFamily="34" charset="-128"/>
      <p:regular r:id="rId44"/>
      <p:bold r:id="rId45"/>
      <p:italic r:id="rId46"/>
      <p:boldItalic r:id="rId47"/>
    </p:embeddedFont>
    <p:embeddedFont>
      <p:font typeface="新細明體" panose="02020500000000000000" pitchFamily="18" charset="-120"/>
      <p:regular r:id="rId48"/>
    </p:embeddedFont>
    <p:embeddedFont>
      <p:font typeface="Arial Bold" panose="020B0704020202020204" pitchFamily="34" charset="0"/>
      <p:regular r:id="rId49"/>
      <p:bold r:id="rId50"/>
      <p:italic r:id="rId51"/>
      <p:boldItalic r:id="rId52"/>
    </p:embeddedFont>
    <p:embeddedFont>
      <p:font typeface="Candara" panose="020E0502030303020204" pitchFamily="34" charset="0"/>
      <p:regular r:id="rId53"/>
      <p:bold r:id="rId54"/>
      <p:italic r:id="rId55"/>
      <p:boldItalic r:id="rId56"/>
    </p:embeddedFont>
    <p:embeddedFont>
      <p:font typeface="Century Gothic" panose="020B0502020202020204" pitchFamily="34" charset="0"/>
      <p:regular r:id="rId57"/>
      <p:bold r:id="rId58"/>
      <p:italic r:id="rId59"/>
      <p:boldItalic r:id="rId60"/>
    </p:embeddedFont>
    <p:embeddedFont>
      <p:font typeface="Microsoft JhengHei" panose="020B0604030504040204" pitchFamily="34" charset="-120"/>
      <p:regular r:id="rId61"/>
      <p:bold r:id="rId62"/>
    </p:embeddedFont>
    <p:embeddedFont>
      <p:font typeface="Orbitron" pitchFamily="2" charset="0"/>
      <p:regular r:id="rId63"/>
      <p:bold r:id="rId64"/>
    </p:embeddedFont>
    <p:embeddedFont>
      <p:font typeface="Poppins" pitchFamily="2" charset="77"/>
      <p:regular r:id="rId65"/>
      <p:bold r:id="rId66"/>
      <p:italic r:id="rId67"/>
      <p:boldItalic r:id="rId6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9AA0A6"/>
          </p15:clr>
        </p15:guide>
        <p15:guide id="2" pos="3840" userDrawn="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AB30"/>
    <a:srgbClr val="C72105"/>
    <a:srgbClr val="E2AC00"/>
    <a:srgbClr val="7FBE25"/>
    <a:srgbClr val="1677AE"/>
    <a:srgbClr val="BCE2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C33CC9-FD2D-944E-8279-051F35BB3A5F}" v="100" dt="2025-08-22T08:51:21.106"/>
  </p1510:revLst>
</p1510:revInfo>
</file>

<file path=ppt/tableStyles.xml><?xml version="1.0" encoding="utf-8"?>
<a:tblStyleLst xmlns:a="http://schemas.openxmlformats.org/drawingml/2006/main" def="{88F03135-74A5-4267-A433-6338CDBE4B8F}">
  <a:tblStyle styleId="{88F03135-74A5-4267-A433-6338CDBE4B8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1D49FE2-388E-4BE7-BFBF-E8CE63BD1EF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07" autoAdjust="0"/>
    <p:restoredTop sz="94655"/>
  </p:normalViewPr>
  <p:slideViewPr>
    <p:cSldViewPr snapToGrid="0">
      <p:cViewPr varScale="1">
        <p:scale>
          <a:sx n="195" d="100"/>
          <a:sy n="195" d="100"/>
        </p:scale>
        <p:origin x="352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font" Target="fonts/font4.fntdata"/><Relationship Id="rId63" Type="http://schemas.openxmlformats.org/officeDocument/2006/relationships/font" Target="fonts/font20.fntdata"/><Relationship Id="rId68" Type="http://schemas.openxmlformats.org/officeDocument/2006/relationships/font" Target="fonts/font25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font" Target="fonts/font15.fntdata"/><Relationship Id="rId66" Type="http://schemas.openxmlformats.org/officeDocument/2006/relationships/font" Target="fonts/font23.fntdata"/><Relationship Id="rId74" Type="http://schemas.microsoft.com/office/2015/10/relationships/revisionInfo" Target="revisionInfo.xml"/><Relationship Id="rId5" Type="http://schemas.openxmlformats.org/officeDocument/2006/relationships/slide" Target="slides/slide1.xml"/><Relationship Id="rId61" Type="http://schemas.openxmlformats.org/officeDocument/2006/relationships/font" Target="fonts/font18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font" Target="fonts/font13.fntdata"/><Relationship Id="rId64" Type="http://schemas.openxmlformats.org/officeDocument/2006/relationships/font" Target="fonts/font21.fntdata"/><Relationship Id="rId69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font" Target="fonts/font8.fntdata"/><Relationship Id="rId72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3.fntdata"/><Relationship Id="rId59" Type="http://schemas.openxmlformats.org/officeDocument/2006/relationships/font" Target="fonts/font16.fntdata"/><Relationship Id="rId67" Type="http://schemas.openxmlformats.org/officeDocument/2006/relationships/font" Target="fonts/font24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11.fntdata"/><Relationship Id="rId62" Type="http://schemas.openxmlformats.org/officeDocument/2006/relationships/font" Target="fonts/font19.fntdata"/><Relationship Id="rId7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6.fntdata"/><Relationship Id="rId57" Type="http://schemas.openxmlformats.org/officeDocument/2006/relationships/font" Target="fonts/font14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60" Type="http://schemas.openxmlformats.org/officeDocument/2006/relationships/font" Target="fonts/font17.fntdata"/><Relationship Id="rId65" Type="http://schemas.openxmlformats.org/officeDocument/2006/relationships/font" Target="fonts/font22.fntdata"/><Relationship Id="rId73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font" Target="fonts/font7.fntdata"/><Relationship Id="rId55" Type="http://schemas.openxmlformats.org/officeDocument/2006/relationships/font" Target="fonts/font12.fntdata"/><Relationship Id="rId7" Type="http://schemas.openxmlformats.org/officeDocument/2006/relationships/slide" Target="slides/slide3.xml"/><Relationship Id="rId7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hwchau" userId="a0c4de48-d68c-4810-a617-a0674e14765e" providerId="ADAL" clId="{15C33CC9-FD2D-944E-8279-051F35BB3A5F}"/>
    <pc:docChg chg="undo custSel addSld delSld modSld sldOrd">
      <pc:chgData name="jhwchau" userId="a0c4de48-d68c-4810-a617-a0674e14765e" providerId="ADAL" clId="{15C33CC9-FD2D-944E-8279-051F35BB3A5F}" dt="2025-08-22T08:52:24.807" v="823" actId="14100"/>
      <pc:docMkLst>
        <pc:docMk/>
      </pc:docMkLst>
      <pc:sldChg chg="modSp add del mod">
        <pc:chgData name="jhwchau" userId="a0c4de48-d68c-4810-a617-a0674e14765e" providerId="ADAL" clId="{15C33CC9-FD2D-944E-8279-051F35BB3A5F}" dt="2025-08-22T07:46:09.580" v="315" actId="2696"/>
        <pc:sldMkLst>
          <pc:docMk/>
          <pc:sldMk cId="2709356161" sldId="261"/>
        </pc:sldMkLst>
        <pc:spChg chg="mod">
          <ac:chgData name="jhwchau" userId="a0c4de48-d68c-4810-a617-a0674e14765e" providerId="ADAL" clId="{15C33CC9-FD2D-944E-8279-051F35BB3A5F}" dt="2025-08-22T07:45:14.969" v="310" actId="6549"/>
          <ac:spMkLst>
            <pc:docMk/>
            <pc:sldMk cId="2709356161" sldId="261"/>
            <ac:spMk id="4" creationId="{00000000-0000-0000-0000-000000000000}"/>
          </ac:spMkLst>
        </pc:spChg>
      </pc:sldChg>
      <pc:sldChg chg="modSp add del mod">
        <pc:chgData name="jhwchau" userId="a0c4de48-d68c-4810-a617-a0674e14765e" providerId="ADAL" clId="{15C33CC9-FD2D-944E-8279-051F35BB3A5F}" dt="2025-08-22T07:46:42.740" v="322" actId="2696"/>
        <pc:sldMkLst>
          <pc:docMk/>
          <pc:sldMk cId="3727438817" sldId="261"/>
        </pc:sldMkLst>
        <pc:spChg chg="mod">
          <ac:chgData name="jhwchau" userId="a0c4de48-d68c-4810-a617-a0674e14765e" providerId="ADAL" clId="{15C33CC9-FD2D-944E-8279-051F35BB3A5F}" dt="2025-08-22T07:46:22.518" v="317" actId="21"/>
          <ac:spMkLst>
            <pc:docMk/>
            <pc:sldMk cId="3727438817" sldId="261"/>
            <ac:spMk id="3" creationId="{00000000-0000-0000-0000-000000000000}"/>
          </ac:spMkLst>
        </pc:spChg>
        <pc:spChg chg="mod">
          <ac:chgData name="jhwchau" userId="a0c4de48-d68c-4810-a617-a0674e14765e" providerId="ADAL" clId="{15C33CC9-FD2D-944E-8279-051F35BB3A5F}" dt="2025-08-22T07:46:37.826" v="321" actId="21"/>
          <ac:spMkLst>
            <pc:docMk/>
            <pc:sldMk cId="3727438817" sldId="261"/>
            <ac:spMk id="4" creationId="{00000000-0000-0000-0000-000000000000}"/>
          </ac:spMkLst>
        </pc:spChg>
      </pc:sldChg>
      <pc:sldChg chg="add del">
        <pc:chgData name="jhwchau" userId="a0c4de48-d68c-4810-a617-a0674e14765e" providerId="ADAL" clId="{15C33CC9-FD2D-944E-8279-051F35BB3A5F}" dt="2025-08-22T07:46:09.580" v="315" actId="2696"/>
        <pc:sldMkLst>
          <pc:docMk/>
          <pc:sldMk cId="1505851339" sldId="264"/>
        </pc:sldMkLst>
      </pc:sldChg>
      <pc:sldChg chg="addSp delSp modSp add mod">
        <pc:chgData name="jhwchau" userId="a0c4de48-d68c-4810-a617-a0674e14765e" providerId="ADAL" clId="{15C33CC9-FD2D-944E-8279-051F35BB3A5F}" dt="2025-08-22T08:16:47.751" v="510" actId="21"/>
        <pc:sldMkLst>
          <pc:docMk/>
          <pc:sldMk cId="2786050667" sldId="264"/>
        </pc:sldMkLst>
        <pc:picChg chg="del">
          <ac:chgData name="jhwchau" userId="a0c4de48-d68c-4810-a617-a0674e14765e" providerId="ADAL" clId="{15C33CC9-FD2D-944E-8279-051F35BB3A5F}" dt="2025-08-22T08:02:27.201" v="400" actId="478"/>
          <ac:picMkLst>
            <pc:docMk/>
            <pc:sldMk cId="2786050667" sldId="264"/>
            <ac:picMk id="2" creationId="{00000000-0000-0000-0000-000000000000}"/>
          </ac:picMkLst>
        </pc:picChg>
        <pc:picChg chg="add mod">
          <ac:chgData name="jhwchau" userId="a0c4de48-d68c-4810-a617-a0674e14765e" providerId="ADAL" clId="{15C33CC9-FD2D-944E-8279-051F35BB3A5F}" dt="2025-08-22T08:02:59.450" v="405" actId="14100"/>
          <ac:picMkLst>
            <pc:docMk/>
            <pc:sldMk cId="2786050667" sldId="264"/>
            <ac:picMk id="4" creationId="{914FC514-F43B-47DC-33B4-AEA4B3061C54}"/>
          </ac:picMkLst>
        </pc:picChg>
        <pc:picChg chg="add del mod">
          <ac:chgData name="jhwchau" userId="a0c4de48-d68c-4810-a617-a0674e14765e" providerId="ADAL" clId="{15C33CC9-FD2D-944E-8279-051F35BB3A5F}" dt="2025-08-22T08:16:47.751" v="510" actId="21"/>
          <ac:picMkLst>
            <pc:docMk/>
            <pc:sldMk cId="2786050667" sldId="264"/>
            <ac:picMk id="6" creationId="{CED27DC1-18B4-2481-94AC-21866EBC88A8}"/>
          </ac:picMkLst>
        </pc:picChg>
      </pc:sldChg>
      <pc:sldChg chg="addSp delSp modSp mod">
        <pc:chgData name="jhwchau" userId="a0c4de48-d68c-4810-a617-a0674e14765e" providerId="ADAL" clId="{15C33CC9-FD2D-944E-8279-051F35BB3A5F}" dt="2025-08-22T08:27:40.721" v="546" actId="1076"/>
        <pc:sldMkLst>
          <pc:docMk/>
          <pc:sldMk cId="2084895822" sldId="279"/>
        </pc:sldMkLst>
        <pc:spChg chg="mod">
          <ac:chgData name="jhwchau" userId="a0c4de48-d68c-4810-a617-a0674e14765e" providerId="ADAL" clId="{15C33CC9-FD2D-944E-8279-051F35BB3A5F}" dt="2025-08-22T08:27:38.452" v="545" actId="1076"/>
          <ac:spMkLst>
            <pc:docMk/>
            <pc:sldMk cId="2084895822" sldId="279"/>
            <ac:spMk id="3" creationId="{00000000-0000-0000-0000-000000000000}"/>
          </ac:spMkLst>
        </pc:spChg>
        <pc:picChg chg="mod">
          <ac:chgData name="jhwchau" userId="a0c4de48-d68c-4810-a617-a0674e14765e" providerId="ADAL" clId="{15C33CC9-FD2D-944E-8279-051F35BB3A5F}" dt="2025-08-22T08:27:36.107" v="544" actId="14100"/>
          <ac:picMkLst>
            <pc:docMk/>
            <pc:sldMk cId="2084895822" sldId="279"/>
            <ac:picMk id="2" creationId="{00000000-0000-0000-0000-000000000000}"/>
          </ac:picMkLst>
        </pc:picChg>
        <pc:picChg chg="add del mod">
          <ac:chgData name="jhwchau" userId="a0c4de48-d68c-4810-a617-a0674e14765e" providerId="ADAL" clId="{15C33CC9-FD2D-944E-8279-051F35BB3A5F}" dt="2025-08-22T08:27:29.316" v="543" actId="478"/>
          <ac:picMkLst>
            <pc:docMk/>
            <pc:sldMk cId="2084895822" sldId="279"/>
            <ac:picMk id="6" creationId="{15A2BADD-CBB1-083A-46AB-926D396E08DF}"/>
          </ac:picMkLst>
        </pc:picChg>
        <pc:cxnChg chg="mod">
          <ac:chgData name="jhwchau" userId="a0c4de48-d68c-4810-a617-a0674e14765e" providerId="ADAL" clId="{15C33CC9-FD2D-944E-8279-051F35BB3A5F}" dt="2025-08-22T08:27:40.721" v="546" actId="1076"/>
          <ac:cxnSpMkLst>
            <pc:docMk/>
            <pc:sldMk cId="2084895822" sldId="279"/>
            <ac:cxnSpMk id="4" creationId="{00000000-0000-0000-0000-000000000000}"/>
          </ac:cxnSpMkLst>
        </pc:cxnChg>
      </pc:sldChg>
      <pc:sldChg chg="delSp modSp add mod">
        <pc:chgData name="jhwchau" userId="a0c4de48-d68c-4810-a617-a0674e14765e" providerId="ADAL" clId="{15C33CC9-FD2D-944E-8279-051F35BB3A5F}" dt="2025-08-22T08:07:51.190" v="418" actId="1076"/>
        <pc:sldMkLst>
          <pc:docMk/>
          <pc:sldMk cId="3256392860" sldId="294"/>
        </pc:sldMkLst>
        <pc:spChg chg="mod">
          <ac:chgData name="jhwchau" userId="a0c4de48-d68c-4810-a617-a0674e14765e" providerId="ADAL" clId="{15C33CC9-FD2D-944E-8279-051F35BB3A5F}" dt="2025-08-22T08:07:47.972" v="417" actId="122"/>
          <ac:spMkLst>
            <pc:docMk/>
            <pc:sldMk cId="3256392860" sldId="294"/>
            <ac:spMk id="3" creationId="{00000000-0000-0000-0000-000000000000}"/>
          </ac:spMkLst>
        </pc:spChg>
        <pc:picChg chg="mod">
          <ac:chgData name="jhwchau" userId="a0c4de48-d68c-4810-a617-a0674e14765e" providerId="ADAL" clId="{15C33CC9-FD2D-944E-8279-051F35BB3A5F}" dt="2025-08-22T08:07:51.190" v="418" actId="1076"/>
          <ac:picMkLst>
            <pc:docMk/>
            <pc:sldMk cId="3256392860" sldId="294"/>
            <ac:picMk id="9" creationId="{DC84E337-E235-4C03-984E-E57215289976}"/>
          </ac:picMkLst>
        </pc:picChg>
        <pc:picChg chg="del">
          <ac:chgData name="jhwchau" userId="a0c4de48-d68c-4810-a617-a0674e14765e" providerId="ADAL" clId="{15C33CC9-FD2D-944E-8279-051F35BB3A5F}" dt="2025-08-22T08:06:45.019" v="415" actId="478"/>
          <ac:picMkLst>
            <pc:docMk/>
            <pc:sldMk cId="3256392860" sldId="294"/>
            <ac:picMk id="11" creationId="{6418AAE7-2FD7-4BF3-A404-8B6272F53331}"/>
          </ac:picMkLst>
        </pc:picChg>
      </pc:sldChg>
      <pc:sldChg chg="add del">
        <pc:chgData name="jhwchau" userId="a0c4de48-d68c-4810-a617-a0674e14765e" providerId="ADAL" clId="{15C33CC9-FD2D-944E-8279-051F35BB3A5F}" dt="2025-08-22T08:28:11.259" v="547" actId="2696"/>
        <pc:sldMkLst>
          <pc:docMk/>
          <pc:sldMk cId="1254659588" sldId="296"/>
        </pc:sldMkLst>
      </pc:sldChg>
      <pc:sldChg chg="del ord">
        <pc:chgData name="jhwchau" userId="a0c4de48-d68c-4810-a617-a0674e14765e" providerId="ADAL" clId="{15C33CC9-FD2D-944E-8279-051F35BB3A5F}" dt="2025-08-22T08:14:48.356" v="503" actId="2696"/>
        <pc:sldMkLst>
          <pc:docMk/>
          <pc:sldMk cId="1351226573" sldId="296"/>
        </pc:sldMkLst>
      </pc:sldChg>
      <pc:sldChg chg="modSp add mod">
        <pc:chgData name="jhwchau" userId="a0c4de48-d68c-4810-a617-a0674e14765e" providerId="ADAL" clId="{15C33CC9-FD2D-944E-8279-051F35BB3A5F}" dt="2025-08-22T08:34:59.693" v="775" actId="1076"/>
        <pc:sldMkLst>
          <pc:docMk/>
          <pc:sldMk cId="4023372192" sldId="296"/>
        </pc:sldMkLst>
        <pc:spChg chg="mod">
          <ac:chgData name="jhwchau" userId="a0c4de48-d68c-4810-a617-a0674e14765e" providerId="ADAL" clId="{15C33CC9-FD2D-944E-8279-051F35BB3A5F}" dt="2025-08-22T08:34:55.585" v="774" actId="1076"/>
          <ac:spMkLst>
            <pc:docMk/>
            <pc:sldMk cId="4023372192" sldId="296"/>
            <ac:spMk id="4" creationId="{00000000-0000-0000-0000-000000000000}"/>
          </ac:spMkLst>
        </pc:spChg>
        <pc:graphicFrameChg chg="mod modGraphic">
          <ac:chgData name="jhwchau" userId="a0c4de48-d68c-4810-a617-a0674e14765e" providerId="ADAL" clId="{15C33CC9-FD2D-944E-8279-051F35BB3A5F}" dt="2025-08-22T08:34:59.693" v="775" actId="1076"/>
          <ac:graphicFrameMkLst>
            <pc:docMk/>
            <pc:sldMk cId="4023372192" sldId="296"/>
            <ac:graphicFrameMk id="3" creationId="{2323656C-1D43-C15F-190A-17BDD6BAE1F1}"/>
          </ac:graphicFrameMkLst>
        </pc:graphicFrameChg>
      </pc:sldChg>
      <pc:sldChg chg="add del">
        <pc:chgData name="jhwchau" userId="a0c4de48-d68c-4810-a617-a0674e14765e" providerId="ADAL" clId="{15C33CC9-FD2D-944E-8279-051F35BB3A5F}" dt="2025-08-22T08:15:06.705" v="505" actId="2696"/>
        <pc:sldMkLst>
          <pc:docMk/>
          <pc:sldMk cId="4050251307" sldId="296"/>
        </pc:sldMkLst>
      </pc:sldChg>
      <pc:sldChg chg="modSp add mod">
        <pc:chgData name="jhwchau" userId="a0c4de48-d68c-4810-a617-a0674e14765e" providerId="ADAL" clId="{15C33CC9-FD2D-944E-8279-051F35BB3A5F}" dt="2025-08-22T08:36:29.471" v="784" actId="20577"/>
        <pc:sldMkLst>
          <pc:docMk/>
          <pc:sldMk cId="532128542" sldId="297"/>
        </pc:sldMkLst>
        <pc:spChg chg="mod">
          <ac:chgData name="jhwchau" userId="a0c4de48-d68c-4810-a617-a0674e14765e" providerId="ADAL" clId="{15C33CC9-FD2D-944E-8279-051F35BB3A5F}" dt="2025-08-22T08:36:29.471" v="784" actId="20577"/>
          <ac:spMkLst>
            <pc:docMk/>
            <pc:sldMk cId="532128542" sldId="297"/>
            <ac:spMk id="3" creationId="{00000000-0000-0000-0000-000000000000}"/>
          </ac:spMkLst>
        </pc:spChg>
      </pc:sldChg>
      <pc:sldChg chg="del ord">
        <pc:chgData name="jhwchau" userId="a0c4de48-d68c-4810-a617-a0674e14765e" providerId="ADAL" clId="{15C33CC9-FD2D-944E-8279-051F35BB3A5F}" dt="2025-08-22T08:14:48.356" v="503" actId="2696"/>
        <pc:sldMkLst>
          <pc:docMk/>
          <pc:sldMk cId="1295287812" sldId="297"/>
        </pc:sldMkLst>
      </pc:sldChg>
      <pc:sldChg chg="add del">
        <pc:chgData name="jhwchau" userId="a0c4de48-d68c-4810-a617-a0674e14765e" providerId="ADAL" clId="{15C33CC9-FD2D-944E-8279-051F35BB3A5F}" dt="2025-08-22T08:28:11.259" v="547" actId="2696"/>
        <pc:sldMkLst>
          <pc:docMk/>
          <pc:sldMk cId="2516638235" sldId="297"/>
        </pc:sldMkLst>
      </pc:sldChg>
      <pc:sldChg chg="add del">
        <pc:chgData name="jhwchau" userId="a0c4de48-d68c-4810-a617-a0674e14765e" providerId="ADAL" clId="{15C33CC9-FD2D-944E-8279-051F35BB3A5F}" dt="2025-08-22T08:15:06.705" v="505" actId="2696"/>
        <pc:sldMkLst>
          <pc:docMk/>
          <pc:sldMk cId="2553542450" sldId="297"/>
        </pc:sldMkLst>
      </pc:sldChg>
      <pc:sldChg chg="delSp modSp add del mod">
        <pc:chgData name="jhwchau" userId="a0c4de48-d68c-4810-a617-a0674e14765e" providerId="ADAL" clId="{15C33CC9-FD2D-944E-8279-051F35BB3A5F}" dt="2025-08-22T08:03:42.704" v="407" actId="2696"/>
        <pc:sldMkLst>
          <pc:docMk/>
          <pc:sldMk cId="3300005406" sldId="370"/>
        </pc:sldMkLst>
        <pc:spChg chg="mod">
          <ac:chgData name="jhwchau" userId="a0c4de48-d68c-4810-a617-a0674e14765e" providerId="ADAL" clId="{15C33CC9-FD2D-944E-8279-051F35BB3A5F}" dt="2025-08-22T07:42:47.901" v="308" actId="1076"/>
          <ac:spMkLst>
            <pc:docMk/>
            <pc:sldMk cId="3300005406" sldId="370"/>
            <ac:spMk id="2" creationId="{00000000-0000-0000-0000-000000000000}"/>
          </ac:spMkLst>
        </pc:spChg>
        <pc:spChg chg="del mod">
          <ac:chgData name="jhwchau" userId="a0c4de48-d68c-4810-a617-a0674e14765e" providerId="ADAL" clId="{15C33CC9-FD2D-944E-8279-051F35BB3A5F}" dt="2025-08-22T07:42:05.313" v="298" actId="478"/>
          <ac:spMkLst>
            <pc:docMk/>
            <pc:sldMk cId="3300005406" sldId="370"/>
            <ac:spMk id="5" creationId="{00000000-0000-0000-0000-000000000000}"/>
          </ac:spMkLst>
        </pc:spChg>
      </pc:sldChg>
      <pc:sldChg chg="del">
        <pc:chgData name="jhwchau" userId="a0c4de48-d68c-4810-a617-a0674e14765e" providerId="ADAL" clId="{15C33CC9-FD2D-944E-8279-051F35BB3A5F}" dt="2025-08-22T07:12:01.299" v="0" actId="2696"/>
        <pc:sldMkLst>
          <pc:docMk/>
          <pc:sldMk cId="3532357568" sldId="374"/>
        </pc:sldMkLst>
      </pc:sldChg>
      <pc:sldChg chg="add del">
        <pc:chgData name="jhwchau" userId="a0c4de48-d68c-4810-a617-a0674e14765e" providerId="ADAL" clId="{15C33CC9-FD2D-944E-8279-051F35BB3A5F}" dt="2025-08-22T07:46:09.580" v="315" actId="2696"/>
        <pc:sldMkLst>
          <pc:docMk/>
          <pc:sldMk cId="3304305659" sldId="380"/>
        </pc:sldMkLst>
      </pc:sldChg>
      <pc:sldChg chg="addSp delSp modSp add mod">
        <pc:chgData name="jhwchau" userId="a0c4de48-d68c-4810-a617-a0674e14765e" providerId="ADAL" clId="{15C33CC9-FD2D-944E-8279-051F35BB3A5F}" dt="2025-08-22T08:02:21.240" v="399" actId="14100"/>
        <pc:sldMkLst>
          <pc:docMk/>
          <pc:sldMk cId="3325061776" sldId="380"/>
        </pc:sldMkLst>
        <pc:picChg chg="add del mod">
          <ac:chgData name="jhwchau" userId="a0c4de48-d68c-4810-a617-a0674e14765e" providerId="ADAL" clId="{15C33CC9-FD2D-944E-8279-051F35BB3A5F}" dt="2025-08-22T07:59:54.935" v="376" actId="21"/>
          <ac:picMkLst>
            <pc:docMk/>
            <pc:sldMk cId="3325061776" sldId="380"/>
            <ac:picMk id="3" creationId="{7C1C83DE-517C-C830-422C-5E71998E573E}"/>
          </ac:picMkLst>
        </pc:picChg>
        <pc:picChg chg="del">
          <ac:chgData name="jhwchau" userId="a0c4de48-d68c-4810-a617-a0674e14765e" providerId="ADAL" clId="{15C33CC9-FD2D-944E-8279-051F35BB3A5F}" dt="2025-08-22T07:57:43.879" v="373" actId="478"/>
          <ac:picMkLst>
            <pc:docMk/>
            <pc:sldMk cId="3325061776" sldId="380"/>
            <ac:picMk id="4" creationId="{393B668E-A14B-4456-AD33-F71020F2B4F2}"/>
          </ac:picMkLst>
        </pc:picChg>
        <pc:picChg chg="del">
          <ac:chgData name="jhwchau" userId="a0c4de48-d68c-4810-a617-a0674e14765e" providerId="ADAL" clId="{15C33CC9-FD2D-944E-8279-051F35BB3A5F}" dt="2025-08-22T07:57:44.985" v="374" actId="478"/>
          <ac:picMkLst>
            <pc:docMk/>
            <pc:sldMk cId="3325061776" sldId="380"/>
            <ac:picMk id="5" creationId="{CE96D721-710C-41F4-B515-E3D54CDCC184}"/>
          </ac:picMkLst>
        </pc:picChg>
        <pc:picChg chg="add mod">
          <ac:chgData name="jhwchau" userId="a0c4de48-d68c-4810-a617-a0674e14765e" providerId="ADAL" clId="{15C33CC9-FD2D-944E-8279-051F35BB3A5F}" dt="2025-08-22T08:02:21.240" v="399" actId="14100"/>
          <ac:picMkLst>
            <pc:docMk/>
            <pc:sldMk cId="3325061776" sldId="380"/>
            <ac:picMk id="6" creationId="{BAFCCC73-389B-FF2A-AD88-8706ED911E30}"/>
          </ac:picMkLst>
        </pc:picChg>
      </pc:sldChg>
      <pc:sldChg chg="addSp delSp modSp mod">
        <pc:chgData name="jhwchau" userId="a0c4de48-d68c-4810-a617-a0674e14765e" providerId="ADAL" clId="{15C33CC9-FD2D-944E-8279-051F35BB3A5F}" dt="2025-08-22T08:00:37.951" v="392" actId="1076"/>
        <pc:sldMkLst>
          <pc:docMk/>
          <pc:sldMk cId="3571110515" sldId="381"/>
        </pc:sldMkLst>
        <pc:spChg chg="mod">
          <ac:chgData name="jhwchau" userId="a0c4de48-d68c-4810-a617-a0674e14765e" providerId="ADAL" clId="{15C33CC9-FD2D-944E-8279-051F35BB3A5F}" dt="2025-08-22T08:00:17.596" v="385" actId="120"/>
          <ac:spMkLst>
            <pc:docMk/>
            <pc:sldMk cId="3571110515" sldId="381"/>
            <ac:spMk id="2" creationId="{7593DB0A-2212-4318-8D15-D6ED125A2DF8}"/>
          </ac:spMkLst>
        </pc:spChg>
        <pc:spChg chg="add del mod">
          <ac:chgData name="jhwchau" userId="a0c4de48-d68c-4810-a617-a0674e14765e" providerId="ADAL" clId="{15C33CC9-FD2D-944E-8279-051F35BB3A5F}" dt="2025-08-22T07:15:37.842" v="57"/>
          <ac:spMkLst>
            <pc:docMk/>
            <pc:sldMk cId="3571110515" sldId="381"/>
            <ac:spMk id="4" creationId="{2F6EA437-6896-A010-9921-BB24EDC68A6B}"/>
          </ac:spMkLst>
        </pc:spChg>
        <pc:spChg chg="add del mod">
          <ac:chgData name="jhwchau" userId="a0c4de48-d68c-4810-a617-a0674e14765e" providerId="ADAL" clId="{15C33CC9-FD2D-944E-8279-051F35BB3A5F}" dt="2025-08-22T07:16:14.734" v="68" actId="1076"/>
          <ac:spMkLst>
            <pc:docMk/>
            <pc:sldMk cId="3571110515" sldId="381"/>
            <ac:spMk id="5" creationId="{F2E9BB1F-976E-A90A-325A-9E706FBE7DB1}"/>
          </ac:spMkLst>
        </pc:spChg>
        <pc:grpChg chg="add mod">
          <ac:chgData name="jhwchau" userId="a0c4de48-d68c-4810-a617-a0674e14765e" providerId="ADAL" clId="{15C33CC9-FD2D-944E-8279-051F35BB3A5F}" dt="2025-08-22T07:16:15.270" v="69" actId="1076"/>
          <ac:grpSpMkLst>
            <pc:docMk/>
            <pc:sldMk cId="3571110515" sldId="381"/>
            <ac:grpSpMk id="3" creationId="{77C58E81-ACB7-FB84-1E00-5ABDB33BD9B3}"/>
          </ac:grpSpMkLst>
        </pc:grpChg>
        <pc:picChg chg="add mod">
          <ac:chgData name="jhwchau" userId="a0c4de48-d68c-4810-a617-a0674e14765e" providerId="ADAL" clId="{15C33CC9-FD2D-944E-8279-051F35BB3A5F}" dt="2025-08-22T07:53:27.733" v="359"/>
          <ac:picMkLst>
            <pc:docMk/>
            <pc:sldMk cId="3571110515" sldId="381"/>
            <ac:picMk id="6" creationId="{F95C9724-129C-6245-031E-196A7CECEFB1}"/>
          </ac:picMkLst>
        </pc:picChg>
        <pc:picChg chg="add mod">
          <ac:chgData name="jhwchau" userId="a0c4de48-d68c-4810-a617-a0674e14765e" providerId="ADAL" clId="{15C33CC9-FD2D-944E-8279-051F35BB3A5F}" dt="2025-08-22T07:53:27.733" v="359"/>
          <ac:picMkLst>
            <pc:docMk/>
            <pc:sldMk cId="3571110515" sldId="381"/>
            <ac:picMk id="7" creationId="{893770B3-CCCB-1D49-FDE1-28C5D7EAC52D}"/>
          </ac:picMkLst>
        </pc:picChg>
        <pc:picChg chg="add mod">
          <ac:chgData name="jhwchau" userId="a0c4de48-d68c-4810-a617-a0674e14765e" providerId="ADAL" clId="{15C33CC9-FD2D-944E-8279-051F35BB3A5F}" dt="2025-08-22T08:00:37.951" v="392" actId="1076"/>
          <ac:picMkLst>
            <pc:docMk/>
            <pc:sldMk cId="3571110515" sldId="381"/>
            <ac:picMk id="8" creationId="{1AA67CD0-6C0C-6A46-0C53-E0E9D0AD06C4}"/>
          </ac:picMkLst>
        </pc:picChg>
        <pc:picChg chg="add mod">
          <ac:chgData name="jhwchau" userId="a0c4de48-d68c-4810-a617-a0674e14765e" providerId="ADAL" clId="{15C33CC9-FD2D-944E-8279-051F35BB3A5F}" dt="2025-08-22T08:00:26.421" v="389" actId="1076"/>
          <ac:picMkLst>
            <pc:docMk/>
            <pc:sldMk cId="3571110515" sldId="381"/>
            <ac:picMk id="9" creationId="{937FD713-175D-CED7-730E-B66A162E7D46}"/>
          </ac:picMkLst>
        </pc:picChg>
        <pc:picChg chg="mod">
          <ac:chgData name="jhwchau" userId="a0c4de48-d68c-4810-a617-a0674e14765e" providerId="ADAL" clId="{15C33CC9-FD2D-944E-8279-051F35BB3A5F}" dt="2025-08-22T07:14:38.654" v="48" actId="1076"/>
          <ac:picMkLst>
            <pc:docMk/>
            <pc:sldMk cId="3571110515" sldId="381"/>
            <ac:picMk id="11" creationId="{B18ABBBD-3CF1-1289-DBCA-9C9A1F7860C2}"/>
          </ac:picMkLst>
        </pc:picChg>
        <pc:picChg chg="mod">
          <ac:chgData name="jhwchau" userId="a0c4de48-d68c-4810-a617-a0674e14765e" providerId="ADAL" clId="{15C33CC9-FD2D-944E-8279-051F35BB3A5F}" dt="2025-08-22T07:15:17.671" v="53" actId="1076"/>
          <ac:picMkLst>
            <pc:docMk/>
            <pc:sldMk cId="3571110515" sldId="381"/>
            <ac:picMk id="14" creationId="{16DAE71A-49C8-D6C2-DCC9-BD5E1E1E964C}"/>
          </ac:picMkLst>
        </pc:picChg>
        <pc:picChg chg="del mod">
          <ac:chgData name="jhwchau" userId="a0c4de48-d68c-4810-a617-a0674e14765e" providerId="ADAL" clId="{15C33CC9-FD2D-944E-8279-051F35BB3A5F}" dt="2025-08-22T07:45:50.554" v="314" actId="478"/>
          <ac:picMkLst>
            <pc:docMk/>
            <pc:sldMk cId="3571110515" sldId="381"/>
            <ac:picMk id="15" creationId="{39E1E0DC-CE0B-3375-BA32-4E2F1C775D0D}"/>
          </ac:picMkLst>
        </pc:picChg>
        <pc:picChg chg="mod">
          <ac:chgData name="jhwchau" userId="a0c4de48-d68c-4810-a617-a0674e14765e" providerId="ADAL" clId="{15C33CC9-FD2D-944E-8279-051F35BB3A5F}" dt="2025-08-22T08:00:21.226" v="386" actId="1076"/>
          <ac:picMkLst>
            <pc:docMk/>
            <pc:sldMk cId="3571110515" sldId="381"/>
            <ac:picMk id="17" creationId="{6C0367C5-9A6D-1CAE-0463-E5E9D70CA4D8}"/>
          </ac:picMkLst>
        </pc:picChg>
        <pc:picChg chg="mod">
          <ac:chgData name="jhwchau" userId="a0c4de48-d68c-4810-a617-a0674e14765e" providerId="ADAL" clId="{15C33CC9-FD2D-944E-8279-051F35BB3A5F}" dt="2025-08-22T07:14:01.133" v="45" actId="164"/>
          <ac:picMkLst>
            <pc:docMk/>
            <pc:sldMk cId="3571110515" sldId="381"/>
            <ac:picMk id="19" creationId="{4645C780-80F4-6B62-56DF-D12CCF721C41}"/>
          </ac:picMkLst>
        </pc:picChg>
        <pc:picChg chg="mod">
          <ac:chgData name="jhwchau" userId="a0c4de48-d68c-4810-a617-a0674e14765e" providerId="ADAL" clId="{15C33CC9-FD2D-944E-8279-051F35BB3A5F}" dt="2025-08-22T07:14:01.133" v="45" actId="164"/>
          <ac:picMkLst>
            <pc:docMk/>
            <pc:sldMk cId="3571110515" sldId="381"/>
            <ac:picMk id="20" creationId="{F75B5533-CD3B-6B8F-B095-1E51B4CEB444}"/>
          </ac:picMkLst>
        </pc:picChg>
      </pc:sldChg>
      <pc:sldChg chg="addSp delSp modSp mod">
        <pc:chgData name="jhwchau" userId="a0c4de48-d68c-4810-a617-a0674e14765e" providerId="ADAL" clId="{15C33CC9-FD2D-944E-8279-051F35BB3A5F}" dt="2025-08-22T08:36:19.199" v="782" actId="1076"/>
        <pc:sldMkLst>
          <pc:docMk/>
          <pc:sldMk cId="1711947141" sldId="383"/>
        </pc:sldMkLst>
        <pc:spChg chg="mod">
          <ac:chgData name="jhwchau" userId="a0c4de48-d68c-4810-a617-a0674e14765e" providerId="ADAL" clId="{15C33CC9-FD2D-944E-8279-051F35BB3A5F}" dt="2025-08-22T07:49:11.055" v="339" actId="120"/>
          <ac:spMkLst>
            <pc:docMk/>
            <pc:sldMk cId="1711947141" sldId="383"/>
            <ac:spMk id="2" creationId="{7593DB0A-2212-4318-8D15-D6ED125A2DF8}"/>
          </ac:spMkLst>
        </pc:spChg>
        <pc:spChg chg="mod">
          <ac:chgData name="jhwchau" userId="a0c4de48-d68c-4810-a617-a0674e14765e" providerId="ADAL" clId="{15C33CC9-FD2D-944E-8279-051F35BB3A5F}" dt="2025-08-22T07:49:29.620" v="345" actId="21"/>
          <ac:spMkLst>
            <pc:docMk/>
            <pc:sldMk cId="1711947141" sldId="383"/>
            <ac:spMk id="6" creationId="{E4648259-9BEF-4F24-8319-48981256E49D}"/>
          </ac:spMkLst>
        </pc:spChg>
        <pc:picChg chg="add mod">
          <ac:chgData name="jhwchau" userId="a0c4de48-d68c-4810-a617-a0674e14765e" providerId="ADAL" clId="{15C33CC9-FD2D-944E-8279-051F35BB3A5F}" dt="2025-08-22T08:36:13.456" v="781" actId="1076"/>
          <ac:picMkLst>
            <pc:docMk/>
            <pc:sldMk cId="1711947141" sldId="383"/>
            <ac:picMk id="3" creationId="{17BF5F88-CA86-32B4-1518-405547857730}"/>
          </ac:picMkLst>
        </pc:picChg>
        <pc:picChg chg="del mod">
          <ac:chgData name="jhwchau" userId="a0c4de48-d68c-4810-a617-a0674e14765e" providerId="ADAL" clId="{15C33CC9-FD2D-944E-8279-051F35BB3A5F}" dt="2025-08-22T07:48:55.848" v="334" actId="478"/>
          <ac:picMkLst>
            <pc:docMk/>
            <pc:sldMk cId="1711947141" sldId="383"/>
            <ac:picMk id="4" creationId="{5AB42B85-3B59-97F7-306D-896564AB9249}"/>
          </ac:picMkLst>
        </pc:picChg>
        <pc:picChg chg="del">
          <ac:chgData name="jhwchau" userId="a0c4de48-d68c-4810-a617-a0674e14765e" providerId="ADAL" clId="{15C33CC9-FD2D-944E-8279-051F35BB3A5F}" dt="2025-08-22T07:12:18.400" v="1" actId="478"/>
          <ac:picMkLst>
            <pc:docMk/>
            <pc:sldMk cId="1711947141" sldId="383"/>
            <ac:picMk id="5" creationId="{8BBAE174-0E8B-7013-0D75-CFE409135F0E}"/>
          </ac:picMkLst>
        </pc:picChg>
        <pc:picChg chg="add mod">
          <ac:chgData name="jhwchau" userId="a0c4de48-d68c-4810-a617-a0674e14765e" providerId="ADAL" clId="{15C33CC9-FD2D-944E-8279-051F35BB3A5F}" dt="2025-08-22T08:36:19.199" v="782" actId="1076"/>
          <ac:picMkLst>
            <pc:docMk/>
            <pc:sldMk cId="1711947141" sldId="383"/>
            <ac:picMk id="8" creationId="{6A04D4D5-4B04-AB3B-E5F2-3B5D07C215FA}"/>
          </ac:picMkLst>
        </pc:picChg>
      </pc:sldChg>
      <pc:sldChg chg="add del">
        <pc:chgData name="jhwchau" userId="a0c4de48-d68c-4810-a617-a0674e14765e" providerId="ADAL" clId="{15C33CC9-FD2D-944E-8279-051F35BB3A5F}" dt="2025-08-22T08:47:16.538" v="794" actId="2696"/>
        <pc:sldMkLst>
          <pc:docMk/>
          <pc:sldMk cId="0" sldId="393"/>
        </pc:sldMkLst>
      </pc:sldChg>
      <pc:sldChg chg="modSp add del mod">
        <pc:chgData name="jhwchau" userId="a0c4de48-d68c-4810-a617-a0674e14765e" providerId="ADAL" clId="{15C33CC9-FD2D-944E-8279-051F35BB3A5F}" dt="2025-08-22T08:05:34.471" v="410" actId="2696"/>
        <pc:sldMkLst>
          <pc:docMk/>
          <pc:sldMk cId="0" sldId="394"/>
        </pc:sldMkLst>
        <pc:spChg chg="mod">
          <ac:chgData name="jhwchau" userId="a0c4de48-d68c-4810-a617-a0674e14765e" providerId="ADAL" clId="{15C33CC9-FD2D-944E-8279-051F35BB3A5F}" dt="2025-08-22T08:05:32.419" v="409" actId="6549"/>
          <ac:spMkLst>
            <pc:docMk/>
            <pc:sldMk cId="0" sldId="394"/>
            <ac:spMk id="6" creationId="{F3238AAC-D480-0316-FD10-BE5656C7D3E8}"/>
          </ac:spMkLst>
        </pc:spChg>
      </pc:sldChg>
      <pc:sldChg chg="modSp add mod">
        <pc:chgData name="jhwchau" userId="a0c4de48-d68c-4810-a617-a0674e14765e" providerId="ADAL" clId="{15C33CC9-FD2D-944E-8279-051F35BB3A5F}" dt="2025-08-22T08:08:54.817" v="452" actId="403"/>
        <pc:sldMkLst>
          <pc:docMk/>
          <pc:sldMk cId="2965689115" sldId="395"/>
        </pc:sldMkLst>
        <pc:spChg chg="mod">
          <ac:chgData name="jhwchau" userId="a0c4de48-d68c-4810-a617-a0674e14765e" providerId="ADAL" clId="{15C33CC9-FD2D-944E-8279-051F35BB3A5F}" dt="2025-08-22T08:08:54.817" v="452" actId="403"/>
          <ac:spMkLst>
            <pc:docMk/>
            <pc:sldMk cId="2965689115" sldId="395"/>
            <ac:spMk id="3" creationId="{96C725CD-8376-48BC-96D9-7894D7AA9EF3}"/>
          </ac:spMkLst>
        </pc:spChg>
      </pc:sldChg>
      <pc:sldChg chg="add">
        <pc:chgData name="jhwchau" userId="a0c4de48-d68c-4810-a617-a0674e14765e" providerId="ADAL" clId="{15C33CC9-FD2D-944E-8279-051F35BB3A5F}" dt="2025-08-22T08:03:40.922" v="406"/>
        <pc:sldMkLst>
          <pc:docMk/>
          <pc:sldMk cId="4166328112" sldId="396"/>
        </pc:sldMkLst>
      </pc:sldChg>
      <pc:sldChg chg="add del">
        <pc:chgData name="jhwchau" userId="a0c4de48-d68c-4810-a617-a0674e14765e" providerId="ADAL" clId="{15C33CC9-FD2D-944E-8279-051F35BB3A5F}" dt="2025-08-22T08:12:17.608" v="499" actId="2696"/>
        <pc:sldMkLst>
          <pc:docMk/>
          <pc:sldMk cId="517043728" sldId="397"/>
        </pc:sldMkLst>
      </pc:sldChg>
      <pc:sldChg chg="ord">
        <pc:chgData name="jhwchau" userId="a0c4de48-d68c-4810-a617-a0674e14765e" providerId="ADAL" clId="{15C33CC9-FD2D-944E-8279-051F35BB3A5F}" dt="2025-08-22T08:13:48.907" v="501" actId="20578"/>
        <pc:sldMkLst>
          <pc:docMk/>
          <pc:sldMk cId="2318266743" sldId="427"/>
        </pc:sldMkLst>
      </pc:sldChg>
      <pc:sldChg chg="addSp delSp modSp add mod">
        <pc:chgData name="jhwchau" userId="a0c4de48-d68c-4810-a617-a0674e14765e" providerId="ADAL" clId="{15C33CC9-FD2D-944E-8279-051F35BB3A5F}" dt="2025-08-22T08:17:43.725" v="530" actId="20577"/>
        <pc:sldMkLst>
          <pc:docMk/>
          <pc:sldMk cId="2998858037" sldId="434"/>
        </pc:sldMkLst>
        <pc:spChg chg="mod">
          <ac:chgData name="jhwchau" userId="a0c4de48-d68c-4810-a617-a0674e14765e" providerId="ADAL" clId="{15C33CC9-FD2D-944E-8279-051F35BB3A5F}" dt="2025-08-22T08:17:43.725" v="530" actId="20577"/>
          <ac:spMkLst>
            <pc:docMk/>
            <pc:sldMk cId="2998858037" sldId="434"/>
            <ac:spMk id="6" creationId="{00000000-0000-0000-0000-000000000000}"/>
          </ac:spMkLst>
        </pc:spChg>
        <pc:spChg chg="mod">
          <ac:chgData name="jhwchau" userId="a0c4de48-d68c-4810-a617-a0674e14765e" providerId="ADAL" clId="{15C33CC9-FD2D-944E-8279-051F35BB3A5F}" dt="2025-08-22T08:17:15.828" v="516" actId="1076"/>
          <ac:spMkLst>
            <pc:docMk/>
            <pc:sldMk cId="2998858037" sldId="434"/>
            <ac:spMk id="7" creationId="{00000000-0000-0000-0000-000000000000}"/>
          </ac:spMkLst>
        </pc:spChg>
        <pc:spChg chg="mod">
          <ac:chgData name="jhwchau" userId="a0c4de48-d68c-4810-a617-a0674e14765e" providerId="ADAL" clId="{15C33CC9-FD2D-944E-8279-051F35BB3A5F}" dt="2025-08-22T08:17:15.828" v="516" actId="1076"/>
          <ac:spMkLst>
            <pc:docMk/>
            <pc:sldMk cId="2998858037" sldId="434"/>
            <ac:spMk id="8" creationId="{00000000-0000-0000-0000-000000000000}"/>
          </ac:spMkLst>
        </pc:spChg>
        <pc:spChg chg="del">
          <ac:chgData name="jhwchau" userId="a0c4de48-d68c-4810-a617-a0674e14765e" providerId="ADAL" clId="{15C33CC9-FD2D-944E-8279-051F35BB3A5F}" dt="2025-08-22T08:17:18.807" v="517" actId="478"/>
          <ac:spMkLst>
            <pc:docMk/>
            <pc:sldMk cId="2998858037" sldId="434"/>
            <ac:spMk id="9" creationId="{00000000-0000-0000-0000-000000000000}"/>
          </ac:spMkLst>
        </pc:spChg>
        <pc:spChg chg="mod">
          <ac:chgData name="jhwchau" userId="a0c4de48-d68c-4810-a617-a0674e14765e" providerId="ADAL" clId="{15C33CC9-FD2D-944E-8279-051F35BB3A5F}" dt="2025-08-22T08:17:08.099" v="515" actId="1076"/>
          <ac:spMkLst>
            <pc:docMk/>
            <pc:sldMk cId="2998858037" sldId="434"/>
            <ac:spMk id="10" creationId="{00000000-0000-0000-0000-000000000000}"/>
          </ac:spMkLst>
        </pc:spChg>
        <pc:spChg chg="mod">
          <ac:chgData name="jhwchau" userId="a0c4de48-d68c-4810-a617-a0674e14765e" providerId="ADAL" clId="{15C33CC9-FD2D-944E-8279-051F35BB3A5F}" dt="2025-08-22T08:17:08.099" v="515" actId="1076"/>
          <ac:spMkLst>
            <pc:docMk/>
            <pc:sldMk cId="2998858037" sldId="434"/>
            <ac:spMk id="11" creationId="{00000000-0000-0000-0000-000000000000}"/>
          </ac:spMkLst>
        </pc:spChg>
        <pc:picChg chg="del">
          <ac:chgData name="jhwchau" userId="a0c4de48-d68c-4810-a617-a0674e14765e" providerId="ADAL" clId="{15C33CC9-FD2D-944E-8279-051F35BB3A5F}" dt="2025-08-22T08:16:51.198" v="512" actId="478"/>
          <ac:picMkLst>
            <pc:docMk/>
            <pc:sldMk cId="2998858037" sldId="434"/>
            <ac:picMk id="2" creationId="{00000000-0000-0000-0000-000000000000}"/>
          </ac:picMkLst>
        </pc:picChg>
        <pc:picChg chg="add mod">
          <ac:chgData name="jhwchau" userId="a0c4de48-d68c-4810-a617-a0674e14765e" providerId="ADAL" clId="{15C33CC9-FD2D-944E-8279-051F35BB3A5F}" dt="2025-08-22T08:16:58.405" v="514" actId="1076"/>
          <ac:picMkLst>
            <pc:docMk/>
            <pc:sldMk cId="2998858037" sldId="434"/>
            <ac:picMk id="3" creationId="{6C091245-C4FB-5112-35E3-08FB01410856}"/>
          </ac:picMkLst>
        </pc:picChg>
      </pc:sldChg>
      <pc:sldChg chg="modSp add mod">
        <pc:chgData name="jhwchau" userId="a0c4de48-d68c-4810-a617-a0674e14765e" providerId="ADAL" clId="{15C33CC9-FD2D-944E-8279-051F35BB3A5F}" dt="2025-08-22T08:45:09.941" v="793" actId="108"/>
        <pc:sldMkLst>
          <pc:docMk/>
          <pc:sldMk cId="236602809" sldId="456"/>
        </pc:sldMkLst>
        <pc:graphicFrameChg chg="mod modGraphic">
          <ac:chgData name="jhwchau" userId="a0c4de48-d68c-4810-a617-a0674e14765e" providerId="ADAL" clId="{15C33CC9-FD2D-944E-8279-051F35BB3A5F}" dt="2025-08-22T08:45:09.941" v="793" actId="108"/>
          <ac:graphicFrameMkLst>
            <pc:docMk/>
            <pc:sldMk cId="236602809" sldId="456"/>
            <ac:graphicFrameMk id="3" creationId="{5D73CE42-17A6-412C-9978-93FF36745311}"/>
          </ac:graphicFrameMkLst>
        </pc:graphicFrameChg>
      </pc:sldChg>
      <pc:sldChg chg="addSp delSp modSp add del mod ord">
        <pc:chgData name="jhwchau" userId="a0c4de48-d68c-4810-a617-a0674e14765e" providerId="ADAL" clId="{15C33CC9-FD2D-944E-8279-051F35BB3A5F}" dt="2025-08-22T08:14:48.356" v="503" actId="2696"/>
        <pc:sldMkLst>
          <pc:docMk/>
          <pc:sldMk cId="4294890059" sldId="456"/>
        </pc:sldMkLst>
        <pc:spChg chg="mod">
          <ac:chgData name="jhwchau" userId="a0c4de48-d68c-4810-a617-a0674e14765e" providerId="ADAL" clId="{15C33CC9-FD2D-944E-8279-051F35BB3A5F}" dt="2025-08-22T07:29:44.737" v="225" actId="14100"/>
          <ac:spMkLst>
            <pc:docMk/>
            <pc:sldMk cId="4294890059" sldId="456"/>
            <ac:spMk id="4" creationId="{C9270E9E-E0AE-4629-AFD4-98CC5B3EBE94}"/>
          </ac:spMkLst>
        </pc:spChg>
        <pc:spChg chg="add del mod">
          <ac:chgData name="jhwchau" userId="a0c4de48-d68c-4810-a617-a0674e14765e" providerId="ADAL" clId="{15C33CC9-FD2D-944E-8279-051F35BB3A5F}" dt="2025-08-22T07:29:11.107" v="220" actId="478"/>
          <ac:spMkLst>
            <pc:docMk/>
            <pc:sldMk cId="4294890059" sldId="456"/>
            <ac:spMk id="5" creationId="{9D0606D6-F3CF-F454-4226-34D96229479A}"/>
          </ac:spMkLst>
        </pc:spChg>
        <pc:graphicFrameChg chg="add del mod modGraphic">
          <ac:chgData name="jhwchau" userId="a0c4de48-d68c-4810-a617-a0674e14765e" providerId="ADAL" clId="{15C33CC9-FD2D-944E-8279-051F35BB3A5F}" dt="2025-08-22T07:36:50.521" v="264" actId="14734"/>
          <ac:graphicFrameMkLst>
            <pc:docMk/>
            <pc:sldMk cId="4294890059" sldId="456"/>
            <ac:graphicFrameMk id="3" creationId="{5D73CE42-17A6-412C-9978-93FF36745311}"/>
          </ac:graphicFrameMkLst>
        </pc:graphicFrameChg>
        <pc:picChg chg="add mod">
          <ac:chgData name="jhwchau" userId="a0c4de48-d68c-4810-a617-a0674e14765e" providerId="ADAL" clId="{15C33CC9-FD2D-944E-8279-051F35BB3A5F}" dt="2025-08-22T07:37:17.816" v="269" actId="1076"/>
          <ac:picMkLst>
            <pc:docMk/>
            <pc:sldMk cId="4294890059" sldId="456"/>
            <ac:picMk id="7" creationId="{FAD1369F-0F60-E896-60F0-B7BB0BEAE2A3}"/>
          </ac:picMkLst>
        </pc:picChg>
        <pc:picChg chg="add mod">
          <ac:chgData name="jhwchau" userId="a0c4de48-d68c-4810-a617-a0674e14765e" providerId="ADAL" clId="{15C33CC9-FD2D-944E-8279-051F35BB3A5F}" dt="2025-08-22T07:39:05.667" v="277" actId="1076"/>
          <ac:picMkLst>
            <pc:docMk/>
            <pc:sldMk cId="4294890059" sldId="456"/>
            <ac:picMk id="9" creationId="{49E40B3B-399E-C751-7592-80F016CF5CE8}"/>
          </ac:picMkLst>
        </pc:picChg>
        <pc:picChg chg="add mod">
          <ac:chgData name="jhwchau" userId="a0c4de48-d68c-4810-a617-a0674e14765e" providerId="ADAL" clId="{15C33CC9-FD2D-944E-8279-051F35BB3A5F}" dt="2025-08-22T07:41:06.804" v="287" actId="1076"/>
          <ac:picMkLst>
            <pc:docMk/>
            <pc:sldMk cId="4294890059" sldId="456"/>
            <ac:picMk id="11" creationId="{EBC2709F-9972-8176-1088-03B0DF306366}"/>
          </ac:picMkLst>
        </pc:picChg>
      </pc:sldChg>
      <pc:sldChg chg="add del">
        <pc:chgData name="jhwchau" userId="a0c4de48-d68c-4810-a617-a0674e14765e" providerId="ADAL" clId="{15C33CC9-FD2D-944E-8279-051F35BB3A5F}" dt="2025-08-22T07:46:09.580" v="315" actId="2696"/>
        <pc:sldMkLst>
          <pc:docMk/>
          <pc:sldMk cId="395428590" sldId="457"/>
        </pc:sldMkLst>
      </pc:sldChg>
      <pc:sldChg chg="addSp delSp modSp add del mod">
        <pc:chgData name="jhwchau" userId="a0c4de48-d68c-4810-a617-a0674e14765e" providerId="ADAL" clId="{15C33CC9-FD2D-944E-8279-051F35BB3A5F}" dt="2025-08-22T07:57:27.618" v="372" actId="2696"/>
        <pc:sldMkLst>
          <pc:docMk/>
          <pc:sldMk cId="3940420236" sldId="457"/>
        </pc:sldMkLst>
        <pc:grpChg chg="mod">
          <ac:chgData name="jhwchau" userId="a0c4de48-d68c-4810-a617-a0674e14765e" providerId="ADAL" clId="{15C33CC9-FD2D-944E-8279-051F35BB3A5F}" dt="2025-08-22T07:48:03.734" v="329" actId="1076"/>
          <ac:grpSpMkLst>
            <pc:docMk/>
            <pc:sldMk cId="3940420236" sldId="457"/>
            <ac:grpSpMk id="4" creationId="{D5F46243-4464-4D6A-8F96-6C039054D15C}"/>
          </ac:grpSpMkLst>
        </pc:grpChg>
        <pc:picChg chg="add mod">
          <ac:chgData name="jhwchau" userId="a0c4de48-d68c-4810-a617-a0674e14765e" providerId="ADAL" clId="{15C33CC9-FD2D-944E-8279-051F35BB3A5F}" dt="2025-08-22T07:47:55.982" v="328" actId="1076"/>
          <ac:picMkLst>
            <pc:docMk/>
            <pc:sldMk cId="3940420236" sldId="457"/>
            <ac:picMk id="3" creationId="{5AC35F17-0D17-6C6A-39BD-92E64762B210}"/>
          </ac:picMkLst>
        </pc:picChg>
        <pc:picChg chg="add del mod">
          <ac:chgData name="jhwchau" userId="a0c4de48-d68c-4810-a617-a0674e14765e" providerId="ADAL" clId="{15C33CC9-FD2D-944E-8279-051F35BB3A5F}" dt="2025-08-22T07:49:42.701" v="346" actId="21"/>
          <ac:picMkLst>
            <pc:docMk/>
            <pc:sldMk cId="3940420236" sldId="457"/>
            <ac:picMk id="7" creationId="{987CDFBC-48FC-6AF9-A64F-B6A8E1520BFD}"/>
          </ac:picMkLst>
        </pc:picChg>
      </pc:sldChg>
      <pc:sldChg chg="addSp delSp modSp add mod">
        <pc:chgData name="jhwchau" userId="a0c4de48-d68c-4810-a617-a0674e14765e" providerId="ADAL" clId="{15C33CC9-FD2D-944E-8279-051F35BB3A5F}" dt="2025-08-22T08:02:11.626" v="395" actId="21"/>
        <pc:sldMkLst>
          <pc:docMk/>
          <pc:sldMk cId="2094957734" sldId="458"/>
        </pc:sldMkLst>
        <pc:spChg chg="mod">
          <ac:chgData name="jhwchau" userId="a0c4de48-d68c-4810-a617-a0674e14765e" providerId="ADAL" clId="{15C33CC9-FD2D-944E-8279-051F35BB3A5F}" dt="2025-08-22T07:46:29.040" v="320" actId="20577"/>
          <ac:spMkLst>
            <pc:docMk/>
            <pc:sldMk cId="2094957734" sldId="458"/>
            <ac:spMk id="2" creationId="{C561D9B9-C610-1BA1-6AEE-F9331DE03A70}"/>
          </ac:spMkLst>
        </pc:spChg>
        <pc:grpChg chg="del">
          <ac:chgData name="jhwchau" userId="a0c4de48-d68c-4810-a617-a0674e14765e" providerId="ADAL" clId="{15C33CC9-FD2D-944E-8279-051F35BB3A5F}" dt="2025-08-22T07:53:43.393" v="361" actId="478"/>
          <ac:grpSpMkLst>
            <pc:docMk/>
            <pc:sldMk cId="2094957734" sldId="458"/>
            <ac:grpSpMk id="3" creationId="{A4AF1E8D-CE46-16BD-5EA7-B6288B2B14FE}"/>
          </ac:grpSpMkLst>
        </pc:grpChg>
        <pc:picChg chg="add mod">
          <ac:chgData name="jhwchau" userId="a0c4de48-d68c-4810-a617-a0674e14765e" providerId="ADAL" clId="{15C33CC9-FD2D-944E-8279-051F35BB3A5F}" dt="2025-08-22T07:57:11.514" v="370" actId="1076"/>
          <ac:picMkLst>
            <pc:docMk/>
            <pc:sldMk cId="2094957734" sldId="458"/>
            <ac:picMk id="4" creationId="{F925311A-11CE-0CEB-8AA3-E1BD3EAA8963}"/>
          </ac:picMkLst>
        </pc:picChg>
        <pc:picChg chg="add mod">
          <ac:chgData name="jhwchau" userId="a0c4de48-d68c-4810-a617-a0674e14765e" providerId="ADAL" clId="{15C33CC9-FD2D-944E-8279-051F35BB3A5F}" dt="2025-08-22T07:52:57.863" v="356" actId="1076"/>
          <ac:picMkLst>
            <pc:docMk/>
            <pc:sldMk cId="2094957734" sldId="458"/>
            <ac:picMk id="7" creationId="{96850B4E-D39C-ED73-7A71-857D3239AC85}"/>
          </ac:picMkLst>
        </pc:picChg>
        <pc:picChg chg="add mod">
          <ac:chgData name="jhwchau" userId="a0c4de48-d68c-4810-a617-a0674e14765e" providerId="ADAL" clId="{15C33CC9-FD2D-944E-8279-051F35BB3A5F}" dt="2025-08-22T07:53:05.605" v="358" actId="1076"/>
          <ac:picMkLst>
            <pc:docMk/>
            <pc:sldMk cId="2094957734" sldId="458"/>
            <ac:picMk id="8" creationId="{51DBAE63-2CD0-778E-9114-DA8DF9A52C46}"/>
          </ac:picMkLst>
        </pc:picChg>
        <pc:picChg chg="add del mod">
          <ac:chgData name="jhwchau" userId="a0c4de48-d68c-4810-a617-a0674e14765e" providerId="ADAL" clId="{15C33CC9-FD2D-944E-8279-051F35BB3A5F}" dt="2025-08-22T08:02:11.626" v="395" actId="21"/>
          <ac:picMkLst>
            <pc:docMk/>
            <pc:sldMk cId="2094957734" sldId="458"/>
            <ac:picMk id="10" creationId="{351F09F9-4673-F172-BB32-5AEF3189A4F2}"/>
          </ac:picMkLst>
        </pc:picChg>
        <pc:picChg chg="del">
          <ac:chgData name="jhwchau" userId="a0c4de48-d68c-4810-a617-a0674e14765e" providerId="ADAL" clId="{15C33CC9-FD2D-944E-8279-051F35BB3A5F}" dt="2025-08-22T07:53:46.565" v="362" actId="478"/>
          <ac:picMkLst>
            <pc:docMk/>
            <pc:sldMk cId="2094957734" sldId="458"/>
            <ac:picMk id="12" creationId="{F9B34663-686E-F0F2-B8C8-57943385E2E0}"/>
          </ac:picMkLst>
        </pc:picChg>
        <pc:picChg chg="del">
          <ac:chgData name="jhwchau" userId="a0c4de48-d68c-4810-a617-a0674e14765e" providerId="ADAL" clId="{15C33CC9-FD2D-944E-8279-051F35BB3A5F}" dt="2025-08-22T07:45:46.317" v="312" actId="478"/>
          <ac:picMkLst>
            <pc:docMk/>
            <pc:sldMk cId="2094957734" sldId="458"/>
            <ac:picMk id="14" creationId="{43BD98D7-6563-4BD0-2982-C5D1BE1160B4}"/>
          </ac:picMkLst>
        </pc:picChg>
        <pc:picChg chg="mod">
          <ac:chgData name="jhwchau" userId="a0c4de48-d68c-4810-a617-a0674e14765e" providerId="ADAL" clId="{15C33CC9-FD2D-944E-8279-051F35BB3A5F}" dt="2025-08-22T07:57:17.370" v="371" actId="1076"/>
          <ac:picMkLst>
            <pc:docMk/>
            <pc:sldMk cId="2094957734" sldId="458"/>
            <ac:picMk id="15" creationId="{23769B32-0F5A-5976-DB86-7E33A6D59F04}"/>
          </ac:picMkLst>
        </pc:picChg>
        <pc:picChg chg="del">
          <ac:chgData name="jhwchau" userId="a0c4de48-d68c-4810-a617-a0674e14765e" providerId="ADAL" clId="{15C33CC9-FD2D-944E-8279-051F35BB3A5F}" dt="2025-08-22T07:45:47.316" v="313" actId="478"/>
          <ac:picMkLst>
            <pc:docMk/>
            <pc:sldMk cId="2094957734" sldId="458"/>
            <ac:picMk id="17" creationId="{66FB0371-4425-D401-A67B-190DCEDB6C15}"/>
          </ac:picMkLst>
        </pc:picChg>
      </pc:sldChg>
      <pc:sldChg chg="addSp delSp modSp add mod setBg">
        <pc:chgData name="jhwchau" userId="a0c4de48-d68c-4810-a617-a0674e14765e" providerId="ADAL" clId="{15C33CC9-FD2D-944E-8279-051F35BB3A5F}" dt="2025-08-22T08:48:51.051" v="797" actId="21"/>
        <pc:sldMkLst>
          <pc:docMk/>
          <pc:sldMk cId="0" sldId="459"/>
        </pc:sldMkLst>
        <pc:picChg chg="mod">
          <ac:chgData name="jhwchau" userId="a0c4de48-d68c-4810-a617-a0674e14765e" providerId="ADAL" clId="{15C33CC9-FD2D-944E-8279-051F35BB3A5F}" dt="2025-08-22T08:05:54.611" v="412"/>
          <ac:picMkLst>
            <pc:docMk/>
            <pc:sldMk cId="0" sldId="459"/>
            <ac:picMk id="5" creationId="{00000000-0000-0000-0000-000000000000}"/>
          </ac:picMkLst>
        </pc:picChg>
        <pc:picChg chg="add del mod">
          <ac:chgData name="jhwchau" userId="a0c4de48-d68c-4810-a617-a0674e14765e" providerId="ADAL" clId="{15C33CC9-FD2D-944E-8279-051F35BB3A5F}" dt="2025-08-22T08:48:51.051" v="797" actId="21"/>
          <ac:picMkLst>
            <pc:docMk/>
            <pc:sldMk cId="0" sldId="459"/>
            <ac:picMk id="7" creationId="{9733963C-EC16-AE71-B771-CDC6A8D63015}"/>
          </ac:picMkLst>
        </pc:picChg>
      </pc:sldChg>
      <pc:sldChg chg="delSp modSp add mod">
        <pc:chgData name="jhwchau" userId="a0c4de48-d68c-4810-a617-a0674e14765e" providerId="ADAL" clId="{15C33CC9-FD2D-944E-8279-051F35BB3A5F}" dt="2025-08-22T08:12:02.812" v="498" actId="20577"/>
        <pc:sldMkLst>
          <pc:docMk/>
          <pc:sldMk cId="2869543554" sldId="460"/>
        </pc:sldMkLst>
        <pc:spChg chg="mod">
          <ac:chgData name="jhwchau" userId="a0c4de48-d68c-4810-a617-a0674e14765e" providerId="ADAL" clId="{15C33CC9-FD2D-944E-8279-051F35BB3A5F}" dt="2025-08-22T08:12:02.812" v="498" actId="20577"/>
          <ac:spMkLst>
            <pc:docMk/>
            <pc:sldMk cId="2869543554" sldId="460"/>
            <ac:spMk id="8" creationId="{00000000-0000-0000-0000-000000000000}"/>
          </ac:spMkLst>
        </pc:spChg>
        <pc:graphicFrameChg chg="mod modGraphic">
          <ac:chgData name="jhwchau" userId="a0c4de48-d68c-4810-a617-a0674e14765e" providerId="ADAL" clId="{15C33CC9-FD2D-944E-8279-051F35BB3A5F}" dt="2025-08-22T08:11:29.851" v="488" actId="20577"/>
          <ac:graphicFrameMkLst>
            <pc:docMk/>
            <pc:sldMk cId="2869543554" sldId="460"/>
            <ac:graphicFrameMk id="7" creationId="{00000000-0000-0000-0000-000000000000}"/>
          </ac:graphicFrameMkLst>
        </pc:graphicFrameChg>
        <pc:picChg chg="del">
          <ac:chgData name="jhwchau" userId="a0c4de48-d68c-4810-a617-a0674e14765e" providerId="ADAL" clId="{15C33CC9-FD2D-944E-8279-051F35BB3A5F}" dt="2025-08-22T08:11:33.770" v="489" actId="478"/>
          <ac:picMkLst>
            <pc:docMk/>
            <pc:sldMk cId="2869543554" sldId="460"/>
            <ac:picMk id="3" creationId="{8771A127-FE43-8A7C-6863-423FE3DD8712}"/>
          </ac:picMkLst>
        </pc:picChg>
        <pc:picChg chg="del">
          <ac:chgData name="jhwchau" userId="a0c4de48-d68c-4810-a617-a0674e14765e" providerId="ADAL" clId="{15C33CC9-FD2D-944E-8279-051F35BB3A5F}" dt="2025-08-22T08:11:55.812" v="490" actId="478"/>
          <ac:picMkLst>
            <pc:docMk/>
            <pc:sldMk cId="2869543554" sldId="460"/>
            <ac:picMk id="4" creationId="{00000000-0000-0000-0000-000000000000}"/>
          </ac:picMkLst>
        </pc:picChg>
      </pc:sldChg>
      <pc:sldChg chg="addSp delSp modSp new mod">
        <pc:chgData name="jhwchau" userId="a0c4de48-d68c-4810-a617-a0674e14765e" providerId="ADAL" clId="{15C33CC9-FD2D-944E-8279-051F35BB3A5F}" dt="2025-08-22T08:52:24.807" v="823" actId="14100"/>
        <pc:sldMkLst>
          <pc:docMk/>
          <pc:sldMk cId="1160837427" sldId="461"/>
        </pc:sldMkLst>
        <pc:spChg chg="del">
          <ac:chgData name="jhwchau" userId="a0c4de48-d68c-4810-a617-a0674e14765e" providerId="ADAL" clId="{15C33CC9-FD2D-944E-8279-051F35BB3A5F}" dt="2025-08-22T08:49:18.071" v="804" actId="478"/>
          <ac:spMkLst>
            <pc:docMk/>
            <pc:sldMk cId="1160837427" sldId="461"/>
            <ac:spMk id="2" creationId="{B75643EA-B165-8E7D-2925-4543B0688F51}"/>
          </ac:spMkLst>
        </pc:spChg>
        <pc:spChg chg="del">
          <ac:chgData name="jhwchau" userId="a0c4de48-d68c-4810-a617-a0674e14765e" providerId="ADAL" clId="{15C33CC9-FD2D-944E-8279-051F35BB3A5F}" dt="2025-08-22T08:49:19.782" v="805" actId="478"/>
          <ac:spMkLst>
            <pc:docMk/>
            <pc:sldMk cId="1160837427" sldId="461"/>
            <ac:spMk id="3" creationId="{3177906E-63AD-C596-AD8B-D01D27BE12D4}"/>
          </ac:spMkLst>
        </pc:spChg>
        <pc:picChg chg="add mod">
          <ac:chgData name="jhwchau" userId="a0c4de48-d68c-4810-a617-a0674e14765e" providerId="ADAL" clId="{15C33CC9-FD2D-944E-8279-051F35BB3A5F}" dt="2025-08-22T08:52:24.807" v="823" actId="14100"/>
          <ac:picMkLst>
            <pc:docMk/>
            <pc:sldMk cId="1160837427" sldId="461"/>
            <ac:picMk id="4" creationId="{F51EB691-92CF-8DDE-AD5D-553541FFCFCA}"/>
          </ac:picMkLst>
        </pc:picChg>
        <pc:picChg chg="add mod">
          <ac:chgData name="jhwchau" userId="a0c4de48-d68c-4810-a617-a0674e14765e" providerId="ADAL" clId="{15C33CC9-FD2D-944E-8279-051F35BB3A5F}" dt="2025-08-22T08:50:52.003" v="812" actId="14100"/>
          <ac:picMkLst>
            <pc:docMk/>
            <pc:sldMk cId="1160837427" sldId="461"/>
            <ac:picMk id="6" creationId="{C66C15ED-69CB-1A11-2889-EBD5378E69CB}"/>
          </ac:picMkLst>
        </pc:picChg>
        <pc:picChg chg="add mod modCrop">
          <ac:chgData name="jhwchau" userId="a0c4de48-d68c-4810-a617-a0674e14765e" providerId="ADAL" clId="{15C33CC9-FD2D-944E-8279-051F35BB3A5F}" dt="2025-08-22T08:52:10.033" v="822" actId="732"/>
          <ac:picMkLst>
            <pc:docMk/>
            <pc:sldMk cId="1160837427" sldId="461"/>
            <ac:picMk id="8" creationId="{D1354DC0-DCD0-95B4-7E3B-D4B18C8E9147}"/>
          </ac:picMkLst>
        </pc:picChg>
      </pc:sldChg>
      <pc:sldMasterChg chg="delSldLayout">
        <pc:chgData name="jhwchau" userId="a0c4de48-d68c-4810-a617-a0674e14765e" providerId="ADAL" clId="{15C33CC9-FD2D-944E-8279-051F35BB3A5F}" dt="2025-08-22T08:28:11.259" v="547" actId="2696"/>
        <pc:sldMasterMkLst>
          <pc:docMk/>
          <pc:sldMasterMk cId="0" sldId="2147483674"/>
        </pc:sldMasterMkLst>
        <pc:sldLayoutChg chg="del">
          <pc:chgData name="jhwchau" userId="a0c4de48-d68c-4810-a617-a0674e14765e" providerId="ADAL" clId="{15C33CC9-FD2D-944E-8279-051F35BB3A5F}" dt="2025-08-22T08:14:48.356" v="503" actId="2696"/>
          <pc:sldLayoutMkLst>
            <pc:docMk/>
            <pc:sldMasterMk cId="0" sldId="2147483674"/>
            <pc:sldLayoutMk cId="2079332732" sldId="2147483680"/>
          </pc:sldLayoutMkLst>
        </pc:sldLayoutChg>
        <pc:sldLayoutChg chg="del">
          <pc:chgData name="jhwchau" userId="a0c4de48-d68c-4810-a617-a0674e14765e" providerId="ADAL" clId="{15C33CC9-FD2D-944E-8279-051F35BB3A5F}" dt="2025-08-22T08:28:11.259" v="547" actId="2696"/>
          <pc:sldLayoutMkLst>
            <pc:docMk/>
            <pc:sldMasterMk cId="0" sldId="2147483674"/>
            <pc:sldLayoutMk cId="2292185208" sldId="2147483680"/>
          </pc:sldLayoutMkLst>
        </pc:sldLayoutChg>
        <pc:sldLayoutChg chg="del">
          <pc:chgData name="jhwchau" userId="a0c4de48-d68c-4810-a617-a0674e14765e" providerId="ADAL" clId="{15C33CC9-FD2D-944E-8279-051F35BB3A5F}" dt="2025-08-22T08:15:06.705" v="505" actId="2696"/>
          <pc:sldLayoutMkLst>
            <pc:docMk/>
            <pc:sldMasterMk cId="0" sldId="2147483674"/>
            <pc:sldLayoutMk cId="2945538234" sldId="2147483680"/>
          </pc:sldLayoutMkLst>
        </pc:sldLayoutChg>
        <pc:sldLayoutChg chg="del">
          <pc:chgData name="jhwchau" userId="a0c4de48-d68c-4810-a617-a0674e14765e" providerId="ADAL" clId="{15C33CC9-FD2D-944E-8279-051F35BB3A5F}" dt="2025-08-22T08:03:42.704" v="407" actId="2696"/>
          <pc:sldLayoutMkLst>
            <pc:docMk/>
            <pc:sldMasterMk cId="0" sldId="2147483674"/>
            <pc:sldLayoutMk cId="311278164" sldId="2147483681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BB7DB8-1376-4EEC-9463-1CAAA8983D15}" type="doc">
      <dgm:prSet loTypeId="urn:microsoft.com/office/officeart/2005/8/layout/hList6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B8648BA3-29A7-439F-9D67-362371C478D6}">
      <dgm:prSet phldrT="[文字]" custT="1"/>
      <dgm:spPr>
        <a:xfrm rot="16200000">
          <a:off x="-57031" y="57031"/>
          <a:ext cx="3389860" cy="3275797"/>
        </a:xfrm>
        <a:prstGeom prst="flowChartManualOperation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pPr algn="l">
            <a:spcAft>
              <a:spcPts val="0"/>
            </a:spcAft>
          </a:pPr>
          <a:r>
            <a:rPr lang="zh-TW" altLang="zh-TW" sz="20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應用教育文憑</a:t>
          </a:r>
        </a:p>
        <a:p>
          <a:r>
            <a:rPr lang="en-US" altLang="zh-TW" sz="20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Diploma of Applied </a:t>
          </a:r>
          <a:endParaRPr lang="zh-TW" altLang="zh-TW" sz="2000" b="1" dirty="0">
            <a:solidFill>
              <a:sysClr val="window" lastClr="FFFFFF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r>
            <a:rPr lang="en-US" altLang="zh-TW" sz="20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Education (DAE)</a:t>
          </a:r>
          <a:endParaRPr lang="zh-TW" altLang="zh-TW" sz="2000" b="1" dirty="0">
            <a:solidFill>
              <a:sysClr val="window" lastClr="FFFFFF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algn="l">
            <a:spcAft>
              <a:spcPct val="35000"/>
            </a:spcAft>
          </a:pPr>
          <a:endParaRPr lang="en-US" altLang="zh-TW" sz="2000" b="1" dirty="0">
            <a:solidFill>
              <a:sysClr val="window" lastClr="FFFFFF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algn="l">
            <a:spcAft>
              <a:spcPct val="35000"/>
            </a:spcAft>
          </a:pPr>
          <a:r>
            <a:rPr lang="en-US" altLang="zh-TW" sz="16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(1 year full-time)</a:t>
          </a:r>
          <a:endParaRPr lang="zh-TW" altLang="en-US" sz="1600" b="1" dirty="0">
            <a:solidFill>
              <a:sysClr val="window" lastClr="FFFFFF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</dgm:t>
    </dgm:pt>
    <dgm:pt modelId="{02E54D16-7AC0-40E9-9556-D32AE36B8AB6}" type="parTrans" cxnId="{8135CB9D-D6F5-431E-B9DE-C977E3284F56}">
      <dgm:prSet/>
      <dgm:spPr/>
      <dgm:t>
        <a:bodyPr/>
        <a:lstStyle/>
        <a:p>
          <a:endParaRPr lang="zh-TW" altLang="en-US" sz="1600">
            <a:solidFill>
              <a:schemeClr val="tx1"/>
            </a:solidFill>
          </a:endParaRPr>
        </a:p>
      </dgm:t>
    </dgm:pt>
    <dgm:pt modelId="{D7228C23-0CD4-4331-BA22-006D41A4A5E9}" type="sibTrans" cxnId="{8135CB9D-D6F5-431E-B9DE-C977E3284F56}">
      <dgm:prSet/>
      <dgm:spPr/>
      <dgm:t>
        <a:bodyPr/>
        <a:lstStyle/>
        <a:p>
          <a:endParaRPr lang="zh-TW" altLang="en-US" sz="1600">
            <a:solidFill>
              <a:schemeClr val="tx1"/>
            </a:solidFill>
          </a:endParaRPr>
        </a:p>
      </dgm:t>
    </dgm:pt>
    <dgm:pt modelId="{A752CC2D-329C-4B45-A292-0AFD8E8EC30B}">
      <dgm:prSet phldrT="[文字]" custT="1"/>
      <dgm:spPr>
        <a:xfrm rot="16200000">
          <a:off x="3465710" y="57031"/>
          <a:ext cx="3389860" cy="3275797"/>
        </a:xfrm>
        <a:prstGeom prst="flowChartManualOperation">
          <a:avLst/>
        </a:prstGeom>
        <a:gradFill rotWithShape="0">
          <a:gsLst>
            <a:gs pos="0">
              <a:srgbClr val="4472C4">
                <a:hueOff val="-3676672"/>
                <a:satOff val="-5114"/>
                <a:lumOff val="-1961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-3676672"/>
                <a:satOff val="-5114"/>
                <a:lumOff val="-1961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-3676672"/>
                <a:satOff val="-5114"/>
                <a:lumOff val="-1961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pPr algn="l">
            <a:spcAft>
              <a:spcPts val="0"/>
            </a:spcAft>
          </a:pPr>
          <a:endParaRPr lang="en-US" altLang="zh-TW" sz="1800" b="1" dirty="0">
            <a:solidFill>
              <a:sysClr val="window" lastClr="FFFFFF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algn="l">
            <a:spcAft>
              <a:spcPts val="0"/>
            </a:spcAft>
          </a:pPr>
          <a:endParaRPr lang="en-US" altLang="zh-TW" sz="2400" b="1" dirty="0">
            <a:solidFill>
              <a:sysClr val="window" lastClr="FFFFFF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algn="l">
            <a:spcAft>
              <a:spcPts val="0"/>
            </a:spcAft>
          </a:pPr>
          <a:endParaRPr lang="en-US" altLang="zh-TW" sz="1050" b="1" dirty="0">
            <a:solidFill>
              <a:sysClr val="window" lastClr="FFFFFF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algn="l">
            <a:spcAft>
              <a:spcPts val="0"/>
            </a:spcAft>
          </a:pPr>
          <a:r>
            <a:rPr lang="zh-TW" altLang="en-US" sz="20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高級文憑課程 </a:t>
          </a:r>
          <a:endParaRPr lang="en-US" altLang="zh-TW" sz="2000" b="1" dirty="0">
            <a:solidFill>
              <a:sysClr val="window" lastClr="FFFFFF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algn="l">
            <a:spcAft>
              <a:spcPts val="0"/>
            </a:spcAft>
          </a:pPr>
          <a:r>
            <a:rPr lang="en-US" altLang="zh-TW" sz="20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Higher Diploma</a:t>
          </a:r>
        </a:p>
        <a:p>
          <a:pPr algn="l">
            <a:spcAft>
              <a:spcPts val="0"/>
            </a:spcAft>
          </a:pPr>
          <a:r>
            <a:rPr lang="en-US" altLang="zh-TW" sz="20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</a:t>
          </a:r>
          <a:r>
            <a:rPr lang="en-US" altLang="zh-TW" sz="12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(</a:t>
          </a:r>
          <a:r>
            <a:rPr lang="zh-TW" altLang="en-US" sz="12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包括</a:t>
          </a:r>
          <a:r>
            <a:rPr lang="zh-TW" altLang="zh-TW" sz="12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本院</a:t>
          </a:r>
          <a:r>
            <a:rPr lang="zh-TW" altLang="en-US" sz="12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個</a:t>
          </a:r>
          <a:r>
            <a:rPr lang="zh-TW" altLang="zh-TW" sz="12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高級文憑（</a:t>
          </a:r>
          <a:r>
            <a:rPr lang="zh-TW" altLang="en-US" sz="12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其中</a:t>
          </a:r>
          <a:r>
            <a:rPr lang="en-US" altLang="zh-TW" sz="12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7</a:t>
          </a:r>
          <a:r>
            <a:rPr lang="zh-TW" altLang="zh-TW" sz="12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個</a:t>
          </a:r>
          <a:endParaRPr lang="en-US" altLang="zh-TW" sz="1200" b="1" dirty="0">
            <a:solidFill>
              <a:sysClr val="window" lastClr="FFFFFF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algn="l">
            <a:spcAft>
              <a:spcPts val="0"/>
            </a:spcAft>
          </a:pPr>
          <a:r>
            <a:rPr lang="en-US" altLang="zh-TW" sz="12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  </a:t>
          </a:r>
          <a:r>
            <a:rPr lang="zh-TW" altLang="en-US" sz="12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為</a:t>
          </a:r>
          <a:r>
            <a:rPr lang="zh-TW" altLang="zh-TW" sz="12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「指定專業</a:t>
          </a:r>
          <a:r>
            <a:rPr lang="en-US" altLang="zh-TW" sz="12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/</a:t>
          </a:r>
          <a:r>
            <a:rPr lang="zh-TW" altLang="zh-TW" sz="12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界別課程資助計劃」課程</a:t>
          </a:r>
          <a:r>
            <a:rPr lang="en-US" altLang="zh-TW" sz="12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)</a:t>
          </a:r>
          <a:br>
            <a:rPr lang="en-US" altLang="zh-TW" sz="12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</a:br>
          <a:br>
            <a:rPr lang="en-US" altLang="zh-TW" sz="12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</a:br>
          <a:r>
            <a:rPr lang="en-US" altLang="zh-TW" sz="12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</a:t>
          </a:r>
          <a:r>
            <a:rPr lang="zh-HK" altLang="en-US" sz="20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副學士課程</a:t>
          </a:r>
          <a:br>
            <a:rPr lang="en-US" altLang="zh-HK" sz="20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</a:br>
          <a:r>
            <a:rPr lang="en-US" altLang="zh-HK" sz="20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Associate Degree</a:t>
          </a:r>
          <a:br>
            <a:rPr lang="en-US" altLang="zh-HK" sz="20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</a:br>
          <a:r>
            <a:rPr lang="zh-TW" altLang="en-US" sz="18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</a:t>
          </a:r>
          <a:endParaRPr lang="en-US" altLang="zh-TW" sz="1200" b="1" dirty="0">
            <a:solidFill>
              <a:sysClr val="window" lastClr="FFFFFF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algn="l">
            <a:spcAft>
              <a:spcPct val="35000"/>
            </a:spcAft>
          </a:pPr>
          <a:r>
            <a:rPr lang="en-US" altLang="zh-TW" sz="16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(2 years full-time)</a:t>
          </a:r>
          <a:br>
            <a:rPr lang="en-US" altLang="zh-TW" sz="16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</a:br>
          <a:br>
            <a:rPr lang="en-US" altLang="zh-TW" sz="14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</a:br>
          <a:endParaRPr lang="en-US" altLang="zh-TW" sz="1400" b="1" dirty="0">
            <a:solidFill>
              <a:sysClr val="window" lastClr="FFFFFF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algn="ctr">
            <a:spcAft>
              <a:spcPct val="35000"/>
            </a:spcAft>
          </a:pPr>
          <a:endParaRPr lang="en-US" altLang="zh-TW" sz="1800" b="1" dirty="0">
            <a:solidFill>
              <a:sysClr val="window" lastClr="FFFFFF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</dgm:t>
    </dgm:pt>
    <dgm:pt modelId="{81CA6376-BF09-42C1-AB21-05CFAE33A8AF}" type="parTrans" cxnId="{65F83184-5058-41E0-80AE-0628722A512E}">
      <dgm:prSet/>
      <dgm:spPr/>
      <dgm:t>
        <a:bodyPr/>
        <a:lstStyle/>
        <a:p>
          <a:endParaRPr lang="zh-TW" altLang="en-US" sz="1600">
            <a:solidFill>
              <a:schemeClr val="tx1"/>
            </a:solidFill>
          </a:endParaRPr>
        </a:p>
      </dgm:t>
    </dgm:pt>
    <dgm:pt modelId="{B98D42E9-3E56-4959-84E8-BC0D5628695E}" type="sibTrans" cxnId="{65F83184-5058-41E0-80AE-0628722A512E}">
      <dgm:prSet/>
      <dgm:spPr/>
      <dgm:t>
        <a:bodyPr/>
        <a:lstStyle/>
        <a:p>
          <a:endParaRPr lang="zh-TW" altLang="en-US" sz="1600">
            <a:solidFill>
              <a:schemeClr val="tx1"/>
            </a:solidFill>
          </a:endParaRPr>
        </a:p>
      </dgm:t>
    </dgm:pt>
    <dgm:pt modelId="{41F1CF1D-351C-4CC4-9447-865892849EF5}">
      <dgm:prSet phldrT="[文字]" custT="1"/>
      <dgm:spPr>
        <a:xfrm rot="16200000">
          <a:off x="6988452" y="57031"/>
          <a:ext cx="3389860" cy="3275797"/>
        </a:xfrm>
        <a:prstGeom prst="flowChartManualOperation">
          <a:avLst/>
        </a:prstGeom>
        <a:gradFill rotWithShape="0">
          <a:gsLst>
            <a:gs pos="0">
              <a:srgbClr val="4472C4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kumimoji="0" lang="en-US" altLang="zh-TW" sz="1600" b="1" dirty="0">
            <a:solidFill>
              <a:sysClr val="window" lastClr="FFFFFF"/>
            </a:solidFill>
            <a:latin typeface="微軟正黑體" pitchFamily="34" charset="-120"/>
            <a:ea typeface="微軟正黑體" pitchFamily="34" charset="-120"/>
            <a:cs typeface="+mn-cs"/>
          </a:endParaRP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kumimoji="0" lang="en-US" altLang="zh-HK" sz="1600" b="1" dirty="0">
            <a:solidFill>
              <a:sysClr val="window" lastClr="FFFFFF"/>
            </a:solidFill>
            <a:latin typeface="微軟正黑體" pitchFamily="34" charset="-120"/>
            <a:ea typeface="微軟正黑體" pitchFamily="34" charset="-120"/>
            <a:cs typeface="+mn-cs"/>
          </a:endParaRP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kumimoji="0" lang="en-US" altLang="zh-HK" sz="1800" b="1" dirty="0">
            <a:solidFill>
              <a:sysClr val="window" lastClr="FFFFFF"/>
            </a:solidFill>
            <a:latin typeface="微軟正黑體" pitchFamily="34" charset="-120"/>
            <a:ea typeface="微軟正黑體" pitchFamily="34" charset="-120"/>
            <a:cs typeface="+mn-cs"/>
          </a:endParaRP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en-US" altLang="zh-HK" sz="2000" b="1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 </a:t>
          </a:r>
          <a:r>
            <a:rPr kumimoji="0" lang="zh-HK" altLang="zh-TW" sz="2000" b="1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本地或海外學位課程</a:t>
          </a:r>
        </a:p>
        <a:p>
          <a:r>
            <a:rPr kumimoji="0" lang="en-US" altLang="zh-TW" sz="1800" b="1" dirty="0">
              <a:solidFill>
                <a:sysClr val="window" lastClr="FFFFFF"/>
              </a:solidFill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rPr>
            <a:t> Local or Overseas Degree</a:t>
          </a:r>
        </a:p>
        <a:p>
          <a:pPr>
            <a:lnSpc>
              <a:spcPct val="50000"/>
            </a:lnSpc>
          </a:pPr>
          <a:r>
            <a:rPr kumimoji="0" lang="en-US" altLang="zh-TW" sz="1200" b="0" dirty="0">
              <a:solidFill>
                <a:sysClr val="window" lastClr="FFFFFF"/>
              </a:solidFill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rPr>
            <a:t> </a:t>
          </a:r>
        </a:p>
        <a:p>
          <a:pPr>
            <a:lnSpc>
              <a:spcPct val="50000"/>
            </a:lnSpc>
          </a:pPr>
          <a:r>
            <a:rPr kumimoji="0" lang="en-US" altLang="zh-TW" sz="1200" b="0" dirty="0">
              <a:solidFill>
                <a:sysClr val="window" lastClr="FFFFFF"/>
              </a:solidFill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rPr>
            <a:t>  (</a:t>
          </a:r>
          <a:r>
            <a:rPr kumimoji="0" lang="zh-TW" altLang="zh-TW" sz="1200" b="0" dirty="0">
              <a:solidFill>
                <a:sysClr val="window" lastClr="FFFFFF"/>
              </a:solidFill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rPr>
            <a:t>香港都會大學、本地其他資助、自資大學</a:t>
          </a:r>
          <a:endParaRPr kumimoji="0" lang="en-US" altLang="zh-TW" sz="1200" b="0" dirty="0">
            <a:solidFill>
              <a:sysClr val="window" lastClr="FFFFFF"/>
            </a:solidFill>
            <a:latin typeface="Arial" panose="020B0604020202020204" pitchFamily="34" charset="0"/>
            <a:ea typeface="Arial Unicode MS" panose="020B0604020202020204" pitchFamily="34" charset="-120"/>
            <a:cs typeface="Arial" panose="020B0604020202020204" pitchFamily="34" charset="0"/>
          </a:endParaRPr>
        </a:p>
        <a:p>
          <a:r>
            <a:rPr kumimoji="0" lang="en-US" altLang="zh-TW" sz="1200" b="0" dirty="0">
              <a:solidFill>
                <a:sysClr val="window" lastClr="FFFFFF"/>
              </a:solidFill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rPr>
            <a:t>  </a:t>
          </a:r>
          <a:r>
            <a:rPr kumimoji="0" lang="zh-TW" altLang="zh-TW" sz="1200" b="0" dirty="0">
              <a:solidFill>
                <a:sysClr val="window" lastClr="FFFFFF"/>
              </a:solidFill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rPr>
            <a:t>海外大學學士學位</a:t>
          </a:r>
          <a:r>
            <a:rPr kumimoji="0" lang="en-US" altLang="zh-TW" sz="1200" b="0" dirty="0">
              <a:solidFill>
                <a:sysClr val="window" lastClr="FFFFFF"/>
              </a:solidFill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rPr>
            <a:t>)</a:t>
          </a:r>
          <a:endParaRPr kumimoji="0" lang="en-US" altLang="zh-TW" sz="1800" b="1" dirty="0">
            <a:solidFill>
              <a:sysClr val="window" lastClr="FFFFFF"/>
            </a:solidFill>
            <a:latin typeface="Arial" panose="020B0604020202020204" pitchFamily="34" charset="0"/>
            <a:ea typeface="Arial Unicode MS" panose="020B0604020202020204" pitchFamily="34" charset="-120"/>
            <a:cs typeface="Arial" panose="020B0604020202020204" pitchFamily="34" charset="0"/>
          </a:endParaRPr>
        </a:p>
        <a:p>
          <a:pPr marL="0" indent="0" algn="l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None/>
          </a:pPr>
          <a:endParaRPr kumimoji="0" lang="en-US" altLang="zh-TW" sz="1600" b="1" dirty="0">
            <a:solidFill>
              <a:sysClr val="window" lastClr="FFFFFF"/>
            </a:solidFill>
            <a:latin typeface="Arial" panose="020B0604020202020204" pitchFamily="34" charset="0"/>
            <a:ea typeface="Arial Unicode MS" panose="020B0604020202020204" pitchFamily="34" charset="-120"/>
            <a:cs typeface="Arial" panose="020B0604020202020204" pitchFamily="34" charset="0"/>
          </a:endParaRPr>
        </a:p>
        <a:p>
          <a:pPr marL="0" indent="0" algn="l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None/>
          </a:pPr>
          <a:r>
            <a:rPr lang="en-US" altLang="zh-TW" sz="1600" b="1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(1-2 years full-time/ 2 years part-time)</a:t>
          </a:r>
          <a:endParaRPr lang="en-US" altLang="zh-TW" sz="1600" b="1" dirty="0">
            <a:solidFill>
              <a:sysClr val="window" lastClr="FFFFFF"/>
            </a:solidFill>
            <a:latin typeface="微軟正黑體" pitchFamily="34" charset="-120"/>
            <a:ea typeface="微軟正黑體" pitchFamily="34" charset="-120"/>
            <a:cs typeface="+mn-cs"/>
          </a:endParaRP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altLang="zh-TW" sz="1600" b="1" dirty="0">
            <a:solidFill>
              <a:sysClr val="window" lastClr="FFFFFF"/>
            </a:solidFill>
            <a:latin typeface="微軟正黑體" pitchFamily="34" charset="-120"/>
            <a:ea typeface="微軟正黑體" pitchFamily="34" charset="-120"/>
            <a:cs typeface="+mn-cs"/>
          </a:endParaRP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altLang="zh-TW" sz="1600" b="1" dirty="0">
            <a:solidFill>
              <a:sysClr val="window" lastClr="FFFFFF"/>
            </a:solidFill>
            <a:latin typeface="微軟正黑體" pitchFamily="34" charset="-120"/>
            <a:ea typeface="微軟正黑體" pitchFamily="34" charset="-120"/>
            <a:cs typeface="+mn-cs"/>
          </a:endParaRP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zh-TW" altLang="en-US" sz="1600" b="1" dirty="0">
            <a:solidFill>
              <a:sysClr val="window" lastClr="FFFFFF"/>
            </a:solidFill>
            <a:latin typeface="微軟正黑體" pitchFamily="34" charset="-120"/>
            <a:ea typeface="微軟正黑體" pitchFamily="34" charset="-120"/>
            <a:cs typeface="+mn-cs"/>
          </a:endParaRPr>
        </a:p>
        <a:p>
          <a:pPr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600" b="1" dirty="0">
            <a:solidFill>
              <a:sysClr val="window" lastClr="FFFFFF"/>
            </a:solidFill>
            <a:latin typeface="微軟正黑體" pitchFamily="34" charset="-120"/>
            <a:ea typeface="微軟正黑體" pitchFamily="34" charset="-120"/>
            <a:cs typeface="+mn-cs"/>
          </a:endParaRPr>
        </a:p>
      </dgm:t>
    </dgm:pt>
    <dgm:pt modelId="{10C9FD8A-F230-4B4E-8B13-032AF888E90F}" type="parTrans" cxnId="{768E94F5-5A37-42AD-B287-51037A701C01}">
      <dgm:prSet/>
      <dgm:spPr/>
      <dgm:t>
        <a:bodyPr/>
        <a:lstStyle/>
        <a:p>
          <a:endParaRPr lang="zh-TW" altLang="en-US" sz="1600">
            <a:solidFill>
              <a:schemeClr val="tx1"/>
            </a:solidFill>
          </a:endParaRPr>
        </a:p>
      </dgm:t>
    </dgm:pt>
    <dgm:pt modelId="{712B7895-1992-4335-A408-8AA671F2A150}" type="sibTrans" cxnId="{768E94F5-5A37-42AD-B287-51037A701C01}">
      <dgm:prSet/>
      <dgm:spPr/>
      <dgm:t>
        <a:bodyPr/>
        <a:lstStyle/>
        <a:p>
          <a:endParaRPr lang="zh-TW" altLang="en-US" sz="1600">
            <a:solidFill>
              <a:schemeClr val="tx1"/>
            </a:solidFill>
          </a:endParaRPr>
        </a:p>
      </dgm:t>
    </dgm:pt>
    <dgm:pt modelId="{A788BFE2-F897-40A3-9EE7-628F88DBDC75}">
      <dgm:prSet custT="1"/>
      <dgm:spPr>
        <a:xfrm rot="16200000">
          <a:off x="-57031" y="57031"/>
          <a:ext cx="3389860" cy="3275797"/>
        </a:xfrm>
        <a:prstGeom prst="flowChartManualOperation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pPr algn="l">
            <a:spcAft>
              <a:spcPct val="15000"/>
            </a:spcAft>
          </a:pPr>
          <a:endParaRPr lang="zh-TW" altLang="en-US" sz="1600" dirty="0">
            <a:solidFill>
              <a:sysClr val="windowText" lastClr="000000"/>
            </a:solidFill>
            <a:latin typeface="微軟正黑體" pitchFamily="34" charset="-120"/>
            <a:ea typeface="微軟正黑體" pitchFamily="34" charset="-120"/>
            <a:cs typeface="+mn-cs"/>
          </a:endParaRPr>
        </a:p>
      </dgm:t>
    </dgm:pt>
    <dgm:pt modelId="{A38B0D15-541E-4C12-8D26-153BDFD5C33E}" type="parTrans" cxnId="{61F95DAF-7B37-4EDB-8562-2E6B8E5EBCC7}">
      <dgm:prSet/>
      <dgm:spPr/>
      <dgm:t>
        <a:bodyPr/>
        <a:lstStyle/>
        <a:p>
          <a:endParaRPr lang="zh-TW" altLang="en-US" sz="1600">
            <a:solidFill>
              <a:schemeClr val="tx1"/>
            </a:solidFill>
          </a:endParaRPr>
        </a:p>
      </dgm:t>
    </dgm:pt>
    <dgm:pt modelId="{F97329B8-5D9B-4146-B223-9F21CE419E3E}" type="sibTrans" cxnId="{61F95DAF-7B37-4EDB-8562-2E6B8E5EBCC7}">
      <dgm:prSet/>
      <dgm:spPr/>
      <dgm:t>
        <a:bodyPr/>
        <a:lstStyle/>
        <a:p>
          <a:endParaRPr lang="zh-TW" altLang="en-US" sz="1600">
            <a:solidFill>
              <a:schemeClr val="tx1"/>
            </a:solidFill>
          </a:endParaRPr>
        </a:p>
      </dgm:t>
    </dgm:pt>
    <dgm:pt modelId="{D556989A-7C51-4F5D-AA8A-11A11772D50D}" type="pres">
      <dgm:prSet presAssocID="{9FBB7DB8-1376-4EEC-9463-1CAAA8983D15}" presName="Name0" presStyleCnt="0">
        <dgm:presLayoutVars>
          <dgm:dir/>
          <dgm:resizeHandles val="exact"/>
        </dgm:presLayoutVars>
      </dgm:prSet>
      <dgm:spPr/>
    </dgm:pt>
    <dgm:pt modelId="{26FE1624-A047-4E6B-95A8-960ED2A229D2}" type="pres">
      <dgm:prSet presAssocID="{B8648BA3-29A7-439F-9D67-362371C478D6}" presName="node" presStyleLbl="node1" presStyleIdx="0" presStyleCnt="3" custLinFactNeighborX="-4262" custLinFactNeighborY="91">
        <dgm:presLayoutVars>
          <dgm:bulletEnabled val="1"/>
        </dgm:presLayoutVars>
      </dgm:prSet>
      <dgm:spPr/>
    </dgm:pt>
    <dgm:pt modelId="{2D3EABD9-8C4A-491A-A71A-3242189819C1}" type="pres">
      <dgm:prSet presAssocID="{D7228C23-0CD4-4331-BA22-006D41A4A5E9}" presName="sibTrans" presStyleCnt="0"/>
      <dgm:spPr/>
    </dgm:pt>
    <dgm:pt modelId="{E9C20314-87DC-4892-9129-4ABF3BA54E7F}" type="pres">
      <dgm:prSet presAssocID="{A752CC2D-329C-4B45-A292-0AFD8E8EC30B}" presName="node" presStyleLbl="node1" presStyleIdx="1" presStyleCnt="3">
        <dgm:presLayoutVars>
          <dgm:bulletEnabled val="1"/>
        </dgm:presLayoutVars>
      </dgm:prSet>
      <dgm:spPr/>
    </dgm:pt>
    <dgm:pt modelId="{94E2A5E3-8EAE-47E9-B78C-E041730EC08E}" type="pres">
      <dgm:prSet presAssocID="{B98D42E9-3E56-4959-84E8-BC0D5628695E}" presName="sibTrans" presStyleCnt="0"/>
      <dgm:spPr/>
    </dgm:pt>
    <dgm:pt modelId="{3A9DD258-7AE5-4687-AFE8-8BD808A7D987}" type="pres">
      <dgm:prSet presAssocID="{41F1CF1D-351C-4CC4-9447-865892849EF5}" presName="node" presStyleLbl="node1" presStyleIdx="2" presStyleCnt="3" custLinFactNeighborX="513" custLinFactNeighborY="-941">
        <dgm:presLayoutVars>
          <dgm:bulletEnabled val="1"/>
        </dgm:presLayoutVars>
      </dgm:prSet>
      <dgm:spPr/>
    </dgm:pt>
  </dgm:ptLst>
  <dgm:cxnLst>
    <dgm:cxn modelId="{8CC13605-5C7A-4C5D-9BEE-A3DAA1E50646}" type="presOf" srcId="{9FBB7DB8-1376-4EEC-9463-1CAAA8983D15}" destId="{D556989A-7C51-4F5D-AA8A-11A11772D50D}" srcOrd="0" destOrd="0" presId="urn:microsoft.com/office/officeart/2005/8/layout/hList6"/>
    <dgm:cxn modelId="{22D3DD2B-28D6-4495-8424-8B0F43DBE704}" type="presOf" srcId="{A788BFE2-F897-40A3-9EE7-628F88DBDC75}" destId="{26FE1624-A047-4E6B-95A8-960ED2A229D2}" srcOrd="0" destOrd="1" presId="urn:microsoft.com/office/officeart/2005/8/layout/hList6"/>
    <dgm:cxn modelId="{6BDA5336-1090-4580-8EA1-96550449F9FA}" type="presOf" srcId="{41F1CF1D-351C-4CC4-9447-865892849EF5}" destId="{3A9DD258-7AE5-4687-AFE8-8BD808A7D987}" srcOrd="0" destOrd="0" presId="urn:microsoft.com/office/officeart/2005/8/layout/hList6"/>
    <dgm:cxn modelId="{E0A1CE49-79D4-41F5-A91C-25FB7DDF12C0}" type="presOf" srcId="{B8648BA3-29A7-439F-9D67-362371C478D6}" destId="{26FE1624-A047-4E6B-95A8-960ED2A229D2}" srcOrd="0" destOrd="0" presId="urn:microsoft.com/office/officeart/2005/8/layout/hList6"/>
    <dgm:cxn modelId="{18B9AD4F-93F8-471A-9EAC-B343D584355E}" type="presOf" srcId="{A752CC2D-329C-4B45-A292-0AFD8E8EC30B}" destId="{E9C20314-87DC-4892-9129-4ABF3BA54E7F}" srcOrd="0" destOrd="0" presId="urn:microsoft.com/office/officeart/2005/8/layout/hList6"/>
    <dgm:cxn modelId="{65F83184-5058-41E0-80AE-0628722A512E}" srcId="{9FBB7DB8-1376-4EEC-9463-1CAAA8983D15}" destId="{A752CC2D-329C-4B45-A292-0AFD8E8EC30B}" srcOrd="1" destOrd="0" parTransId="{81CA6376-BF09-42C1-AB21-05CFAE33A8AF}" sibTransId="{B98D42E9-3E56-4959-84E8-BC0D5628695E}"/>
    <dgm:cxn modelId="{8135CB9D-D6F5-431E-B9DE-C977E3284F56}" srcId="{9FBB7DB8-1376-4EEC-9463-1CAAA8983D15}" destId="{B8648BA3-29A7-439F-9D67-362371C478D6}" srcOrd="0" destOrd="0" parTransId="{02E54D16-7AC0-40E9-9556-D32AE36B8AB6}" sibTransId="{D7228C23-0CD4-4331-BA22-006D41A4A5E9}"/>
    <dgm:cxn modelId="{61F95DAF-7B37-4EDB-8562-2E6B8E5EBCC7}" srcId="{B8648BA3-29A7-439F-9D67-362371C478D6}" destId="{A788BFE2-F897-40A3-9EE7-628F88DBDC75}" srcOrd="0" destOrd="0" parTransId="{A38B0D15-541E-4C12-8D26-153BDFD5C33E}" sibTransId="{F97329B8-5D9B-4146-B223-9F21CE419E3E}"/>
    <dgm:cxn modelId="{768E94F5-5A37-42AD-B287-51037A701C01}" srcId="{9FBB7DB8-1376-4EEC-9463-1CAAA8983D15}" destId="{41F1CF1D-351C-4CC4-9447-865892849EF5}" srcOrd="2" destOrd="0" parTransId="{10C9FD8A-F230-4B4E-8B13-032AF888E90F}" sibTransId="{712B7895-1992-4335-A408-8AA671F2A150}"/>
    <dgm:cxn modelId="{BCFFBEFA-9D24-49F0-8A5D-2F75A555E852}" type="presParOf" srcId="{D556989A-7C51-4F5D-AA8A-11A11772D50D}" destId="{26FE1624-A047-4E6B-95A8-960ED2A229D2}" srcOrd="0" destOrd="0" presId="urn:microsoft.com/office/officeart/2005/8/layout/hList6"/>
    <dgm:cxn modelId="{45C871B2-D602-4C40-A6C7-AE3289F5A17F}" type="presParOf" srcId="{D556989A-7C51-4F5D-AA8A-11A11772D50D}" destId="{2D3EABD9-8C4A-491A-A71A-3242189819C1}" srcOrd="1" destOrd="0" presId="urn:microsoft.com/office/officeart/2005/8/layout/hList6"/>
    <dgm:cxn modelId="{3456380C-1933-42DA-9A7E-6D0E3520310D}" type="presParOf" srcId="{D556989A-7C51-4F5D-AA8A-11A11772D50D}" destId="{E9C20314-87DC-4892-9129-4ABF3BA54E7F}" srcOrd="2" destOrd="0" presId="urn:microsoft.com/office/officeart/2005/8/layout/hList6"/>
    <dgm:cxn modelId="{25CFCEBC-4D0C-4AAF-8486-0D5853E3B38D}" type="presParOf" srcId="{D556989A-7C51-4F5D-AA8A-11A11772D50D}" destId="{94E2A5E3-8EAE-47E9-B78C-E041730EC08E}" srcOrd="3" destOrd="0" presId="urn:microsoft.com/office/officeart/2005/8/layout/hList6"/>
    <dgm:cxn modelId="{54C9E6CB-1D45-4F4D-BD1F-4D454B31B983}" type="presParOf" srcId="{D556989A-7C51-4F5D-AA8A-11A11772D50D}" destId="{3A9DD258-7AE5-4687-AFE8-8BD808A7D987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FE1624-A047-4E6B-95A8-960ED2A229D2}">
      <dsp:nvSpPr>
        <dsp:cNvPr id="0" name=""/>
        <dsp:cNvSpPr/>
      </dsp:nvSpPr>
      <dsp:spPr>
        <a:xfrm rot="16200000">
          <a:off x="-57031" y="57031"/>
          <a:ext cx="3389860" cy="3275797"/>
        </a:xfrm>
        <a:prstGeom prst="flowChartManualOperation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zh-TW" sz="20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應用教育文憑</a:t>
          </a:r>
        </a:p>
        <a:p>
          <a:pPr marL="0" lvl="0" indent="0" defTabSz="889000">
            <a:lnSpc>
              <a:spcPct val="90000"/>
            </a:lnSpc>
            <a:spcBef>
              <a:spcPct val="0"/>
            </a:spcBef>
            <a:buNone/>
          </a:pPr>
          <a:r>
            <a:rPr lang="en-US" altLang="zh-TW" sz="20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Diploma of Applied </a:t>
          </a:r>
          <a:endParaRPr lang="zh-TW" altLang="zh-TW" sz="2000" b="1" kern="1200" dirty="0">
            <a:solidFill>
              <a:sysClr val="window" lastClr="FFFFFF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marL="0" lvl="0" indent="0" defTabSz="889000">
            <a:lnSpc>
              <a:spcPct val="90000"/>
            </a:lnSpc>
            <a:spcBef>
              <a:spcPct val="0"/>
            </a:spcBef>
            <a:buNone/>
          </a:pPr>
          <a:r>
            <a:rPr lang="en-US" altLang="zh-TW" sz="20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Education (DAE)</a:t>
          </a:r>
          <a:endParaRPr lang="zh-TW" altLang="zh-TW" sz="2000" b="1" kern="1200" dirty="0">
            <a:solidFill>
              <a:sysClr val="window" lastClr="FFFFFF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zh-TW" sz="2000" b="1" kern="1200" dirty="0">
            <a:solidFill>
              <a:sysClr val="window" lastClr="FFFFFF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6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(1 year full-time)</a:t>
          </a:r>
          <a:endParaRPr lang="zh-TW" altLang="en-US" sz="1600" b="1" kern="1200" dirty="0">
            <a:solidFill>
              <a:sysClr val="window" lastClr="FFFFFF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zh-TW" altLang="en-US" sz="1600" kern="1200" dirty="0">
            <a:solidFill>
              <a:sysClr val="windowText" lastClr="000000"/>
            </a:solidFill>
            <a:latin typeface="微軟正黑體" pitchFamily="34" charset="-120"/>
            <a:ea typeface="微軟正黑體" pitchFamily="34" charset="-120"/>
            <a:cs typeface="+mn-cs"/>
          </a:endParaRPr>
        </a:p>
      </dsp:txBody>
      <dsp:txXfrm rot="5400000">
        <a:off x="1" y="677971"/>
        <a:ext cx="3275797" cy="2033916"/>
      </dsp:txXfrm>
    </dsp:sp>
    <dsp:sp modelId="{E9C20314-87DC-4892-9129-4ABF3BA54E7F}">
      <dsp:nvSpPr>
        <dsp:cNvPr id="0" name=""/>
        <dsp:cNvSpPr/>
      </dsp:nvSpPr>
      <dsp:spPr>
        <a:xfrm rot="16200000">
          <a:off x="3465710" y="57031"/>
          <a:ext cx="3389860" cy="3275797"/>
        </a:xfrm>
        <a:prstGeom prst="flowChartManualOperation">
          <a:avLst/>
        </a:prstGeom>
        <a:gradFill rotWithShape="0">
          <a:gsLst>
            <a:gs pos="0">
              <a:srgbClr val="4472C4">
                <a:hueOff val="-3676672"/>
                <a:satOff val="-5114"/>
                <a:lumOff val="-1961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-3676672"/>
                <a:satOff val="-5114"/>
                <a:lumOff val="-1961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-3676672"/>
                <a:satOff val="-5114"/>
                <a:lumOff val="-1961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en-US" altLang="zh-TW" sz="1800" b="1" kern="1200" dirty="0">
            <a:solidFill>
              <a:sysClr val="window" lastClr="FFFFFF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en-US" altLang="zh-TW" sz="2400" b="1" kern="1200" dirty="0">
            <a:solidFill>
              <a:sysClr val="window" lastClr="FFFFFF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en-US" altLang="zh-TW" sz="1050" b="1" kern="1200" dirty="0">
            <a:solidFill>
              <a:sysClr val="window" lastClr="FFFFFF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0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高級文憑課程 </a:t>
          </a:r>
          <a:endParaRPr lang="en-US" altLang="zh-TW" sz="2000" b="1" kern="1200" dirty="0">
            <a:solidFill>
              <a:sysClr val="window" lastClr="FFFFFF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zh-TW" sz="20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Higher Diploma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zh-TW" sz="20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</a:t>
          </a:r>
          <a:r>
            <a:rPr lang="en-US" altLang="zh-TW" sz="12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(</a:t>
          </a:r>
          <a:r>
            <a:rPr lang="zh-TW" altLang="en-US" sz="12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包括</a:t>
          </a:r>
          <a:r>
            <a:rPr lang="zh-TW" altLang="zh-TW" sz="12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本院</a:t>
          </a:r>
          <a:r>
            <a:rPr lang="zh-TW" altLang="en-US" sz="12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個</a:t>
          </a:r>
          <a:r>
            <a:rPr lang="zh-TW" altLang="zh-TW" sz="12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高級文憑（</a:t>
          </a:r>
          <a:r>
            <a:rPr lang="zh-TW" altLang="en-US" sz="12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其中</a:t>
          </a:r>
          <a:r>
            <a:rPr lang="en-US" altLang="zh-TW" sz="12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7</a:t>
          </a:r>
          <a:r>
            <a:rPr lang="zh-TW" altLang="zh-TW" sz="12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個</a:t>
          </a:r>
          <a:endParaRPr lang="en-US" altLang="zh-TW" sz="1200" b="1" kern="1200" dirty="0">
            <a:solidFill>
              <a:sysClr val="window" lastClr="FFFFFF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zh-TW" sz="12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  </a:t>
          </a:r>
          <a:r>
            <a:rPr lang="zh-TW" altLang="en-US" sz="12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為</a:t>
          </a:r>
          <a:r>
            <a:rPr lang="zh-TW" altLang="zh-TW" sz="12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「指定專業</a:t>
          </a:r>
          <a:r>
            <a:rPr lang="en-US" altLang="zh-TW" sz="12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/</a:t>
          </a:r>
          <a:r>
            <a:rPr lang="zh-TW" altLang="zh-TW" sz="12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界別課程資助計劃」課程</a:t>
          </a:r>
          <a:r>
            <a:rPr lang="en-US" altLang="zh-TW" sz="12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)</a:t>
          </a:r>
          <a:br>
            <a:rPr lang="en-US" altLang="zh-TW" sz="12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</a:br>
          <a:br>
            <a:rPr lang="en-US" altLang="zh-TW" sz="12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</a:br>
          <a:r>
            <a:rPr lang="en-US" altLang="zh-TW" sz="12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</a:t>
          </a:r>
          <a:r>
            <a:rPr lang="zh-HK" altLang="en-US" sz="20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副學士課程</a:t>
          </a:r>
          <a:br>
            <a:rPr lang="en-US" altLang="zh-HK" sz="20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</a:br>
          <a:r>
            <a:rPr lang="en-US" altLang="zh-HK" sz="20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Associate Degree</a:t>
          </a:r>
          <a:br>
            <a:rPr lang="en-US" altLang="zh-HK" sz="20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</a:br>
          <a:r>
            <a:rPr lang="zh-TW" altLang="en-US" sz="18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</a:t>
          </a:r>
          <a:endParaRPr lang="en-US" altLang="zh-TW" sz="1200" b="1" kern="1200" dirty="0">
            <a:solidFill>
              <a:sysClr val="window" lastClr="FFFFFF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6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(2 years full-time)</a:t>
          </a:r>
          <a:br>
            <a:rPr lang="en-US" altLang="zh-TW" sz="16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</a:br>
          <a:br>
            <a:rPr lang="en-US" altLang="zh-TW" sz="14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</a:br>
          <a:endParaRPr lang="en-US" altLang="zh-TW" sz="1400" b="1" kern="1200" dirty="0">
            <a:solidFill>
              <a:sysClr val="window" lastClr="FFFFFF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zh-TW" sz="1800" b="1" kern="1200" dirty="0">
            <a:solidFill>
              <a:sysClr val="window" lastClr="FFFFFF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</dsp:txBody>
      <dsp:txXfrm rot="5400000">
        <a:off x="3522742" y="677971"/>
        <a:ext cx="3275797" cy="2033916"/>
      </dsp:txXfrm>
    </dsp:sp>
    <dsp:sp modelId="{3A9DD258-7AE5-4687-AFE8-8BD808A7D987}">
      <dsp:nvSpPr>
        <dsp:cNvPr id="0" name=""/>
        <dsp:cNvSpPr/>
      </dsp:nvSpPr>
      <dsp:spPr>
        <a:xfrm rot="16200000">
          <a:off x="6988452" y="57031"/>
          <a:ext cx="3389860" cy="3275797"/>
        </a:xfrm>
        <a:prstGeom prst="flowChartManualOperation">
          <a:avLst/>
        </a:prstGeom>
        <a:gradFill rotWithShape="0">
          <a:gsLst>
            <a:gs pos="0">
              <a:srgbClr val="4472C4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kumimoji="0" lang="en-US" altLang="zh-TW" sz="1600" b="1" kern="1200" dirty="0">
            <a:solidFill>
              <a:sysClr val="window" lastClr="FFFFFF"/>
            </a:solidFill>
            <a:latin typeface="微軟正黑體" pitchFamily="34" charset="-120"/>
            <a:ea typeface="微軟正黑體" pitchFamily="34" charset="-120"/>
            <a:cs typeface="+mn-cs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kumimoji="0" lang="en-US" altLang="zh-HK" sz="1600" b="1" kern="1200" dirty="0">
            <a:solidFill>
              <a:sysClr val="window" lastClr="FFFFFF"/>
            </a:solidFill>
            <a:latin typeface="微軟正黑體" pitchFamily="34" charset="-120"/>
            <a:ea typeface="微軟正黑體" pitchFamily="34" charset="-120"/>
            <a:cs typeface="+mn-cs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kumimoji="0" lang="en-US" altLang="zh-HK" sz="1800" b="1" kern="1200" dirty="0">
            <a:solidFill>
              <a:sysClr val="window" lastClr="FFFFFF"/>
            </a:solidFill>
            <a:latin typeface="微軟正黑體" pitchFamily="34" charset="-120"/>
            <a:ea typeface="微軟正黑體" pitchFamily="34" charset="-120"/>
            <a:cs typeface="+mn-cs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en-US" altLang="zh-HK" sz="2000" b="1" kern="1200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 </a:t>
          </a:r>
          <a:r>
            <a:rPr kumimoji="0" lang="zh-HK" altLang="zh-TW" sz="2000" b="1" kern="1200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本地或海外學位課程</a:t>
          </a:r>
        </a:p>
        <a:p>
          <a:pPr lvl="0">
            <a:buNone/>
          </a:pPr>
          <a:r>
            <a:rPr kumimoji="0" lang="en-US" altLang="zh-TW" sz="1800" b="1" kern="1200" dirty="0">
              <a:solidFill>
                <a:sysClr val="window" lastClr="FFFFFF"/>
              </a:solidFill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rPr>
            <a:t> Local or Overseas Degree</a:t>
          </a:r>
        </a:p>
        <a:p>
          <a:pPr lvl="0">
            <a:lnSpc>
              <a:spcPct val="50000"/>
            </a:lnSpc>
            <a:buNone/>
          </a:pPr>
          <a:r>
            <a:rPr kumimoji="0" lang="en-US" altLang="zh-TW" sz="1200" b="0" kern="1200" dirty="0">
              <a:solidFill>
                <a:sysClr val="window" lastClr="FFFFFF"/>
              </a:solidFill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rPr>
            <a:t> </a:t>
          </a:r>
        </a:p>
        <a:p>
          <a:pPr lvl="0">
            <a:lnSpc>
              <a:spcPct val="50000"/>
            </a:lnSpc>
            <a:buNone/>
          </a:pPr>
          <a:r>
            <a:rPr kumimoji="0" lang="en-US" altLang="zh-TW" sz="1200" b="0" kern="1200" dirty="0">
              <a:solidFill>
                <a:sysClr val="window" lastClr="FFFFFF"/>
              </a:solidFill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rPr>
            <a:t>  (</a:t>
          </a:r>
          <a:r>
            <a:rPr kumimoji="0" lang="zh-TW" altLang="zh-TW" sz="1200" b="0" kern="1200" dirty="0">
              <a:solidFill>
                <a:sysClr val="window" lastClr="FFFFFF"/>
              </a:solidFill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rPr>
            <a:t>香港都會大學、本地其他資助、自資大學</a:t>
          </a:r>
          <a:endParaRPr kumimoji="0" lang="en-US" altLang="zh-TW" sz="1200" b="0" kern="1200" dirty="0">
            <a:solidFill>
              <a:sysClr val="window" lastClr="FFFFFF"/>
            </a:solidFill>
            <a:latin typeface="Arial" panose="020B0604020202020204" pitchFamily="34" charset="0"/>
            <a:ea typeface="Arial Unicode MS" panose="020B0604020202020204" pitchFamily="34" charset="-120"/>
            <a:cs typeface="Arial" panose="020B0604020202020204" pitchFamily="34" charset="0"/>
          </a:endParaRPr>
        </a:p>
        <a:p>
          <a:pPr lvl="0">
            <a:buNone/>
          </a:pPr>
          <a:r>
            <a:rPr kumimoji="0" lang="en-US" altLang="zh-TW" sz="1200" b="0" kern="1200" dirty="0">
              <a:solidFill>
                <a:sysClr val="window" lastClr="FFFFFF"/>
              </a:solidFill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rPr>
            <a:t>  </a:t>
          </a:r>
          <a:r>
            <a:rPr kumimoji="0" lang="zh-TW" altLang="zh-TW" sz="1200" b="0" kern="1200" dirty="0">
              <a:solidFill>
                <a:sysClr val="window" lastClr="FFFFFF"/>
              </a:solidFill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rPr>
            <a:t>海外大學學士學位</a:t>
          </a:r>
          <a:r>
            <a:rPr kumimoji="0" lang="en-US" altLang="zh-TW" sz="1200" b="0" kern="1200" dirty="0">
              <a:solidFill>
                <a:sysClr val="window" lastClr="FFFFFF"/>
              </a:solidFill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rPr>
            <a:t>)</a:t>
          </a:r>
          <a:endParaRPr kumimoji="0" lang="en-US" altLang="zh-TW" sz="1800" b="1" kern="1200" dirty="0">
            <a:solidFill>
              <a:sysClr val="window" lastClr="FFFFFF"/>
            </a:solidFill>
            <a:latin typeface="Arial" panose="020B0604020202020204" pitchFamily="34" charset="0"/>
            <a:ea typeface="Arial Unicode MS" panose="020B0604020202020204" pitchFamily="34" charset="-120"/>
            <a:cs typeface="Arial" panose="020B0604020202020204" pitchFamily="34" charset="0"/>
          </a:endParaRPr>
        </a:p>
        <a:p>
          <a:pPr marL="0" lvl="0" indent="0" algn="l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None/>
          </a:pPr>
          <a:endParaRPr kumimoji="0" lang="en-US" altLang="zh-TW" sz="1600" b="1" kern="1200" dirty="0">
            <a:solidFill>
              <a:sysClr val="window" lastClr="FFFFFF"/>
            </a:solidFill>
            <a:latin typeface="Arial" panose="020B0604020202020204" pitchFamily="34" charset="0"/>
            <a:ea typeface="Arial Unicode MS" panose="020B0604020202020204" pitchFamily="34" charset="-120"/>
            <a:cs typeface="Arial" panose="020B0604020202020204" pitchFamily="34" charset="0"/>
          </a:endParaRPr>
        </a:p>
        <a:p>
          <a:pPr marL="0" lvl="0" indent="0" algn="l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None/>
          </a:pPr>
          <a:r>
            <a:rPr lang="en-US" altLang="zh-TW" sz="1600" b="1" kern="1200" dirty="0">
              <a:solidFill>
                <a:sysClr val="window" lastClr="FFFFFF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(1-2 years full-time/ 2 years part-time)</a:t>
          </a:r>
          <a:endParaRPr lang="en-US" altLang="zh-TW" sz="1600" b="1" kern="1200" dirty="0">
            <a:solidFill>
              <a:sysClr val="window" lastClr="FFFFFF"/>
            </a:solidFill>
            <a:latin typeface="微軟正黑體" pitchFamily="34" charset="-120"/>
            <a:ea typeface="微軟正黑體" pitchFamily="34" charset="-120"/>
            <a:cs typeface="+mn-cs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altLang="zh-TW" sz="1600" b="1" kern="1200" dirty="0">
            <a:solidFill>
              <a:sysClr val="window" lastClr="FFFFFF"/>
            </a:solidFill>
            <a:latin typeface="微軟正黑體" pitchFamily="34" charset="-120"/>
            <a:ea typeface="微軟正黑體" pitchFamily="34" charset="-120"/>
            <a:cs typeface="+mn-cs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altLang="zh-TW" sz="1600" b="1" kern="1200" dirty="0">
            <a:solidFill>
              <a:sysClr val="window" lastClr="FFFFFF"/>
            </a:solidFill>
            <a:latin typeface="微軟正黑體" pitchFamily="34" charset="-120"/>
            <a:ea typeface="微軟正黑體" pitchFamily="34" charset="-120"/>
            <a:cs typeface="+mn-cs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zh-TW" altLang="en-US" sz="1600" b="1" kern="1200" dirty="0">
            <a:solidFill>
              <a:sysClr val="window" lastClr="FFFFFF"/>
            </a:solidFill>
            <a:latin typeface="微軟正黑體" pitchFamily="34" charset="-120"/>
            <a:ea typeface="微軟正黑體" pitchFamily="34" charset="-120"/>
            <a:cs typeface="+mn-cs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600" b="1" kern="1200" dirty="0">
            <a:solidFill>
              <a:sysClr val="window" lastClr="FFFFFF"/>
            </a:solidFill>
            <a:latin typeface="微軟正黑體" pitchFamily="34" charset="-120"/>
            <a:ea typeface="微軟正黑體" pitchFamily="34" charset="-120"/>
            <a:cs typeface="+mn-cs"/>
          </a:endParaRPr>
        </a:p>
      </dsp:txBody>
      <dsp:txXfrm rot="5400000">
        <a:off x="7045484" y="677971"/>
        <a:ext cx="3275797" cy="20339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4308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635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螢幕擷取畫面, 字型, 設計 的圖片&#10;&#10;自動產生的描述">
            <a:extLst>
              <a:ext uri="{FF2B5EF4-FFF2-40B4-BE49-F238E27FC236}">
                <a16:creationId xmlns:a16="http://schemas.microsoft.com/office/drawing/2014/main" id="{C7F6BFCF-2703-AFFD-BDCF-9FFB90770D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40387" y="-78949"/>
            <a:ext cx="12472707" cy="7015898"/>
          </a:xfrm>
          <a:prstGeom prst="rect">
            <a:avLst/>
          </a:prstGeom>
        </p:spPr>
      </p:pic>
      <p:sp>
        <p:nvSpPr>
          <p:cNvPr id="7" name="Google Shape;680;p7">
            <a:extLst>
              <a:ext uri="{FF2B5EF4-FFF2-40B4-BE49-F238E27FC236}">
                <a16:creationId xmlns:a16="http://schemas.microsoft.com/office/drawing/2014/main" id="{437C15D9-AD3E-7D78-38F1-97F356042A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63167" y="1280033"/>
            <a:ext cx="102656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 dirty="0"/>
          </a:p>
        </p:txBody>
      </p:sp>
      <p:sp>
        <p:nvSpPr>
          <p:cNvPr id="8" name="Google Shape;681;p7">
            <a:extLst>
              <a:ext uri="{FF2B5EF4-FFF2-40B4-BE49-F238E27FC236}">
                <a16:creationId xmlns:a16="http://schemas.microsoft.com/office/drawing/2014/main" id="{90DC64CA-27D1-4A1D-E975-5D5DC538FC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3166" y="2209446"/>
            <a:ext cx="9750105" cy="33058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963167" y="1662867"/>
            <a:ext cx="10265600" cy="295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963168" y="4619267"/>
            <a:ext cx="10265600" cy="5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10479261" y="3948677"/>
            <a:ext cx="1570991" cy="3360841"/>
            <a:chOff x="7859445" y="2961507"/>
            <a:chExt cx="1178243" cy="2520631"/>
          </a:xfrm>
        </p:grpSpPr>
        <p:sp>
          <p:nvSpPr>
            <p:cNvPr id="13" name="Google Shape;13;p2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pic>
        <p:nvPicPr>
          <p:cNvPr id="4" name="圖片 3" descr="一張含有 螢幕擷取畫面, 行, 圖形, 文字 的圖片&#10;&#10;自動產生的描述">
            <a:extLst>
              <a:ext uri="{FF2B5EF4-FFF2-40B4-BE49-F238E27FC236}">
                <a16:creationId xmlns:a16="http://schemas.microsoft.com/office/drawing/2014/main" id="{1F85706D-CCBA-3AB1-5B37-CC51114B67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915" y="-7253"/>
            <a:ext cx="12271764" cy="6902867"/>
          </a:xfrm>
          <a:prstGeom prst="rect">
            <a:avLst/>
          </a:prstGeom>
        </p:spPr>
      </p:pic>
      <p:sp>
        <p:nvSpPr>
          <p:cNvPr id="298" name="Google Shape;681;p7">
            <a:extLst>
              <a:ext uri="{FF2B5EF4-FFF2-40B4-BE49-F238E27FC236}">
                <a16:creationId xmlns:a16="http://schemas.microsoft.com/office/drawing/2014/main" id="{6BB0164F-4DE7-0193-FF4E-CFBA6EB94449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963166" y="2209446"/>
            <a:ext cx="9750105" cy="33058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53224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8"/>
          <p:cNvSpPr/>
          <p:nvPr/>
        </p:nvSpPr>
        <p:spPr>
          <a:xfrm>
            <a:off x="-1354621" y="4658815"/>
            <a:ext cx="3604400" cy="360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sp>
        <p:nvSpPr>
          <p:cNvPr id="847" name="Google Shape;847;p8"/>
          <p:cNvSpPr/>
          <p:nvPr/>
        </p:nvSpPr>
        <p:spPr>
          <a:xfrm>
            <a:off x="10712875" y="-244187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pic>
        <p:nvPicPr>
          <p:cNvPr id="848" name="Google Shape;848;p8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890275" y="342586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9" name="Google Shape;849;p8"/>
          <p:cNvGrpSpPr/>
          <p:nvPr/>
        </p:nvGrpSpPr>
        <p:grpSpPr>
          <a:xfrm>
            <a:off x="1173392" y="396985"/>
            <a:ext cx="1428683" cy="83200"/>
            <a:chOff x="4296859" y="976864"/>
            <a:chExt cx="1071512" cy="62400"/>
          </a:xfrm>
        </p:grpSpPr>
        <p:sp>
          <p:nvSpPr>
            <p:cNvPr id="850" name="Google Shape;850;p8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1" name="Google Shape;851;p8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2" name="Google Shape;852;p8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3" name="Google Shape;853;p8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4" name="Google Shape;854;p8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5" name="Google Shape;855;p8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857" name="Google Shape;857;p8"/>
          <p:cNvGrpSpPr/>
          <p:nvPr/>
        </p:nvGrpSpPr>
        <p:grpSpPr>
          <a:xfrm rot="-5400000">
            <a:off x="10967733" y="3228451"/>
            <a:ext cx="691200" cy="975100"/>
            <a:chOff x="6610575" y="4117375"/>
            <a:chExt cx="518400" cy="731325"/>
          </a:xfrm>
        </p:grpSpPr>
        <p:sp>
          <p:nvSpPr>
            <p:cNvPr id="858" name="Google Shape;858;p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9" name="Google Shape;859;p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0" name="Google Shape;860;p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1" name="Google Shape;861;p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2" name="Google Shape;862;p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3" name="Google Shape;863;p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4" name="Google Shape;864;p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5" name="Google Shape;865;p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sp>
        <p:nvSpPr>
          <p:cNvPr id="866" name="Google Shape;866;p8"/>
          <p:cNvSpPr txBox="1">
            <a:spLocks noGrp="1"/>
          </p:cNvSpPr>
          <p:nvPr>
            <p:ph type="title"/>
          </p:nvPr>
        </p:nvSpPr>
        <p:spPr>
          <a:xfrm>
            <a:off x="1850800" y="1289600"/>
            <a:ext cx="8490400" cy="427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9"/>
          <p:cNvSpPr txBox="1">
            <a:spLocks noGrp="1"/>
          </p:cNvSpPr>
          <p:nvPr>
            <p:ph type="title"/>
          </p:nvPr>
        </p:nvSpPr>
        <p:spPr>
          <a:xfrm>
            <a:off x="3399200" y="1705100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869" name="Google Shape;869;p9"/>
          <p:cNvSpPr txBox="1">
            <a:spLocks noGrp="1"/>
          </p:cNvSpPr>
          <p:nvPr>
            <p:ph type="subTitle" idx="1"/>
          </p:nvPr>
        </p:nvSpPr>
        <p:spPr>
          <a:xfrm>
            <a:off x="3399200" y="3798300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878" name="Google Shape;878;p9"/>
          <p:cNvGrpSpPr/>
          <p:nvPr/>
        </p:nvGrpSpPr>
        <p:grpSpPr>
          <a:xfrm rot="-5400000">
            <a:off x="2566033" y="5651118"/>
            <a:ext cx="691200" cy="975100"/>
            <a:chOff x="6610575" y="4117375"/>
            <a:chExt cx="518400" cy="731325"/>
          </a:xfrm>
        </p:grpSpPr>
        <p:sp>
          <p:nvSpPr>
            <p:cNvPr id="879" name="Google Shape;879;p9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0" name="Google Shape;880;p9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1" name="Google Shape;881;p9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2" name="Google Shape;882;p9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3" name="Google Shape;883;p9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4" name="Google Shape;884;p9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5" name="Google Shape;885;p9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6" name="Google Shape;886;p9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10"/>
          <p:cNvSpPr txBox="1">
            <a:spLocks noGrp="1"/>
          </p:cNvSpPr>
          <p:nvPr>
            <p:ph type="title"/>
          </p:nvPr>
        </p:nvSpPr>
        <p:spPr>
          <a:xfrm>
            <a:off x="963200" y="719333"/>
            <a:ext cx="1026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36" name="Google Shape;1036;p10"/>
          <p:cNvSpPr/>
          <p:nvPr/>
        </p:nvSpPr>
        <p:spPr>
          <a:xfrm>
            <a:off x="353797" y="4731350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pic>
        <p:nvPicPr>
          <p:cNvPr id="1037" name="Google Shape;1037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68870" y="5409683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38" name="Google Shape;1038;p10"/>
          <p:cNvGrpSpPr/>
          <p:nvPr/>
        </p:nvGrpSpPr>
        <p:grpSpPr>
          <a:xfrm>
            <a:off x="1173392" y="396985"/>
            <a:ext cx="1428683" cy="83200"/>
            <a:chOff x="4296859" y="976864"/>
            <a:chExt cx="1071512" cy="62400"/>
          </a:xfrm>
        </p:grpSpPr>
        <p:sp>
          <p:nvSpPr>
            <p:cNvPr id="1039" name="Google Shape;1039;p10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0" name="Google Shape;1040;p10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1" name="Google Shape;1041;p10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2" name="Google Shape;1042;p10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3" name="Google Shape;1043;p10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4" name="Google Shape;1044;p10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1045" name="Google Shape;1045;p10"/>
          <p:cNvGrpSpPr/>
          <p:nvPr/>
        </p:nvGrpSpPr>
        <p:grpSpPr>
          <a:xfrm rot="-5400000">
            <a:off x="10967733" y="3228451"/>
            <a:ext cx="691200" cy="975100"/>
            <a:chOff x="6610575" y="4117375"/>
            <a:chExt cx="518400" cy="731325"/>
          </a:xfrm>
        </p:grpSpPr>
        <p:sp>
          <p:nvSpPr>
            <p:cNvPr id="1046" name="Google Shape;1046;p10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7" name="Google Shape;1047;p10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8" name="Google Shape;1048;p10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9" name="Google Shape;1049;p10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0" name="Google Shape;1050;p10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1" name="Google Shape;1051;p10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2" name="Google Shape;1052;p10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3" name="Google Shape;1053;p10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1055" name="Google Shape;1055;p10"/>
          <p:cNvGrpSpPr/>
          <p:nvPr/>
        </p:nvGrpSpPr>
        <p:grpSpPr>
          <a:xfrm rot="5400000">
            <a:off x="2443978" y="4458244"/>
            <a:ext cx="1570991" cy="3360841"/>
            <a:chOff x="7859445" y="2961507"/>
            <a:chExt cx="1178243" cy="2520631"/>
          </a:xfrm>
        </p:grpSpPr>
        <p:sp>
          <p:nvSpPr>
            <p:cNvPr id="1056" name="Google Shape;1056;p10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7" name="Google Shape;1057;p10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8" name="Google Shape;1058;p10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9" name="Google Shape;1059;p10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0" name="Google Shape;1060;p10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1" name="Google Shape;1061;p10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2" name="Google Shape;1062;p10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3" name="Google Shape;1063;p10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4" name="Google Shape;1064;p10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5" name="Google Shape;1065;p10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6" name="Google Shape;1066;p10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7" name="Google Shape;1067;p10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8" name="Google Shape;1068;p10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9" name="Google Shape;1069;p10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0" name="Google Shape;1070;p10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1" name="Google Shape;1071;p10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2" name="Google Shape;1072;p10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3" name="Google Shape;1073;p10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4" name="Google Shape;1074;p10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5" name="Google Shape;1075;p10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6" name="Google Shape;1076;p10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7" name="Google Shape;1077;p10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8" name="Google Shape;1078;p10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9" name="Google Shape;1079;p10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0" name="Google Shape;1080;p10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1" name="Google Shape;1081;p10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2" name="Google Shape;1082;p10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3" name="Google Shape;1083;p10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4" name="Google Shape;1084;p10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5" name="Google Shape;1085;p10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6" name="Google Shape;1086;p10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7" name="Google Shape;1087;p10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8" name="Google Shape;1088;p10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9" name="Google Shape;1089;p10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0" name="Google Shape;1090;p10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1" name="Google Shape;1091;p10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2" name="Google Shape;1092;p10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3" name="Google Shape;1093;p10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4" name="Google Shape;1094;p10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5" name="Google Shape;1095;p10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6" name="Google Shape;1096;p10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7" name="Google Shape;1097;p10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8" name="Google Shape;1098;p10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9" name="Google Shape;1099;p10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0" name="Google Shape;1100;p10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1" name="Google Shape;1101;p10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2" name="Google Shape;1102;p10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3" name="Google Shape;1103;p10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4" name="Google Shape;1104;p10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5" name="Google Shape;1105;p10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6" name="Google Shape;1106;p10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7" name="Google Shape;1107;p10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8" name="Google Shape;1108;p10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9" name="Google Shape;1109;p10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0" name="Google Shape;1110;p10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1" name="Google Shape;1111;p10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2" name="Google Shape;1112;p10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3" name="Google Shape;1113;p10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4" name="Google Shape;1114;p10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5" name="Google Shape;1115;p10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6" name="Google Shape;1116;p10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7" name="Google Shape;1117;p10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8" name="Google Shape;1118;p10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9" name="Google Shape;1119;p10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0" name="Google Shape;1120;p10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1" name="Google Shape;1121;p10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2" name="Google Shape;1122;p10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3" name="Google Shape;1123;p10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4" name="Google Shape;1124;p10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5" name="Google Shape;1125;p10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6" name="Google Shape;1126;p10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7" name="Google Shape;1127;p10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8" name="Google Shape;1128;p10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9" name="Google Shape;1129;p10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0" name="Google Shape;1130;p10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1" name="Google Shape;1131;p10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2" name="Google Shape;1132;p10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3" name="Google Shape;1133;p10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4" name="Google Shape;1134;p10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5" name="Google Shape;1135;p10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6" name="Google Shape;1136;p10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7" name="Google Shape;1137;p10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8" name="Google Shape;1138;p10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9" name="Google Shape;1139;p10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0" name="Google Shape;1140;p10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1" name="Google Shape;1141;p10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2" name="Google Shape;1142;p10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3" name="Google Shape;1143;p10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4" name="Google Shape;1144;p10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5" name="Google Shape;1145;p10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6" name="Google Shape;1146;p10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7" name="Google Shape;1147;p10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8" name="Google Shape;1148;p10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9" name="Google Shape;1149;p10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0" name="Google Shape;1150;p10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1" name="Google Shape;1151;p10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2" name="Google Shape;1152;p10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3" name="Google Shape;1153;p10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4" name="Google Shape;1154;p10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5" name="Google Shape;1155;p10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6" name="Google Shape;1156;p10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7" name="Google Shape;1157;p10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8" name="Google Shape;1158;p10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9" name="Google Shape;1159;p10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0" name="Google Shape;1160;p10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1" name="Google Shape;1161;p10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2" name="Google Shape;1162;p10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3" name="Google Shape;1163;p10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4" name="Google Shape;1164;p10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5" name="Google Shape;1165;p10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6" name="Google Shape;1166;p10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7" name="Google Shape;1167;p10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8" name="Google Shape;1168;p10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9" name="Google Shape;1169;p10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0" name="Google Shape;1170;p10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1" name="Google Shape;1171;p10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2" name="Google Shape;1172;p10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3" name="Google Shape;1173;p10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4" name="Google Shape;1174;p10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5" name="Google Shape;1175;p10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6" name="Google Shape;1176;p10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7" name="Google Shape;1177;p10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8" name="Google Shape;1178;p10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9" name="Google Shape;1179;p10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0" name="Google Shape;1180;p10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1" name="Google Shape;1181;p10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2" name="Google Shape;1182;p10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3" name="Google Shape;1183;p10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4" name="Google Shape;1184;p10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5" name="Google Shape;1185;p10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6" name="Google Shape;1186;p10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7" name="Google Shape;1187;p10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8" name="Google Shape;1188;p10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9" name="Google Shape;1189;p10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0" name="Google Shape;1190;p10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1" name="Google Shape;1191;p10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2" name="Google Shape;1192;p10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3" name="Google Shape;1193;p10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4" name="Google Shape;1194;p10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5" name="Google Shape;1195;p10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6" name="Google Shape;1196;p10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7" name="Google Shape;1197;p10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8" name="Google Shape;1198;p10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9" name="Google Shape;1199;p10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1_1_1">
    <p:spTree>
      <p:nvGrpSpPr>
        <p:cNvPr id="1" name="Shape 2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8" name="Google Shape;2118;p20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19" name="Google Shape;2119;p20"/>
          <p:cNvSpPr txBox="1">
            <a:spLocks noGrp="1"/>
          </p:cNvSpPr>
          <p:nvPr>
            <p:ph type="subTitle" idx="1"/>
          </p:nvPr>
        </p:nvSpPr>
        <p:spPr>
          <a:xfrm>
            <a:off x="963167" y="3019809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0" name="Google Shape;2120;p20"/>
          <p:cNvSpPr txBox="1">
            <a:spLocks noGrp="1"/>
          </p:cNvSpPr>
          <p:nvPr>
            <p:ph type="subTitle" idx="2"/>
          </p:nvPr>
        </p:nvSpPr>
        <p:spPr>
          <a:xfrm>
            <a:off x="963167" y="2620481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1" name="Google Shape;2121;p20"/>
          <p:cNvSpPr txBox="1">
            <a:spLocks noGrp="1"/>
          </p:cNvSpPr>
          <p:nvPr>
            <p:ph type="subTitle" idx="3"/>
          </p:nvPr>
        </p:nvSpPr>
        <p:spPr>
          <a:xfrm>
            <a:off x="4438035" y="3019809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2" name="Google Shape;2122;p20"/>
          <p:cNvSpPr txBox="1">
            <a:spLocks noGrp="1"/>
          </p:cNvSpPr>
          <p:nvPr>
            <p:ph type="subTitle" idx="4"/>
          </p:nvPr>
        </p:nvSpPr>
        <p:spPr>
          <a:xfrm>
            <a:off x="4438037" y="2620481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3" name="Google Shape;2123;p20"/>
          <p:cNvSpPr txBox="1">
            <a:spLocks noGrp="1"/>
          </p:cNvSpPr>
          <p:nvPr>
            <p:ph type="subTitle" idx="5"/>
          </p:nvPr>
        </p:nvSpPr>
        <p:spPr>
          <a:xfrm>
            <a:off x="7912903" y="3019809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4" name="Google Shape;2124;p20"/>
          <p:cNvSpPr txBox="1">
            <a:spLocks noGrp="1"/>
          </p:cNvSpPr>
          <p:nvPr>
            <p:ph type="subTitle" idx="6"/>
          </p:nvPr>
        </p:nvSpPr>
        <p:spPr>
          <a:xfrm>
            <a:off x="7912909" y="2620481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5" name="Google Shape;2125;p20"/>
          <p:cNvSpPr txBox="1">
            <a:spLocks noGrp="1"/>
          </p:cNvSpPr>
          <p:nvPr>
            <p:ph type="subTitle" idx="7"/>
          </p:nvPr>
        </p:nvSpPr>
        <p:spPr>
          <a:xfrm>
            <a:off x="963167" y="5412267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6" name="Google Shape;2126;p20"/>
          <p:cNvSpPr txBox="1">
            <a:spLocks noGrp="1"/>
          </p:cNvSpPr>
          <p:nvPr>
            <p:ph type="subTitle" idx="8"/>
          </p:nvPr>
        </p:nvSpPr>
        <p:spPr>
          <a:xfrm>
            <a:off x="963167" y="5012939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7" name="Google Shape;2127;p20"/>
          <p:cNvSpPr txBox="1">
            <a:spLocks noGrp="1"/>
          </p:cNvSpPr>
          <p:nvPr>
            <p:ph type="subTitle" idx="9"/>
          </p:nvPr>
        </p:nvSpPr>
        <p:spPr>
          <a:xfrm>
            <a:off x="4438035" y="5412267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8" name="Google Shape;2128;p20"/>
          <p:cNvSpPr txBox="1">
            <a:spLocks noGrp="1"/>
          </p:cNvSpPr>
          <p:nvPr>
            <p:ph type="subTitle" idx="13"/>
          </p:nvPr>
        </p:nvSpPr>
        <p:spPr>
          <a:xfrm>
            <a:off x="4438037" y="5012939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9" name="Google Shape;2129;p20"/>
          <p:cNvSpPr txBox="1">
            <a:spLocks noGrp="1"/>
          </p:cNvSpPr>
          <p:nvPr>
            <p:ph type="subTitle" idx="14"/>
          </p:nvPr>
        </p:nvSpPr>
        <p:spPr>
          <a:xfrm>
            <a:off x="7912903" y="5412267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30" name="Google Shape;2130;p20"/>
          <p:cNvSpPr txBox="1">
            <a:spLocks noGrp="1"/>
          </p:cNvSpPr>
          <p:nvPr>
            <p:ph type="subTitle" idx="15"/>
          </p:nvPr>
        </p:nvSpPr>
        <p:spPr>
          <a:xfrm>
            <a:off x="7912909" y="5012939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grpSp>
        <p:nvGrpSpPr>
          <p:cNvPr id="2132" name="Google Shape;2132;p20"/>
          <p:cNvGrpSpPr/>
          <p:nvPr/>
        </p:nvGrpSpPr>
        <p:grpSpPr>
          <a:xfrm>
            <a:off x="4601425" y="279004"/>
            <a:ext cx="1428683" cy="83200"/>
            <a:chOff x="4296859" y="976864"/>
            <a:chExt cx="1071512" cy="62400"/>
          </a:xfrm>
        </p:grpSpPr>
        <p:sp>
          <p:nvSpPr>
            <p:cNvPr id="2133" name="Google Shape;2133;p20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4" name="Google Shape;2134;p20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5" name="Google Shape;2135;p20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6" name="Google Shape;2136;p20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7" name="Google Shape;2137;p20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8" name="Google Shape;2138;p20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139" name="Google Shape;2139;p20"/>
          <p:cNvGrpSpPr/>
          <p:nvPr/>
        </p:nvGrpSpPr>
        <p:grpSpPr>
          <a:xfrm rot="-5400000">
            <a:off x="289600" y="5979918"/>
            <a:ext cx="691200" cy="975100"/>
            <a:chOff x="6610575" y="4117375"/>
            <a:chExt cx="518400" cy="731325"/>
          </a:xfrm>
        </p:grpSpPr>
        <p:sp>
          <p:nvSpPr>
            <p:cNvPr id="2140" name="Google Shape;2140;p20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1" name="Google Shape;2141;p20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2" name="Google Shape;2142;p20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3" name="Google Shape;2143;p20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4" name="Google Shape;2144;p20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5" name="Google Shape;2145;p20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6" name="Google Shape;2146;p20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7" name="Google Shape;2147;p20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8_1">
    <p:spTree>
      <p:nvGrpSpPr>
        <p:cNvPr id="1" name="Shape 2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2" name="Google Shape;2342;p24"/>
          <p:cNvGrpSpPr/>
          <p:nvPr/>
        </p:nvGrpSpPr>
        <p:grpSpPr>
          <a:xfrm rot="-5400000">
            <a:off x="9618105" y="-779489"/>
            <a:ext cx="1570991" cy="3360841"/>
            <a:chOff x="7859445" y="2961507"/>
            <a:chExt cx="1178243" cy="2520631"/>
          </a:xfrm>
        </p:grpSpPr>
        <p:sp>
          <p:nvSpPr>
            <p:cNvPr id="2343" name="Google Shape;2343;p24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4" name="Google Shape;2344;p24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5" name="Google Shape;2345;p24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6" name="Google Shape;2346;p24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7" name="Google Shape;2347;p24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8" name="Google Shape;2348;p24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9" name="Google Shape;2349;p24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0" name="Google Shape;2350;p24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1" name="Google Shape;2351;p24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2" name="Google Shape;2352;p24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3" name="Google Shape;2353;p24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4" name="Google Shape;2354;p24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5" name="Google Shape;2355;p24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6" name="Google Shape;2356;p24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7" name="Google Shape;2357;p24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8" name="Google Shape;2358;p24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9" name="Google Shape;2359;p24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0" name="Google Shape;2360;p24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1" name="Google Shape;2361;p24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2" name="Google Shape;2362;p24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3" name="Google Shape;2363;p24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4" name="Google Shape;2364;p24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5" name="Google Shape;2365;p24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6" name="Google Shape;2366;p24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7" name="Google Shape;2367;p24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8" name="Google Shape;2368;p24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9" name="Google Shape;2369;p24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0" name="Google Shape;2370;p24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1" name="Google Shape;2371;p24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2" name="Google Shape;2372;p24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3" name="Google Shape;2373;p24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4" name="Google Shape;2374;p24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5" name="Google Shape;2375;p24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6" name="Google Shape;2376;p24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7" name="Google Shape;2377;p24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8" name="Google Shape;2378;p24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9" name="Google Shape;2379;p24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0" name="Google Shape;2380;p24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1" name="Google Shape;2381;p24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2" name="Google Shape;2382;p24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3" name="Google Shape;2383;p24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4" name="Google Shape;2384;p24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5" name="Google Shape;2385;p24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6" name="Google Shape;2386;p24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7" name="Google Shape;2387;p24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8" name="Google Shape;2388;p24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9" name="Google Shape;2389;p24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0" name="Google Shape;2390;p24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1" name="Google Shape;2391;p24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2" name="Google Shape;2392;p24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3" name="Google Shape;2393;p24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4" name="Google Shape;2394;p24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5" name="Google Shape;2395;p24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6" name="Google Shape;2396;p24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7" name="Google Shape;2397;p24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8" name="Google Shape;2398;p24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9" name="Google Shape;2399;p24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0" name="Google Shape;2400;p24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1" name="Google Shape;2401;p24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2" name="Google Shape;2402;p24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3" name="Google Shape;2403;p24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4" name="Google Shape;2404;p24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5" name="Google Shape;2405;p24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6" name="Google Shape;2406;p24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7" name="Google Shape;2407;p24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8" name="Google Shape;2408;p24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9" name="Google Shape;2409;p24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0" name="Google Shape;2410;p24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1" name="Google Shape;2411;p24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2" name="Google Shape;2412;p24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3" name="Google Shape;2413;p24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4" name="Google Shape;2414;p24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5" name="Google Shape;2415;p24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6" name="Google Shape;2416;p24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7" name="Google Shape;2417;p24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8" name="Google Shape;2418;p24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9" name="Google Shape;2419;p24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0" name="Google Shape;2420;p24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1" name="Google Shape;2421;p24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2" name="Google Shape;2422;p24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3" name="Google Shape;2423;p24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4" name="Google Shape;2424;p24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5" name="Google Shape;2425;p24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6" name="Google Shape;2426;p24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7" name="Google Shape;2427;p24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8" name="Google Shape;2428;p24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9" name="Google Shape;2429;p24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0" name="Google Shape;2430;p24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1" name="Google Shape;2431;p24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2" name="Google Shape;2432;p24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3" name="Google Shape;2433;p24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4" name="Google Shape;2434;p24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5" name="Google Shape;2435;p24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6" name="Google Shape;2436;p24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7" name="Google Shape;2437;p24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8" name="Google Shape;2438;p24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9" name="Google Shape;2439;p24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0" name="Google Shape;2440;p24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1" name="Google Shape;2441;p24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2" name="Google Shape;2442;p24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3" name="Google Shape;2443;p24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4" name="Google Shape;2444;p24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5" name="Google Shape;2445;p24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6" name="Google Shape;2446;p24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7" name="Google Shape;2447;p24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8" name="Google Shape;2448;p24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9" name="Google Shape;2449;p24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0" name="Google Shape;2450;p24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1" name="Google Shape;2451;p24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2" name="Google Shape;2452;p24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3" name="Google Shape;2453;p24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4" name="Google Shape;2454;p24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5" name="Google Shape;2455;p24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6" name="Google Shape;2456;p24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7" name="Google Shape;2457;p24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8" name="Google Shape;2458;p24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9" name="Google Shape;2459;p24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0" name="Google Shape;2460;p24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1" name="Google Shape;2461;p24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2" name="Google Shape;2462;p24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3" name="Google Shape;2463;p24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4" name="Google Shape;2464;p24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5" name="Google Shape;2465;p24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6" name="Google Shape;2466;p24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7" name="Google Shape;2467;p24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8" name="Google Shape;2468;p24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9" name="Google Shape;2469;p24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0" name="Google Shape;2470;p24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1" name="Google Shape;2471;p24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2" name="Google Shape;2472;p24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3" name="Google Shape;2473;p24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4" name="Google Shape;2474;p24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5" name="Google Shape;2475;p24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6" name="Google Shape;2476;p24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7" name="Google Shape;2477;p24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8" name="Google Shape;2478;p24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9" name="Google Shape;2479;p24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0" name="Google Shape;2480;p24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1" name="Google Shape;2481;p24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2" name="Google Shape;2482;p24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3" name="Google Shape;2483;p24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4" name="Google Shape;2484;p24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5" name="Google Shape;2485;p24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6" name="Google Shape;2486;p24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490" name="Google Shape;2490;p24"/>
          <p:cNvGrpSpPr/>
          <p:nvPr/>
        </p:nvGrpSpPr>
        <p:grpSpPr>
          <a:xfrm>
            <a:off x="370925" y="390652"/>
            <a:ext cx="1428683" cy="83200"/>
            <a:chOff x="4296859" y="976864"/>
            <a:chExt cx="1071512" cy="62400"/>
          </a:xfrm>
        </p:grpSpPr>
        <p:sp>
          <p:nvSpPr>
            <p:cNvPr id="2491" name="Google Shape;2491;p24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2" name="Google Shape;2492;p24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3" name="Google Shape;2493;p24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4" name="Google Shape;2494;p24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5" name="Google Shape;2495;p24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6" name="Google Shape;2496;p24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497" name="Google Shape;2497;p24"/>
          <p:cNvGrpSpPr/>
          <p:nvPr/>
        </p:nvGrpSpPr>
        <p:grpSpPr>
          <a:xfrm rot="-5400000">
            <a:off x="4708084" y="413393"/>
            <a:ext cx="691200" cy="975100"/>
            <a:chOff x="6610575" y="4117375"/>
            <a:chExt cx="518400" cy="731325"/>
          </a:xfrm>
        </p:grpSpPr>
        <p:sp>
          <p:nvSpPr>
            <p:cNvPr id="2498" name="Google Shape;2498;p24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9" name="Google Shape;2499;p24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0" name="Google Shape;2500;p24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1" name="Google Shape;2501;p24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2" name="Google Shape;2502;p24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3" name="Google Shape;2503;p24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4" name="Google Shape;2504;p24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5" name="Google Shape;2505;p24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8_1_1">
    <p:spTree>
      <p:nvGrpSpPr>
        <p:cNvPr id="1" name="Shape 2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7" name="Google Shape;2507;p25"/>
          <p:cNvGrpSpPr/>
          <p:nvPr/>
        </p:nvGrpSpPr>
        <p:grpSpPr>
          <a:xfrm rot="10800000">
            <a:off x="5" y="3175912"/>
            <a:ext cx="1570991" cy="3360841"/>
            <a:chOff x="7859445" y="2961507"/>
            <a:chExt cx="1178243" cy="2520631"/>
          </a:xfrm>
        </p:grpSpPr>
        <p:sp>
          <p:nvSpPr>
            <p:cNvPr id="2508" name="Google Shape;2508;p25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9" name="Google Shape;2509;p25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0" name="Google Shape;2510;p25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1" name="Google Shape;2511;p25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2" name="Google Shape;2512;p25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3" name="Google Shape;2513;p25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4" name="Google Shape;2514;p25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5" name="Google Shape;2515;p25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6" name="Google Shape;2516;p25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7" name="Google Shape;2517;p25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8" name="Google Shape;2518;p25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9" name="Google Shape;2519;p25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0" name="Google Shape;2520;p25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1" name="Google Shape;2521;p25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2" name="Google Shape;2522;p25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3" name="Google Shape;2523;p25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4" name="Google Shape;2524;p25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5" name="Google Shape;2525;p25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6" name="Google Shape;2526;p25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7" name="Google Shape;2527;p25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8" name="Google Shape;2528;p25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9" name="Google Shape;2529;p25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0" name="Google Shape;2530;p25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1" name="Google Shape;2531;p25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2" name="Google Shape;2532;p25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3" name="Google Shape;2533;p25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4" name="Google Shape;2534;p25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5" name="Google Shape;2535;p25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6" name="Google Shape;2536;p25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7" name="Google Shape;2537;p25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8" name="Google Shape;2538;p25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9" name="Google Shape;2539;p25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0" name="Google Shape;2540;p25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1" name="Google Shape;2541;p25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2" name="Google Shape;2542;p25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3" name="Google Shape;2543;p25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4" name="Google Shape;2544;p25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5" name="Google Shape;2545;p25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6" name="Google Shape;2546;p25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7" name="Google Shape;2547;p25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8" name="Google Shape;2548;p25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9" name="Google Shape;2549;p25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0" name="Google Shape;2550;p25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1" name="Google Shape;2551;p25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2" name="Google Shape;2552;p25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3" name="Google Shape;2553;p25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4" name="Google Shape;2554;p25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5" name="Google Shape;2555;p25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6" name="Google Shape;2556;p25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7" name="Google Shape;2557;p25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8" name="Google Shape;2558;p25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9" name="Google Shape;2559;p25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0" name="Google Shape;2560;p25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1" name="Google Shape;2561;p25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2" name="Google Shape;2562;p25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3" name="Google Shape;2563;p25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4" name="Google Shape;2564;p25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5" name="Google Shape;2565;p25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6" name="Google Shape;2566;p25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7" name="Google Shape;2567;p25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8" name="Google Shape;2568;p25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9" name="Google Shape;2569;p25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0" name="Google Shape;2570;p25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1" name="Google Shape;2571;p25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2" name="Google Shape;2572;p25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3" name="Google Shape;2573;p25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4" name="Google Shape;2574;p25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5" name="Google Shape;2575;p25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6" name="Google Shape;2576;p25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7" name="Google Shape;2577;p25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8" name="Google Shape;2578;p25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9" name="Google Shape;2579;p25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0" name="Google Shape;2580;p25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1" name="Google Shape;2581;p25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2" name="Google Shape;2582;p25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3" name="Google Shape;2583;p25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4" name="Google Shape;2584;p25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5" name="Google Shape;2585;p25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6" name="Google Shape;2586;p25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7" name="Google Shape;2587;p25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8" name="Google Shape;2588;p25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9" name="Google Shape;2589;p25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0" name="Google Shape;2590;p25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1" name="Google Shape;2591;p25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2" name="Google Shape;2592;p25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3" name="Google Shape;2593;p25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4" name="Google Shape;2594;p25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5" name="Google Shape;2595;p25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6" name="Google Shape;2596;p25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7" name="Google Shape;2597;p25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8" name="Google Shape;2598;p25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9" name="Google Shape;2599;p25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0" name="Google Shape;2600;p25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1" name="Google Shape;2601;p25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2" name="Google Shape;2602;p25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3" name="Google Shape;2603;p25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4" name="Google Shape;2604;p25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5" name="Google Shape;2605;p25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6" name="Google Shape;2606;p25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7" name="Google Shape;2607;p25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8" name="Google Shape;2608;p25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9" name="Google Shape;2609;p25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0" name="Google Shape;2610;p25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1" name="Google Shape;2611;p25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2" name="Google Shape;2612;p25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3" name="Google Shape;2613;p25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4" name="Google Shape;2614;p25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5" name="Google Shape;2615;p25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6" name="Google Shape;2616;p25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7" name="Google Shape;2617;p25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8" name="Google Shape;2618;p25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9" name="Google Shape;2619;p25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0" name="Google Shape;2620;p25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1" name="Google Shape;2621;p25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2" name="Google Shape;2622;p25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3" name="Google Shape;2623;p25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4" name="Google Shape;2624;p25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5" name="Google Shape;2625;p25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6" name="Google Shape;2626;p25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7" name="Google Shape;2627;p25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8" name="Google Shape;2628;p25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9" name="Google Shape;2629;p25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0" name="Google Shape;2630;p25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1" name="Google Shape;2631;p25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2" name="Google Shape;2632;p25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3" name="Google Shape;2633;p25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4" name="Google Shape;2634;p25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5" name="Google Shape;2635;p25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6" name="Google Shape;2636;p25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7" name="Google Shape;2637;p25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8" name="Google Shape;2638;p25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9" name="Google Shape;2639;p25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0" name="Google Shape;2640;p25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1" name="Google Shape;2641;p25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2" name="Google Shape;2642;p25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3" name="Google Shape;2643;p25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4" name="Google Shape;2644;p25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5" name="Google Shape;2645;p25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6" name="Google Shape;2646;p25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7" name="Google Shape;2647;p25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8" name="Google Shape;2648;p25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9" name="Google Shape;2649;p25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0" name="Google Shape;2650;p25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1" name="Google Shape;2651;p25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655" name="Google Shape;2655;p25"/>
          <p:cNvGrpSpPr/>
          <p:nvPr/>
        </p:nvGrpSpPr>
        <p:grpSpPr>
          <a:xfrm>
            <a:off x="8053577" y="6651433"/>
            <a:ext cx="1428683" cy="83200"/>
            <a:chOff x="4296859" y="976864"/>
            <a:chExt cx="1071512" cy="62400"/>
          </a:xfrm>
        </p:grpSpPr>
        <p:sp>
          <p:nvSpPr>
            <p:cNvPr id="2656" name="Google Shape;2656;p25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7" name="Google Shape;2657;p25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8" name="Google Shape;2658;p25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9" name="Google Shape;2659;p25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0" name="Google Shape;2660;p25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1" name="Google Shape;2661;p25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662" name="Google Shape;2662;p25"/>
          <p:cNvGrpSpPr/>
          <p:nvPr/>
        </p:nvGrpSpPr>
        <p:grpSpPr>
          <a:xfrm rot="-5400000">
            <a:off x="10395684" y="359626"/>
            <a:ext cx="691200" cy="975100"/>
            <a:chOff x="6610575" y="4117375"/>
            <a:chExt cx="518400" cy="731325"/>
          </a:xfrm>
        </p:grpSpPr>
        <p:sp>
          <p:nvSpPr>
            <p:cNvPr id="2663" name="Google Shape;2663;p25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4" name="Google Shape;2664;p25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5" name="Google Shape;2665;p25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6" name="Google Shape;2666;p25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7" name="Google Shape;2667;p25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8" name="Google Shape;2668;p25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9" name="Google Shape;2669;p25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70" name="Google Shape;2670;p25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10AFC-1616-4A22-83D5-F98D23A15B3E}" type="datetimeFigureOut">
              <a:rPr lang="en-US" smtClean="0"/>
              <a:t>8/22/25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743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602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" name="Google Shape;1370;p13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71" name="Google Shape;1371;p13"/>
          <p:cNvSpPr txBox="1">
            <a:spLocks noGrp="1"/>
          </p:cNvSpPr>
          <p:nvPr>
            <p:ph type="title" idx="2" hasCustomPrompt="1"/>
          </p:nvPr>
        </p:nvSpPr>
        <p:spPr>
          <a:xfrm>
            <a:off x="1273607" y="2132900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72" name="Google Shape;1372;p13"/>
          <p:cNvSpPr txBox="1">
            <a:spLocks noGrp="1"/>
          </p:cNvSpPr>
          <p:nvPr>
            <p:ph type="title" idx="3" hasCustomPrompt="1"/>
          </p:nvPr>
        </p:nvSpPr>
        <p:spPr>
          <a:xfrm>
            <a:off x="1273608" y="5077697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73" name="Google Shape;1373;p13"/>
          <p:cNvSpPr txBox="1">
            <a:spLocks noGrp="1"/>
          </p:cNvSpPr>
          <p:nvPr>
            <p:ph type="title" idx="4" hasCustomPrompt="1"/>
          </p:nvPr>
        </p:nvSpPr>
        <p:spPr>
          <a:xfrm>
            <a:off x="1273619" y="3605307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74" name="Google Shape;1374;p13"/>
          <p:cNvSpPr txBox="1">
            <a:spLocks noGrp="1"/>
          </p:cNvSpPr>
          <p:nvPr>
            <p:ph type="title" idx="5" hasCustomPrompt="1"/>
          </p:nvPr>
        </p:nvSpPr>
        <p:spPr>
          <a:xfrm>
            <a:off x="6197585" y="2133000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75" name="Google Shape;1375;p13"/>
          <p:cNvSpPr txBox="1">
            <a:spLocks noGrp="1"/>
          </p:cNvSpPr>
          <p:nvPr>
            <p:ph type="subTitle" idx="1"/>
          </p:nvPr>
        </p:nvSpPr>
        <p:spPr>
          <a:xfrm>
            <a:off x="2573137" y="2197000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376" name="Google Shape;1376;p13"/>
          <p:cNvSpPr txBox="1">
            <a:spLocks noGrp="1"/>
          </p:cNvSpPr>
          <p:nvPr>
            <p:ph type="subTitle" idx="6"/>
          </p:nvPr>
        </p:nvSpPr>
        <p:spPr>
          <a:xfrm>
            <a:off x="2573177" y="5140901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377" name="Google Shape;1377;p13"/>
          <p:cNvSpPr txBox="1">
            <a:spLocks noGrp="1"/>
          </p:cNvSpPr>
          <p:nvPr>
            <p:ph type="subTitle" idx="7"/>
          </p:nvPr>
        </p:nvSpPr>
        <p:spPr>
          <a:xfrm>
            <a:off x="2573137" y="3666861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378" name="Google Shape;1378;p13"/>
          <p:cNvSpPr txBox="1">
            <a:spLocks noGrp="1"/>
          </p:cNvSpPr>
          <p:nvPr>
            <p:ph type="subTitle" idx="8"/>
          </p:nvPr>
        </p:nvSpPr>
        <p:spPr>
          <a:xfrm>
            <a:off x="7497193" y="2197000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379" name="Google Shape;1379;p13"/>
          <p:cNvSpPr txBox="1">
            <a:spLocks noGrp="1"/>
          </p:cNvSpPr>
          <p:nvPr>
            <p:ph type="title" idx="9" hasCustomPrompt="1"/>
          </p:nvPr>
        </p:nvSpPr>
        <p:spPr>
          <a:xfrm>
            <a:off x="6197573" y="5077697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80" name="Google Shape;1380;p13"/>
          <p:cNvSpPr txBox="1">
            <a:spLocks noGrp="1"/>
          </p:cNvSpPr>
          <p:nvPr>
            <p:ph type="title" idx="13" hasCustomPrompt="1"/>
          </p:nvPr>
        </p:nvSpPr>
        <p:spPr>
          <a:xfrm>
            <a:off x="6197583" y="3605307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81" name="Google Shape;1381;p13"/>
          <p:cNvSpPr txBox="1">
            <a:spLocks noGrp="1"/>
          </p:cNvSpPr>
          <p:nvPr>
            <p:ph type="subTitle" idx="14"/>
          </p:nvPr>
        </p:nvSpPr>
        <p:spPr>
          <a:xfrm>
            <a:off x="7497177" y="5140901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382" name="Google Shape;1382;p13"/>
          <p:cNvSpPr txBox="1">
            <a:spLocks noGrp="1"/>
          </p:cNvSpPr>
          <p:nvPr>
            <p:ph type="subTitle" idx="15"/>
          </p:nvPr>
        </p:nvSpPr>
        <p:spPr>
          <a:xfrm>
            <a:off x="7497137" y="3666861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grpSp>
        <p:nvGrpSpPr>
          <p:cNvPr id="1383" name="Google Shape;1383;p13"/>
          <p:cNvGrpSpPr/>
          <p:nvPr/>
        </p:nvGrpSpPr>
        <p:grpSpPr>
          <a:xfrm rot="-5400000">
            <a:off x="1246200" y="-97495"/>
            <a:ext cx="691200" cy="975100"/>
            <a:chOff x="6610575" y="4117375"/>
            <a:chExt cx="518400" cy="731325"/>
          </a:xfrm>
        </p:grpSpPr>
        <p:sp>
          <p:nvSpPr>
            <p:cNvPr id="1384" name="Google Shape;1384;p13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5" name="Google Shape;1385;p13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6" name="Google Shape;1386;p13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7" name="Google Shape;1387;p13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8" name="Google Shape;1388;p13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9" name="Google Shape;1389;p13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0" name="Google Shape;1390;p13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1" name="Google Shape;1391;p13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pic>
        <p:nvPicPr>
          <p:cNvPr id="1393" name="Google Shape;1393;p13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0933" y="3231300"/>
            <a:ext cx="1645200" cy="165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4" name="Google Shape;1394;p13"/>
          <p:cNvSpPr/>
          <p:nvPr/>
        </p:nvSpPr>
        <p:spPr>
          <a:xfrm>
            <a:off x="11078367" y="-924500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grpSp>
        <p:nvGrpSpPr>
          <p:cNvPr id="1395" name="Google Shape;1395;p13"/>
          <p:cNvGrpSpPr/>
          <p:nvPr/>
        </p:nvGrpSpPr>
        <p:grpSpPr>
          <a:xfrm>
            <a:off x="8228173" y="6520352"/>
            <a:ext cx="1428683" cy="83200"/>
            <a:chOff x="4296859" y="976864"/>
            <a:chExt cx="1071512" cy="62400"/>
          </a:xfrm>
        </p:grpSpPr>
        <p:sp>
          <p:nvSpPr>
            <p:cNvPr id="1396" name="Google Shape;1396;p13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7" name="Google Shape;1397;p13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8" name="Google Shape;1398;p13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9" name="Google Shape;1399;p13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00" name="Google Shape;1400;p13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01" name="Google Shape;1401;p13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  <p:extLst>
      <p:ext uri="{BB962C8B-B14F-4D97-AF65-F5344CB8AC3E}">
        <p14:creationId xmlns:p14="http://schemas.microsoft.com/office/powerpoint/2010/main" val="30173229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"/>
          <p:cNvSpPr txBox="1">
            <a:spLocks noGrp="1"/>
          </p:cNvSpPr>
          <p:nvPr>
            <p:ph type="title"/>
          </p:nvPr>
        </p:nvSpPr>
        <p:spPr>
          <a:xfrm>
            <a:off x="4150319" y="2295696"/>
            <a:ext cx="5512400" cy="18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61" name="Google Shape;161;p3"/>
          <p:cNvSpPr txBox="1">
            <a:spLocks noGrp="1"/>
          </p:cNvSpPr>
          <p:nvPr>
            <p:ph type="subTitle" idx="1"/>
          </p:nvPr>
        </p:nvSpPr>
        <p:spPr>
          <a:xfrm>
            <a:off x="4150319" y="3969504"/>
            <a:ext cx="6064000" cy="5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62" name="Google Shape;162;p3"/>
          <p:cNvSpPr txBox="1">
            <a:spLocks noGrp="1"/>
          </p:cNvSpPr>
          <p:nvPr>
            <p:ph type="title" idx="2" hasCustomPrompt="1"/>
          </p:nvPr>
        </p:nvSpPr>
        <p:spPr>
          <a:xfrm>
            <a:off x="2134452" y="2806296"/>
            <a:ext cx="1501200" cy="126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8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rPr dirty="0"/>
              <a:t>xx%</a:t>
            </a:r>
          </a:p>
        </p:txBody>
      </p:sp>
      <p:grpSp>
        <p:nvGrpSpPr>
          <p:cNvPr id="310" name="Google Shape;310;p3"/>
          <p:cNvGrpSpPr/>
          <p:nvPr/>
        </p:nvGrpSpPr>
        <p:grpSpPr>
          <a:xfrm rot="-5400000">
            <a:off x="10811900" y="2768879"/>
            <a:ext cx="691200" cy="975100"/>
            <a:chOff x="6610575" y="4117375"/>
            <a:chExt cx="518400" cy="731325"/>
          </a:xfrm>
        </p:grpSpPr>
        <p:sp>
          <p:nvSpPr>
            <p:cNvPr id="311" name="Google Shape;311;p3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2" name="Google Shape;312;p3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3" name="Google Shape;313;p3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4" name="Google Shape;314;p3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5" name="Google Shape;315;p3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6" name="Google Shape;316;p3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7" name="Google Shape;317;p3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8" name="Google Shape;318;p3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320" name="Google Shape;320;p3"/>
          <p:cNvGrpSpPr/>
          <p:nvPr/>
        </p:nvGrpSpPr>
        <p:grpSpPr>
          <a:xfrm>
            <a:off x="3330992" y="6481452"/>
            <a:ext cx="1428683" cy="83200"/>
            <a:chOff x="4296859" y="976864"/>
            <a:chExt cx="1071512" cy="62400"/>
          </a:xfrm>
        </p:grpSpPr>
        <p:sp>
          <p:nvSpPr>
            <p:cNvPr id="321" name="Google Shape;321;p3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2" name="Google Shape;322;p3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3" name="Google Shape;323;p3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4" name="Google Shape;324;p3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5" name="Google Shape;325;p3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6" name="Google Shape;326;p3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  <p:extLst>
      <p:ext uri="{BB962C8B-B14F-4D97-AF65-F5344CB8AC3E}">
        <p14:creationId xmlns:p14="http://schemas.microsoft.com/office/powerpoint/2010/main" val="12656942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0372E-B1AD-4F8C-A0F9-1B757CB1577E}" type="datetimeFigureOut">
              <a:rPr lang="en-US" smtClean="0"/>
              <a:t>8/22/25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83E47-9F04-4EB4-8C22-B583802712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157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3DC5F-01B3-4BDD-9F7B-4BA569C7CB55}" type="datetimeFigureOut">
              <a:rPr lang="en-US" smtClean="0"/>
              <a:t>8/22/25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FBC2D-8B62-4BED-A821-85162F90DF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674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一張含有 螢幕擷取畫面, 行, 圖形, 文字 的圖片&#10;&#10;自動產生的描述">
            <a:extLst>
              <a:ext uri="{FF2B5EF4-FFF2-40B4-BE49-F238E27FC236}">
                <a16:creationId xmlns:a16="http://schemas.microsoft.com/office/drawing/2014/main" id="{7718FBA1-57C0-06C7-3D5E-AB832B03A8CC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-39915" y="-22434"/>
            <a:ext cx="12271764" cy="6902867"/>
          </a:xfrm>
          <a:prstGeom prst="rect">
            <a:avLst/>
          </a:prstGeom>
        </p:spPr>
      </p:pic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3167" y="1583467"/>
            <a:ext cx="10265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72" r:id="rId2"/>
    <p:sldLayoutId id="2147483654" r:id="rId3"/>
    <p:sldLayoutId id="2147483655" r:id="rId4"/>
    <p:sldLayoutId id="2147483656" r:id="rId5"/>
    <p:sldLayoutId id="2147483666" r:id="rId6"/>
    <p:sldLayoutId id="2147483670" r:id="rId7"/>
    <p:sldLayoutId id="2147483671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hyperlink" Target="https://drive.google.com/file/d/1y7Qqc-4lAr0nA2RSy8DVBkrDmhA4m9o9/view?usp=drive_link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2.e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hkmu.edu.hk/lipace/lipace-orientation-for-full-time-programmes-2025-2026/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hkmu.edu.hk/lipace/tc/ftp-student-area/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hyperlink" Target="https://www.hkmu.edu.hk/lipace/tc/ftp-student-area-b/" TargetMode="Externa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jpg"/><Relationship Id="rId11" Type="http://schemas.openxmlformats.org/officeDocument/2006/relationships/image" Target="../media/image24.png"/><Relationship Id="rId5" Type="http://schemas.openxmlformats.org/officeDocument/2006/relationships/image" Target="../media/image20.png"/><Relationship Id="rId10" Type="http://schemas.microsoft.com/office/2007/relationships/hdphoto" Target="../media/hdphoto3.wdp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3.png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hyperlink" Target="https://elipace.ouhk.edu.hk/" TargetMode="Externa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Relationship Id="rId5" Type="http://schemas.microsoft.com/office/2007/relationships/hdphoto" Target="../media/hdphoto4.wdp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login.microsoftonline.com/" TargetMode="Externa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hkmu.qualtrics.com/jfe/form/SV_a9pG9Q9DtSaI" TargetMode="Externa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6.png"/><Relationship Id="rId4" Type="http://schemas.openxmlformats.org/officeDocument/2006/relationships/hyperlink" Target="https://hkmu.qualtrics.com/jfe/form/SV_bpB3veks5h4YdZc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hyperlink" Target="https://drive.google.com/file/d/1ne6AzHmdY_OcAQZlwZg2r3qHgD8Q3Bmh/view?usp=sharing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6163" y="2050794"/>
            <a:ext cx="4987294" cy="29564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600" dirty="0">
                <a:latin typeface="Candara" panose="020E0502030303020204" pitchFamily="34" charset="0"/>
              </a:rPr>
              <a:t>應用教育文憑</a:t>
            </a:r>
            <a:br>
              <a:rPr lang="en-US" altLang="zh-TW" sz="3600" dirty="0">
                <a:latin typeface="Candara" panose="020E0502030303020204" pitchFamily="34" charset="0"/>
              </a:rPr>
            </a:br>
            <a:br>
              <a:rPr lang="en-US" altLang="zh-TW" sz="3600" dirty="0">
                <a:latin typeface="Candara" panose="020E0502030303020204" pitchFamily="34" charset="0"/>
              </a:rPr>
            </a:br>
            <a:r>
              <a:rPr lang="en-US" altLang="zh-HK" sz="3600" dirty="0">
                <a:latin typeface="Candara" panose="020E0502030303020204" pitchFamily="34" charset="0"/>
              </a:rPr>
              <a:t>Diploma of Applied </a:t>
            </a:r>
            <a:br>
              <a:rPr lang="en-US" altLang="zh-HK" sz="3600" dirty="0">
                <a:latin typeface="Candara" panose="020E0502030303020204" pitchFamily="34" charset="0"/>
              </a:rPr>
            </a:br>
            <a:r>
              <a:rPr lang="en-US" altLang="zh-HK" sz="3600" dirty="0">
                <a:latin typeface="Candara" panose="020E0502030303020204" pitchFamily="34" charset="0"/>
              </a:rPr>
              <a:t>Education (DAE)</a:t>
            </a:r>
            <a:br>
              <a:rPr lang="zh-HK" altLang="en-US" sz="3600" dirty="0">
                <a:latin typeface="Candara" panose="020E0502030303020204" pitchFamily="34" charset="0"/>
              </a:rPr>
            </a:br>
            <a:endParaRPr lang="zh-HK" altLang="en-US" sz="3600" dirty="0">
              <a:latin typeface="Candara" panose="020E0502030303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79253" y="1903597"/>
            <a:ext cx="5149514" cy="4385795"/>
          </a:xfrm>
        </p:spPr>
        <p:txBody>
          <a:bodyPr/>
          <a:lstStyle/>
          <a:p>
            <a:pPr marL="152400" indent="0">
              <a:buNone/>
            </a:pPr>
            <a:r>
              <a:rPr lang="en-US" altLang="zh-TW" sz="3200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Dean </a:t>
            </a:r>
            <a:r>
              <a:rPr lang="zh-TW" altLang="en-US" sz="3200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院長</a:t>
            </a:r>
            <a:endParaRPr lang="en-US" altLang="zh-TW" sz="3200" b="1" dirty="0"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152400" indent="0">
              <a:buNone/>
            </a:pPr>
            <a:endParaRPr lang="en-US" sz="2400" dirty="0"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152400" indent="0">
              <a:buNone/>
            </a:pPr>
            <a:r>
              <a:rPr lang="sv-SE" sz="2400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Dr Benjamin CHAN Tak-yuen </a:t>
            </a:r>
          </a:p>
          <a:p>
            <a:pPr marL="152400" indent="0">
              <a:buNone/>
            </a:pPr>
            <a:r>
              <a:rPr lang="sv-SE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曾德源博士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pic>
        <p:nvPicPr>
          <p:cNvPr id="1028" name="Picture 4" descr="getStaffImage_new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309" y="1903597"/>
            <a:ext cx="3036522" cy="354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標題 1"/>
          <p:cNvSpPr txBox="1">
            <a:spLocks/>
          </p:cNvSpPr>
          <p:nvPr/>
        </p:nvSpPr>
        <p:spPr>
          <a:xfrm>
            <a:off x="963167" y="661788"/>
            <a:ext cx="10265600" cy="76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Key Staffs of LiPACE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學院重要成員</a:t>
            </a:r>
            <a:endParaRPr 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52442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167" y="628896"/>
            <a:ext cx="10265600" cy="763600"/>
          </a:xfrm>
          <a:solidFill>
            <a:schemeClr val="accent6"/>
          </a:solidFill>
        </p:spPr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Key Staffs of LiPACE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學院重要成員</a:t>
            </a:r>
            <a:b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b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  <a:sym typeface="Poppins"/>
              </a:rPr>
              <a:t>Associate </a:t>
            </a:r>
            <a:r>
              <a:rPr lang="en-US" sz="3200" dirty="0">
                <a:solidFill>
                  <a:schemeClr val="lt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  <a:sym typeface="Poppins"/>
              </a:rPr>
              <a:t>Directors </a:t>
            </a:r>
            <a:br>
              <a:rPr lang="en-US" sz="3200" dirty="0">
                <a:solidFill>
                  <a:schemeClr val="lt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  <a:sym typeface="Poppins"/>
              </a:rPr>
            </a:br>
            <a:r>
              <a:rPr lang="zh-TW" altLang="en-US" sz="3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副院長</a:t>
            </a:r>
            <a:endParaRPr lang="en-US" sz="3200" dirty="0">
              <a:solidFill>
                <a:schemeClr val="lt1"/>
              </a:solidFill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  <a:sym typeface="Poppins"/>
            </a:endParaRPr>
          </a:p>
        </p:txBody>
      </p:sp>
      <p:pic>
        <p:nvPicPr>
          <p:cNvPr id="2050" name="Picture 2" descr="getStaffImage_new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598" y="2849620"/>
            <a:ext cx="1725672" cy="20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3934994" y="4862904"/>
            <a:ext cx="2132960" cy="708415"/>
          </a:xfrm>
        </p:spPr>
        <p:txBody>
          <a:bodyPr/>
          <a:lstStyle/>
          <a:p>
            <a:pPr marL="152400" indent="0" algn="ctr">
              <a:buNone/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Dr Chen Yi-Fan Yvonne</a:t>
            </a:r>
          </a:p>
          <a:p>
            <a:pPr marL="152400" indent="0" algn="ctr">
              <a:buNone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陳羿帆博士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2" name="Picture 4" descr="getStaffImage_new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20" y="2852182"/>
            <a:ext cx="1725672" cy="20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內容版面配置區 3"/>
          <p:cNvSpPr txBox="1">
            <a:spLocks/>
          </p:cNvSpPr>
          <p:nvPr/>
        </p:nvSpPr>
        <p:spPr>
          <a:xfrm>
            <a:off x="1837220" y="4862904"/>
            <a:ext cx="2132960" cy="70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152400" indent="0" algn="ctr">
              <a:buNone/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Dr Ching Ka Wai Larry</a:t>
            </a:r>
          </a:p>
          <a:p>
            <a:pPr marL="152400" indent="0" algn="ctr">
              <a:buNone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程家偉博士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4" name="Picture 6" descr="getStaffImage_new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648" y="2852182"/>
            <a:ext cx="1725672" cy="20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內容版面配置區 3"/>
          <p:cNvSpPr txBox="1">
            <a:spLocks/>
          </p:cNvSpPr>
          <p:nvPr/>
        </p:nvSpPr>
        <p:spPr>
          <a:xfrm>
            <a:off x="7839141" y="4870936"/>
            <a:ext cx="2639564" cy="70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152400" indent="0" algn="ctr">
              <a:buNone/>
            </a:pP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Dr Chim Hiu Man Kathleen</a:t>
            </a:r>
          </a:p>
          <a:p>
            <a:pPr marL="152400" indent="0" algn="ctr">
              <a:buNone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詹曉雯博士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6" name="Picture 8" descr="getStaffImage_new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608" y="2857652"/>
            <a:ext cx="1725672" cy="20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內容版面配置區 3"/>
          <p:cNvSpPr txBox="1">
            <a:spLocks/>
          </p:cNvSpPr>
          <p:nvPr/>
        </p:nvSpPr>
        <p:spPr>
          <a:xfrm>
            <a:off x="5793402" y="4876407"/>
            <a:ext cx="2595838" cy="70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152400" indent="0" algn="ctr">
              <a:buNone/>
            </a:pP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Ms. Pang Hoi Ning Helen </a:t>
            </a:r>
          </a:p>
          <a:p>
            <a:pPr marL="152400" indent="0" algn="ctr">
              <a:buNone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彭海寧女士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10478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6163" y="2050794"/>
            <a:ext cx="4987294" cy="2956400"/>
          </a:xfrm>
        </p:spPr>
        <p:txBody>
          <a:bodyPr/>
          <a:lstStyle/>
          <a:p>
            <a:r>
              <a:rPr lang="en-US" altLang="zh-HK" sz="3600" dirty="0">
                <a:latin typeface="Candara" panose="020E0502030303020204" pitchFamily="34" charset="0"/>
              </a:rPr>
              <a:t>Dean's Speech</a:t>
            </a:r>
            <a:br>
              <a:rPr lang="en-US" altLang="zh-HK" sz="3600" dirty="0">
                <a:latin typeface="Candara" panose="020E0502030303020204" pitchFamily="34" charset="0"/>
              </a:rPr>
            </a:br>
            <a:r>
              <a:rPr lang="zh-HK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院長致辭</a:t>
            </a:r>
          </a:p>
        </p:txBody>
      </p:sp>
      <p:pic>
        <p:nvPicPr>
          <p:cNvPr id="5" name="Picture 7">
            <a:hlinkClick r:id="rId4"/>
          </p:cNvPr>
          <p:cNvPicPr/>
          <p:nvPr/>
        </p:nvPicPr>
        <p:blipFill rotWithShape="1">
          <a:blip r:embed="rId5"/>
          <a:srcRect l="70606" t="23814" r="4248" b="41375"/>
          <a:stretch/>
        </p:blipFill>
        <p:spPr bwMode="auto">
          <a:xfrm>
            <a:off x="10712278" y="3114245"/>
            <a:ext cx="1440180" cy="1121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07321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714;p31"/>
          <p:cNvSpPr/>
          <p:nvPr/>
        </p:nvSpPr>
        <p:spPr>
          <a:xfrm>
            <a:off x="6276555" y="4862413"/>
            <a:ext cx="1096400" cy="1096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2715;p31"/>
          <p:cNvSpPr/>
          <p:nvPr/>
        </p:nvSpPr>
        <p:spPr>
          <a:xfrm>
            <a:off x="939397" y="4792903"/>
            <a:ext cx="1096400" cy="1096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2717;p31"/>
          <p:cNvSpPr/>
          <p:nvPr/>
        </p:nvSpPr>
        <p:spPr>
          <a:xfrm>
            <a:off x="6212927" y="3319830"/>
            <a:ext cx="1096400" cy="1096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2718;p31"/>
          <p:cNvSpPr/>
          <p:nvPr/>
        </p:nvSpPr>
        <p:spPr>
          <a:xfrm>
            <a:off x="912243" y="3223217"/>
            <a:ext cx="1096400" cy="1096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2719;p31"/>
          <p:cNvSpPr txBox="1">
            <a:spLocks noGrp="1"/>
          </p:cNvSpPr>
          <p:nvPr>
            <p:ph type="title" idx="4294967295"/>
          </p:nvPr>
        </p:nvSpPr>
        <p:spPr>
          <a:xfrm>
            <a:off x="269875" y="802685"/>
            <a:ext cx="10264775" cy="76358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zh-TW" altLang="en-US" sz="2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目錄 </a:t>
            </a:r>
            <a:r>
              <a:rPr lang="en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TABLE OF CONTENTS</a:t>
            </a:r>
            <a:endParaRPr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2724;p31"/>
          <p:cNvSpPr txBox="1">
            <a:spLocks/>
          </p:cNvSpPr>
          <p:nvPr/>
        </p:nvSpPr>
        <p:spPr>
          <a:xfrm>
            <a:off x="2221652" y="3561652"/>
            <a:ext cx="3853065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●"/>
              <a:defRPr sz="16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1219170" marR="0" lvl="1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828754" marR="0" lvl="2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2438339" marR="0" lvl="3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3047924" marR="0" lvl="4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3657509" marR="0" lvl="5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4267093" marR="0" lvl="6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4876678" marR="0" lvl="7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5486263" marR="0" lvl="8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TIMETABLE</a:t>
            </a:r>
          </a:p>
          <a:p>
            <a:pPr marL="0" indent="0">
              <a:buNone/>
            </a:pPr>
            <a:r>
              <a:rPr lang="zh-TW" alt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上課時間表  </a:t>
            </a:r>
          </a:p>
        </p:txBody>
      </p:sp>
      <p:sp>
        <p:nvSpPr>
          <p:cNvPr id="8" name="Google Shape;2726;p31"/>
          <p:cNvSpPr txBox="1">
            <a:spLocks/>
          </p:cNvSpPr>
          <p:nvPr/>
        </p:nvSpPr>
        <p:spPr>
          <a:xfrm>
            <a:off x="7574773" y="3207579"/>
            <a:ext cx="3977741" cy="1595441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ACTIVATE SINGLE PASSWORD </a:t>
            </a:r>
            <a:r>
              <a:rPr lang="en-US" altLang="zh-TW" sz="2400" b="1" dirty="0">
                <a:latin typeface="Calibri" panose="020F0502020204030204" pitchFamily="34" charset="0"/>
                <a:cs typeface="Calibri" panose="020F0502020204030204" pitchFamily="34" charset="0"/>
              </a:rPr>
              <a:t>&amp; O365 EMAIL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dk1"/>
              </a:buClr>
              <a:buSzPts val="1100"/>
            </a:pPr>
            <a:r>
              <a:rPr lang="zh-TW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設定「統一密碼」及</a:t>
            </a:r>
            <a:endParaRPr lang="en-US" altLang="zh-TW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dk1"/>
              </a:buClr>
              <a:buSzPts val="1100"/>
            </a:pPr>
            <a:r>
              <a:rPr lang="zh-TW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啟動電郵戶口</a:t>
            </a:r>
          </a:p>
        </p:txBody>
      </p:sp>
      <p:sp>
        <p:nvSpPr>
          <p:cNvPr id="9" name="Google Shape;2727;p31"/>
          <p:cNvSpPr txBox="1">
            <a:spLocks/>
          </p:cNvSpPr>
          <p:nvPr/>
        </p:nvSpPr>
        <p:spPr>
          <a:xfrm>
            <a:off x="2221652" y="4792903"/>
            <a:ext cx="3431745" cy="1269188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ONLINE LEARNING</a:t>
            </a:r>
          </a:p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ENVIRONMENT (OLE)  </a:t>
            </a:r>
          </a:p>
          <a:p>
            <a:r>
              <a:rPr lang="zh-TW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網上學習系統</a:t>
            </a:r>
          </a:p>
        </p:txBody>
      </p:sp>
      <p:sp>
        <p:nvSpPr>
          <p:cNvPr id="10" name="Google Shape;2731;p31"/>
          <p:cNvSpPr txBox="1">
            <a:spLocks/>
          </p:cNvSpPr>
          <p:nvPr/>
        </p:nvSpPr>
        <p:spPr>
          <a:xfrm>
            <a:off x="7574773" y="4880625"/>
            <a:ext cx="3278135" cy="982732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ACADEMIC RESULTS </a:t>
            </a:r>
          </a:p>
          <a:p>
            <a:r>
              <a:rPr lang="zh-TW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查閱成績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oogle Shape;2858;p37"/>
          <p:cNvGrpSpPr/>
          <p:nvPr/>
        </p:nvGrpSpPr>
        <p:grpSpPr>
          <a:xfrm>
            <a:off x="1280533" y="5111339"/>
            <a:ext cx="414360" cy="489681"/>
            <a:chOff x="-60597975" y="3367475"/>
            <a:chExt cx="268600" cy="317425"/>
          </a:xfrm>
        </p:grpSpPr>
        <p:sp>
          <p:nvSpPr>
            <p:cNvPr id="15" name="Google Shape;2859;p37"/>
            <p:cNvSpPr/>
            <p:nvPr/>
          </p:nvSpPr>
          <p:spPr>
            <a:xfrm>
              <a:off x="-60535750" y="3495075"/>
              <a:ext cx="206375" cy="82725"/>
            </a:xfrm>
            <a:custGeom>
              <a:avLst/>
              <a:gdLst/>
              <a:ahLst/>
              <a:cxnLst/>
              <a:rect l="l" t="t" r="r" b="b"/>
              <a:pathLst>
                <a:path w="8255" h="3309" extrusionOk="0">
                  <a:moveTo>
                    <a:pt x="5357" y="1229"/>
                  </a:moveTo>
                  <a:cubicBezTo>
                    <a:pt x="5577" y="1229"/>
                    <a:pt x="5766" y="1418"/>
                    <a:pt x="5766" y="1607"/>
                  </a:cubicBezTo>
                  <a:cubicBezTo>
                    <a:pt x="5766" y="1890"/>
                    <a:pt x="5577" y="2048"/>
                    <a:pt x="5357" y="2048"/>
                  </a:cubicBezTo>
                  <a:lnTo>
                    <a:pt x="2049" y="2048"/>
                  </a:lnTo>
                  <a:cubicBezTo>
                    <a:pt x="1797" y="2048"/>
                    <a:pt x="1639" y="1859"/>
                    <a:pt x="1639" y="1607"/>
                  </a:cubicBezTo>
                  <a:cubicBezTo>
                    <a:pt x="1639" y="1386"/>
                    <a:pt x="1828" y="1229"/>
                    <a:pt x="2049" y="1229"/>
                  </a:cubicBezTo>
                  <a:close/>
                  <a:moveTo>
                    <a:pt x="1" y="0"/>
                  </a:moveTo>
                  <a:lnTo>
                    <a:pt x="1" y="3308"/>
                  </a:lnTo>
                  <a:lnTo>
                    <a:pt x="8255" y="3308"/>
                  </a:lnTo>
                  <a:lnTo>
                    <a:pt x="82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Google Shape;2860;p37"/>
            <p:cNvSpPr/>
            <p:nvPr/>
          </p:nvSpPr>
          <p:spPr>
            <a:xfrm>
              <a:off x="-60432575" y="3367475"/>
              <a:ext cx="20500" cy="47275"/>
            </a:xfrm>
            <a:custGeom>
              <a:avLst/>
              <a:gdLst/>
              <a:ahLst/>
              <a:cxnLst/>
              <a:rect l="l" t="t" r="r" b="b"/>
              <a:pathLst>
                <a:path w="820" h="1891" extrusionOk="0">
                  <a:moveTo>
                    <a:pt x="1" y="0"/>
                  </a:moveTo>
                  <a:lnTo>
                    <a:pt x="1" y="1891"/>
                  </a:lnTo>
                  <a:cubicBezTo>
                    <a:pt x="127" y="1765"/>
                    <a:pt x="221" y="1639"/>
                    <a:pt x="379" y="1639"/>
                  </a:cubicBezTo>
                  <a:cubicBezTo>
                    <a:pt x="600" y="1639"/>
                    <a:pt x="694" y="1765"/>
                    <a:pt x="820" y="1891"/>
                  </a:cubicBezTo>
                  <a:lnTo>
                    <a:pt x="8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Google Shape;2861;p37"/>
            <p:cNvSpPr/>
            <p:nvPr/>
          </p:nvSpPr>
          <p:spPr>
            <a:xfrm>
              <a:off x="-60535750" y="3367475"/>
              <a:ext cx="206375" cy="107150"/>
            </a:xfrm>
            <a:custGeom>
              <a:avLst/>
              <a:gdLst/>
              <a:ahLst/>
              <a:cxnLst/>
              <a:rect l="l" t="t" r="r" b="b"/>
              <a:pathLst>
                <a:path w="8255" h="4286" extrusionOk="0">
                  <a:moveTo>
                    <a:pt x="1" y="0"/>
                  </a:moveTo>
                  <a:lnTo>
                    <a:pt x="1" y="4285"/>
                  </a:lnTo>
                  <a:lnTo>
                    <a:pt x="8255" y="4285"/>
                  </a:lnTo>
                  <a:lnTo>
                    <a:pt x="8255" y="1261"/>
                  </a:lnTo>
                  <a:cubicBezTo>
                    <a:pt x="8255" y="567"/>
                    <a:pt x="7720" y="32"/>
                    <a:pt x="7026" y="32"/>
                  </a:cubicBezTo>
                  <a:lnTo>
                    <a:pt x="5829" y="32"/>
                  </a:lnTo>
                  <a:lnTo>
                    <a:pt x="5829" y="2930"/>
                  </a:lnTo>
                  <a:cubicBezTo>
                    <a:pt x="5829" y="3182"/>
                    <a:pt x="5633" y="3350"/>
                    <a:pt x="5418" y="3350"/>
                  </a:cubicBezTo>
                  <a:cubicBezTo>
                    <a:pt x="5311" y="3350"/>
                    <a:pt x="5199" y="3308"/>
                    <a:pt x="5105" y="3214"/>
                  </a:cubicBezTo>
                  <a:lnTo>
                    <a:pt x="4569" y="2678"/>
                  </a:lnTo>
                  <a:lnTo>
                    <a:pt x="4002" y="3214"/>
                  </a:lnTo>
                  <a:cubicBezTo>
                    <a:pt x="3917" y="3289"/>
                    <a:pt x="3821" y="3322"/>
                    <a:pt x="3728" y="3322"/>
                  </a:cubicBezTo>
                  <a:cubicBezTo>
                    <a:pt x="3510" y="3322"/>
                    <a:pt x="3309" y="3142"/>
                    <a:pt x="3309" y="2899"/>
                  </a:cubicBezTo>
                  <a:lnTo>
                    <a:pt x="330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Google Shape;2862;p37"/>
            <p:cNvSpPr/>
            <p:nvPr/>
          </p:nvSpPr>
          <p:spPr>
            <a:xfrm>
              <a:off x="-60597975" y="3368175"/>
              <a:ext cx="40200" cy="316725"/>
            </a:xfrm>
            <a:custGeom>
              <a:avLst/>
              <a:gdLst/>
              <a:ahLst/>
              <a:cxnLst/>
              <a:rect l="l" t="t" r="r" b="b"/>
              <a:pathLst>
                <a:path w="1608" h="12669" extrusionOk="0">
                  <a:moveTo>
                    <a:pt x="337" y="0"/>
                  </a:moveTo>
                  <a:cubicBezTo>
                    <a:pt x="163" y="0"/>
                    <a:pt x="1" y="178"/>
                    <a:pt x="1" y="382"/>
                  </a:cubicBezTo>
                  <a:lnTo>
                    <a:pt x="1" y="12259"/>
                  </a:lnTo>
                  <a:cubicBezTo>
                    <a:pt x="1" y="12480"/>
                    <a:pt x="190" y="12669"/>
                    <a:pt x="379" y="12669"/>
                  </a:cubicBezTo>
                  <a:lnTo>
                    <a:pt x="1608" y="12669"/>
                  </a:lnTo>
                  <a:lnTo>
                    <a:pt x="1608" y="4"/>
                  </a:lnTo>
                  <a:lnTo>
                    <a:pt x="379" y="4"/>
                  </a:lnTo>
                  <a:cubicBezTo>
                    <a:pt x="365" y="2"/>
                    <a:pt x="351" y="0"/>
                    <a:pt x="3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Google Shape;2863;p37"/>
            <p:cNvSpPr/>
            <p:nvPr/>
          </p:nvSpPr>
          <p:spPr>
            <a:xfrm>
              <a:off x="-60535750" y="3597450"/>
              <a:ext cx="206375" cy="86675"/>
            </a:xfrm>
            <a:custGeom>
              <a:avLst/>
              <a:gdLst/>
              <a:ahLst/>
              <a:cxnLst/>
              <a:rect l="l" t="t" r="r" b="b"/>
              <a:pathLst>
                <a:path w="8255" h="3467" extrusionOk="0">
                  <a:moveTo>
                    <a:pt x="1" y="1"/>
                  </a:moveTo>
                  <a:lnTo>
                    <a:pt x="1" y="3466"/>
                  </a:lnTo>
                  <a:lnTo>
                    <a:pt x="7026" y="3466"/>
                  </a:lnTo>
                  <a:cubicBezTo>
                    <a:pt x="7720" y="3466"/>
                    <a:pt x="8255" y="2931"/>
                    <a:pt x="8255" y="2206"/>
                  </a:cubicBezTo>
                  <a:lnTo>
                    <a:pt x="82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oogle Shape;2828;p36"/>
          <p:cNvGrpSpPr/>
          <p:nvPr/>
        </p:nvGrpSpPr>
        <p:grpSpPr>
          <a:xfrm>
            <a:off x="1223151" y="3566920"/>
            <a:ext cx="452337" cy="452337"/>
            <a:chOff x="3271200" y="1435075"/>
            <a:chExt cx="481825" cy="481825"/>
          </a:xfrm>
        </p:grpSpPr>
        <p:sp>
          <p:nvSpPr>
            <p:cNvPr id="21" name="Google Shape;2829;p36"/>
            <p:cNvSpPr/>
            <p:nvPr/>
          </p:nvSpPr>
          <p:spPr>
            <a:xfrm>
              <a:off x="3271200" y="14350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597" y="2259"/>
                  </a:moveTo>
                  <a:cubicBezTo>
                    <a:pt x="13635" y="2259"/>
                    <a:pt x="17014" y="5545"/>
                    <a:pt x="17014" y="9601"/>
                  </a:cubicBezTo>
                  <a:cubicBezTo>
                    <a:pt x="17014" y="13636"/>
                    <a:pt x="13654" y="17014"/>
                    <a:pt x="9597" y="17014"/>
                  </a:cubicBezTo>
                  <a:cubicBezTo>
                    <a:pt x="5562" y="17014"/>
                    <a:pt x="2259" y="13654"/>
                    <a:pt x="2259" y="9601"/>
                  </a:cubicBezTo>
                  <a:cubicBezTo>
                    <a:pt x="2259" y="5563"/>
                    <a:pt x="5541" y="2259"/>
                    <a:pt x="9597" y="2259"/>
                  </a:cubicBezTo>
                  <a:close/>
                  <a:moveTo>
                    <a:pt x="9597" y="1"/>
                  </a:moveTo>
                  <a:cubicBezTo>
                    <a:pt x="4304" y="1"/>
                    <a:pt x="0" y="4307"/>
                    <a:pt x="0" y="9601"/>
                  </a:cubicBezTo>
                  <a:cubicBezTo>
                    <a:pt x="0" y="14892"/>
                    <a:pt x="4304" y="19273"/>
                    <a:pt x="9597" y="19273"/>
                  </a:cubicBezTo>
                  <a:cubicBezTo>
                    <a:pt x="14891" y="19273"/>
                    <a:pt x="19272" y="14892"/>
                    <a:pt x="19272" y="9601"/>
                  </a:cubicBezTo>
                  <a:cubicBezTo>
                    <a:pt x="19272" y="4307"/>
                    <a:pt x="14891" y="1"/>
                    <a:pt x="95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>
                <a:solidFill>
                  <a:srgbClr val="435D74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Google Shape;2830;p36"/>
            <p:cNvSpPr/>
            <p:nvPr/>
          </p:nvSpPr>
          <p:spPr>
            <a:xfrm>
              <a:off x="3356575" y="1520525"/>
              <a:ext cx="311000" cy="311025"/>
            </a:xfrm>
            <a:custGeom>
              <a:avLst/>
              <a:gdLst/>
              <a:ahLst/>
              <a:cxnLst/>
              <a:rect l="l" t="t" r="r" b="b"/>
              <a:pathLst>
                <a:path w="12440" h="12441" extrusionOk="0">
                  <a:moveTo>
                    <a:pt x="8516" y="3359"/>
                  </a:moveTo>
                  <a:cubicBezTo>
                    <a:pt x="8661" y="3359"/>
                    <a:pt x="8805" y="3414"/>
                    <a:pt x="8917" y="3524"/>
                  </a:cubicBezTo>
                  <a:cubicBezTo>
                    <a:pt x="9136" y="3744"/>
                    <a:pt x="9136" y="4102"/>
                    <a:pt x="8917" y="4322"/>
                  </a:cubicBezTo>
                  <a:lnTo>
                    <a:pt x="7056" y="6183"/>
                  </a:lnTo>
                  <a:lnTo>
                    <a:pt x="8917" y="8041"/>
                  </a:lnTo>
                  <a:cubicBezTo>
                    <a:pt x="9326" y="8453"/>
                    <a:pt x="8939" y="9009"/>
                    <a:pt x="8502" y="9009"/>
                  </a:cubicBezTo>
                  <a:cubicBezTo>
                    <a:pt x="8371" y="9009"/>
                    <a:pt x="8235" y="8959"/>
                    <a:pt x="8116" y="8839"/>
                  </a:cubicBezTo>
                  <a:lnTo>
                    <a:pt x="5857" y="6580"/>
                  </a:lnTo>
                  <a:cubicBezTo>
                    <a:pt x="5637" y="6360"/>
                    <a:pt x="5637" y="6002"/>
                    <a:pt x="5857" y="5782"/>
                  </a:cubicBezTo>
                  <a:lnTo>
                    <a:pt x="8116" y="3524"/>
                  </a:lnTo>
                  <a:cubicBezTo>
                    <a:pt x="8227" y="3414"/>
                    <a:pt x="8372" y="3359"/>
                    <a:pt x="8516" y="3359"/>
                  </a:cubicBezTo>
                  <a:close/>
                  <a:moveTo>
                    <a:pt x="5619" y="1"/>
                  </a:moveTo>
                  <a:cubicBezTo>
                    <a:pt x="4367" y="112"/>
                    <a:pt x="3177" y="606"/>
                    <a:pt x="2214" y="1413"/>
                  </a:cubicBezTo>
                  <a:lnTo>
                    <a:pt x="2590" y="1789"/>
                  </a:lnTo>
                  <a:cubicBezTo>
                    <a:pt x="3002" y="2199"/>
                    <a:pt x="2615" y="2757"/>
                    <a:pt x="2178" y="2757"/>
                  </a:cubicBezTo>
                  <a:cubicBezTo>
                    <a:pt x="2047" y="2757"/>
                    <a:pt x="1912" y="2707"/>
                    <a:pt x="1792" y="2587"/>
                  </a:cubicBezTo>
                  <a:lnTo>
                    <a:pt x="1416" y="2211"/>
                  </a:lnTo>
                  <a:cubicBezTo>
                    <a:pt x="609" y="3175"/>
                    <a:pt x="118" y="4364"/>
                    <a:pt x="3" y="5617"/>
                  </a:cubicBezTo>
                  <a:lnTo>
                    <a:pt x="536" y="5617"/>
                  </a:lnTo>
                  <a:cubicBezTo>
                    <a:pt x="1280" y="5617"/>
                    <a:pt x="1283" y="6746"/>
                    <a:pt x="536" y="6746"/>
                  </a:cubicBezTo>
                  <a:lnTo>
                    <a:pt x="0" y="6746"/>
                  </a:lnTo>
                  <a:cubicBezTo>
                    <a:pt x="118" y="8035"/>
                    <a:pt x="627" y="9287"/>
                    <a:pt x="1413" y="10227"/>
                  </a:cubicBezTo>
                  <a:lnTo>
                    <a:pt x="1789" y="9850"/>
                  </a:lnTo>
                  <a:cubicBezTo>
                    <a:pt x="1910" y="9730"/>
                    <a:pt x="2045" y="9679"/>
                    <a:pt x="2176" y="9679"/>
                  </a:cubicBezTo>
                  <a:cubicBezTo>
                    <a:pt x="2613" y="9679"/>
                    <a:pt x="2995" y="10244"/>
                    <a:pt x="2587" y="10651"/>
                  </a:cubicBezTo>
                  <a:lnTo>
                    <a:pt x="2211" y="11028"/>
                  </a:lnTo>
                  <a:cubicBezTo>
                    <a:pt x="3174" y="11832"/>
                    <a:pt x="4364" y="12326"/>
                    <a:pt x="5616" y="12440"/>
                  </a:cubicBezTo>
                  <a:lnTo>
                    <a:pt x="5616" y="11904"/>
                  </a:lnTo>
                  <a:cubicBezTo>
                    <a:pt x="5616" y="11530"/>
                    <a:pt x="5899" y="11343"/>
                    <a:pt x="6182" y="11343"/>
                  </a:cubicBezTo>
                  <a:cubicBezTo>
                    <a:pt x="6464" y="11343"/>
                    <a:pt x="6745" y="11530"/>
                    <a:pt x="6745" y="11904"/>
                  </a:cubicBezTo>
                  <a:lnTo>
                    <a:pt x="6745" y="12440"/>
                  </a:lnTo>
                  <a:cubicBezTo>
                    <a:pt x="8034" y="12323"/>
                    <a:pt x="9287" y="11811"/>
                    <a:pt x="10226" y="11028"/>
                  </a:cubicBezTo>
                  <a:lnTo>
                    <a:pt x="9850" y="10651"/>
                  </a:lnTo>
                  <a:cubicBezTo>
                    <a:pt x="9445" y="10246"/>
                    <a:pt x="9822" y="9678"/>
                    <a:pt x="10259" y="9678"/>
                  </a:cubicBezTo>
                  <a:cubicBezTo>
                    <a:pt x="10390" y="9678"/>
                    <a:pt x="10526" y="9729"/>
                    <a:pt x="10648" y="9850"/>
                  </a:cubicBezTo>
                  <a:lnTo>
                    <a:pt x="11024" y="10227"/>
                  </a:lnTo>
                  <a:cubicBezTo>
                    <a:pt x="11810" y="9287"/>
                    <a:pt x="12319" y="8035"/>
                    <a:pt x="12437" y="6746"/>
                  </a:cubicBezTo>
                  <a:lnTo>
                    <a:pt x="11904" y="6746"/>
                  </a:lnTo>
                  <a:cubicBezTo>
                    <a:pt x="11160" y="6746"/>
                    <a:pt x="11157" y="5617"/>
                    <a:pt x="11904" y="5617"/>
                  </a:cubicBezTo>
                  <a:lnTo>
                    <a:pt x="12440" y="5617"/>
                  </a:lnTo>
                  <a:cubicBezTo>
                    <a:pt x="12325" y="4364"/>
                    <a:pt x="11834" y="3175"/>
                    <a:pt x="11027" y="2211"/>
                  </a:cubicBezTo>
                  <a:lnTo>
                    <a:pt x="10651" y="2587"/>
                  </a:lnTo>
                  <a:cubicBezTo>
                    <a:pt x="10529" y="2709"/>
                    <a:pt x="10392" y="2760"/>
                    <a:pt x="10261" y="2760"/>
                  </a:cubicBezTo>
                  <a:cubicBezTo>
                    <a:pt x="9823" y="2760"/>
                    <a:pt x="9443" y="2197"/>
                    <a:pt x="9853" y="1789"/>
                  </a:cubicBezTo>
                  <a:lnTo>
                    <a:pt x="10232" y="1413"/>
                  </a:lnTo>
                  <a:cubicBezTo>
                    <a:pt x="9290" y="627"/>
                    <a:pt x="8037" y="115"/>
                    <a:pt x="6748" y="1"/>
                  </a:cubicBezTo>
                  <a:lnTo>
                    <a:pt x="6748" y="537"/>
                  </a:lnTo>
                  <a:cubicBezTo>
                    <a:pt x="6748" y="909"/>
                    <a:pt x="6466" y="1096"/>
                    <a:pt x="6183" y="1096"/>
                  </a:cubicBezTo>
                  <a:cubicBezTo>
                    <a:pt x="5901" y="1096"/>
                    <a:pt x="5619" y="910"/>
                    <a:pt x="5619" y="537"/>
                  </a:cubicBezTo>
                  <a:lnTo>
                    <a:pt x="561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>
                <a:solidFill>
                  <a:srgbClr val="435D74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1" name="Google Shape;2718;p31"/>
          <p:cNvSpPr/>
          <p:nvPr/>
        </p:nvSpPr>
        <p:spPr>
          <a:xfrm>
            <a:off x="977786" y="1677566"/>
            <a:ext cx="1096400" cy="1096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2" name="Google Shape;2818;p36"/>
          <p:cNvGrpSpPr/>
          <p:nvPr/>
        </p:nvGrpSpPr>
        <p:grpSpPr>
          <a:xfrm>
            <a:off x="1329668" y="2008577"/>
            <a:ext cx="454097" cy="452361"/>
            <a:chOff x="898875" y="4399275"/>
            <a:chExt cx="483700" cy="481850"/>
          </a:xfrm>
        </p:grpSpPr>
        <p:sp>
          <p:nvSpPr>
            <p:cNvPr id="33" name="Google Shape;2819;p36"/>
            <p:cNvSpPr/>
            <p:nvPr/>
          </p:nvSpPr>
          <p:spPr>
            <a:xfrm>
              <a:off x="992750" y="4642900"/>
              <a:ext cx="145300" cy="144100"/>
            </a:xfrm>
            <a:custGeom>
              <a:avLst/>
              <a:gdLst/>
              <a:ahLst/>
              <a:cxnLst/>
              <a:rect l="l" t="t" r="r" b="b"/>
              <a:pathLst>
                <a:path w="5812" h="5764" extrusionOk="0">
                  <a:moveTo>
                    <a:pt x="994" y="0"/>
                  </a:moveTo>
                  <a:lnTo>
                    <a:pt x="988" y="12"/>
                  </a:lnTo>
                  <a:cubicBezTo>
                    <a:pt x="988" y="9"/>
                    <a:pt x="991" y="6"/>
                    <a:pt x="991" y="3"/>
                  </a:cubicBezTo>
                  <a:lnTo>
                    <a:pt x="991" y="3"/>
                  </a:lnTo>
                  <a:lnTo>
                    <a:pt x="979" y="27"/>
                  </a:lnTo>
                  <a:lnTo>
                    <a:pt x="108" y="1759"/>
                  </a:lnTo>
                  <a:cubicBezTo>
                    <a:pt x="0" y="1976"/>
                    <a:pt x="42" y="2241"/>
                    <a:pt x="214" y="2415"/>
                  </a:cubicBezTo>
                  <a:lnTo>
                    <a:pt x="3397" y="5598"/>
                  </a:lnTo>
                  <a:cubicBezTo>
                    <a:pt x="3506" y="5707"/>
                    <a:pt x="3649" y="5763"/>
                    <a:pt x="3795" y="5763"/>
                  </a:cubicBezTo>
                  <a:cubicBezTo>
                    <a:pt x="3883" y="5763"/>
                    <a:pt x="3971" y="5743"/>
                    <a:pt x="4053" y="5701"/>
                  </a:cubicBezTo>
                  <a:lnTo>
                    <a:pt x="5797" y="4827"/>
                  </a:lnTo>
                  <a:lnTo>
                    <a:pt x="5800" y="4824"/>
                  </a:lnTo>
                  <a:lnTo>
                    <a:pt x="5812" y="4818"/>
                  </a:lnTo>
                  <a:lnTo>
                    <a:pt x="99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>
                <a:solidFill>
                  <a:srgbClr val="435D74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Google Shape;2820;p36"/>
            <p:cNvSpPr/>
            <p:nvPr/>
          </p:nvSpPr>
          <p:spPr>
            <a:xfrm>
              <a:off x="1138025" y="4763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>
                <a:solidFill>
                  <a:srgbClr val="435D74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5" name="Google Shape;2821;p36"/>
            <p:cNvSpPr/>
            <p:nvPr/>
          </p:nvSpPr>
          <p:spPr>
            <a:xfrm>
              <a:off x="1269550" y="4399275"/>
              <a:ext cx="113025" cy="112125"/>
            </a:xfrm>
            <a:custGeom>
              <a:avLst/>
              <a:gdLst/>
              <a:ahLst/>
              <a:cxnLst/>
              <a:rect l="l" t="t" r="r" b="b"/>
              <a:pathLst>
                <a:path w="4521" h="4485" extrusionOk="0">
                  <a:moveTo>
                    <a:pt x="3066" y="1"/>
                  </a:moveTo>
                  <a:cubicBezTo>
                    <a:pt x="1947" y="1"/>
                    <a:pt x="938" y="82"/>
                    <a:pt x="0" y="239"/>
                  </a:cubicBezTo>
                  <a:lnTo>
                    <a:pt x="9" y="895"/>
                  </a:lnTo>
                  <a:cubicBezTo>
                    <a:pt x="34" y="2862"/>
                    <a:pt x="1623" y="4452"/>
                    <a:pt x="3590" y="4476"/>
                  </a:cubicBezTo>
                  <a:lnTo>
                    <a:pt x="4243" y="4485"/>
                  </a:lnTo>
                  <a:cubicBezTo>
                    <a:pt x="4439" y="3313"/>
                    <a:pt x="4520" y="2028"/>
                    <a:pt x="4469" y="561"/>
                  </a:cubicBezTo>
                  <a:cubicBezTo>
                    <a:pt x="4457" y="266"/>
                    <a:pt x="4219" y="28"/>
                    <a:pt x="3924" y="16"/>
                  </a:cubicBezTo>
                  <a:cubicBezTo>
                    <a:pt x="3631" y="6"/>
                    <a:pt x="3345" y="1"/>
                    <a:pt x="3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>
                <a:solidFill>
                  <a:srgbClr val="435D74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6" name="Google Shape;2822;p36"/>
            <p:cNvSpPr/>
            <p:nvPr/>
          </p:nvSpPr>
          <p:spPr>
            <a:xfrm>
              <a:off x="1161975" y="4531175"/>
              <a:ext cx="91400" cy="84350"/>
            </a:xfrm>
            <a:custGeom>
              <a:avLst/>
              <a:gdLst/>
              <a:ahLst/>
              <a:cxnLst/>
              <a:rect l="l" t="t" r="r" b="b"/>
              <a:pathLst>
                <a:path w="3656" h="3374" extrusionOk="0">
                  <a:moveTo>
                    <a:pt x="1821" y="1"/>
                  </a:moveTo>
                  <a:cubicBezTo>
                    <a:pt x="1137" y="1"/>
                    <a:pt x="523" y="415"/>
                    <a:pt x="262" y="1046"/>
                  </a:cubicBezTo>
                  <a:cubicBezTo>
                    <a:pt x="0" y="1678"/>
                    <a:pt x="145" y="2410"/>
                    <a:pt x="633" y="2894"/>
                  </a:cubicBezTo>
                  <a:cubicBezTo>
                    <a:pt x="952" y="3214"/>
                    <a:pt x="1391" y="3373"/>
                    <a:pt x="1830" y="3373"/>
                  </a:cubicBezTo>
                  <a:cubicBezTo>
                    <a:pt x="2269" y="3373"/>
                    <a:pt x="2707" y="3214"/>
                    <a:pt x="3027" y="2894"/>
                  </a:cubicBezTo>
                  <a:cubicBezTo>
                    <a:pt x="3511" y="2410"/>
                    <a:pt x="3656" y="1681"/>
                    <a:pt x="3394" y="1046"/>
                  </a:cubicBezTo>
                  <a:cubicBezTo>
                    <a:pt x="3132" y="413"/>
                    <a:pt x="2515" y="1"/>
                    <a:pt x="1828" y="1"/>
                  </a:cubicBezTo>
                  <a:cubicBezTo>
                    <a:pt x="1826" y="1"/>
                    <a:pt x="1823" y="1"/>
                    <a:pt x="18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>
                <a:solidFill>
                  <a:srgbClr val="435D74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7" name="Google Shape;2823;p36"/>
            <p:cNvSpPr/>
            <p:nvPr/>
          </p:nvSpPr>
          <p:spPr>
            <a:xfrm>
              <a:off x="1031050" y="4411100"/>
              <a:ext cx="338650" cy="338725"/>
            </a:xfrm>
            <a:custGeom>
              <a:avLst/>
              <a:gdLst/>
              <a:ahLst/>
              <a:cxnLst/>
              <a:rect l="l" t="t" r="r" b="b"/>
              <a:pathLst>
                <a:path w="13546" h="13549" extrusionOk="0">
                  <a:moveTo>
                    <a:pt x="7066" y="3673"/>
                  </a:moveTo>
                  <a:cubicBezTo>
                    <a:pt x="7800" y="3673"/>
                    <a:pt x="8522" y="3960"/>
                    <a:pt x="9062" y="4500"/>
                  </a:cubicBezTo>
                  <a:cubicBezTo>
                    <a:pt x="10170" y="5602"/>
                    <a:pt x="10170" y="7393"/>
                    <a:pt x="9062" y="8492"/>
                  </a:cubicBezTo>
                  <a:cubicBezTo>
                    <a:pt x="8522" y="9032"/>
                    <a:pt x="7800" y="9319"/>
                    <a:pt x="7066" y="9319"/>
                  </a:cubicBezTo>
                  <a:cubicBezTo>
                    <a:pt x="6702" y="9319"/>
                    <a:pt x="6334" y="9248"/>
                    <a:pt x="5984" y="9104"/>
                  </a:cubicBezTo>
                  <a:cubicBezTo>
                    <a:pt x="4930" y="8667"/>
                    <a:pt x="4244" y="7637"/>
                    <a:pt x="4244" y="6496"/>
                  </a:cubicBezTo>
                  <a:cubicBezTo>
                    <a:pt x="4244" y="5355"/>
                    <a:pt x="4930" y="4325"/>
                    <a:pt x="5984" y="3888"/>
                  </a:cubicBezTo>
                  <a:cubicBezTo>
                    <a:pt x="6334" y="3744"/>
                    <a:pt x="6702" y="3673"/>
                    <a:pt x="7066" y="3673"/>
                  </a:cubicBezTo>
                  <a:close/>
                  <a:moveTo>
                    <a:pt x="3868" y="9124"/>
                  </a:moveTo>
                  <a:cubicBezTo>
                    <a:pt x="4006" y="9124"/>
                    <a:pt x="4147" y="9176"/>
                    <a:pt x="4262" y="9290"/>
                  </a:cubicBezTo>
                  <a:cubicBezTo>
                    <a:pt x="4481" y="9510"/>
                    <a:pt x="4481" y="9869"/>
                    <a:pt x="4262" y="10088"/>
                  </a:cubicBezTo>
                  <a:cubicBezTo>
                    <a:pt x="4147" y="10204"/>
                    <a:pt x="4005" y="10255"/>
                    <a:pt x="3866" y="10255"/>
                  </a:cubicBezTo>
                  <a:cubicBezTo>
                    <a:pt x="3576" y="10255"/>
                    <a:pt x="3298" y="10031"/>
                    <a:pt x="3298" y="9691"/>
                  </a:cubicBezTo>
                  <a:cubicBezTo>
                    <a:pt x="3298" y="9350"/>
                    <a:pt x="3577" y="9124"/>
                    <a:pt x="3868" y="9124"/>
                  </a:cubicBezTo>
                  <a:close/>
                  <a:moveTo>
                    <a:pt x="8414" y="1"/>
                  </a:moveTo>
                  <a:cubicBezTo>
                    <a:pt x="6466" y="507"/>
                    <a:pt x="4888" y="1425"/>
                    <a:pt x="3518" y="2846"/>
                  </a:cubicBezTo>
                  <a:cubicBezTo>
                    <a:pt x="2169" y="4244"/>
                    <a:pt x="1000" y="6282"/>
                    <a:pt x="1" y="8212"/>
                  </a:cubicBezTo>
                  <a:lnTo>
                    <a:pt x="5337" y="13548"/>
                  </a:lnTo>
                  <a:cubicBezTo>
                    <a:pt x="7267" y="12549"/>
                    <a:pt x="9309" y="11380"/>
                    <a:pt x="10706" y="10031"/>
                  </a:cubicBezTo>
                  <a:cubicBezTo>
                    <a:pt x="12124" y="8664"/>
                    <a:pt x="13039" y="7086"/>
                    <a:pt x="13545" y="5138"/>
                  </a:cubicBezTo>
                  <a:lnTo>
                    <a:pt x="13112" y="5129"/>
                  </a:lnTo>
                  <a:cubicBezTo>
                    <a:pt x="10534" y="5099"/>
                    <a:pt x="8453" y="3015"/>
                    <a:pt x="8420" y="440"/>
                  </a:cubicBezTo>
                  <a:lnTo>
                    <a:pt x="84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>
                <a:solidFill>
                  <a:srgbClr val="435D74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Google Shape;2824;p36"/>
            <p:cNvSpPr/>
            <p:nvPr/>
          </p:nvSpPr>
          <p:spPr>
            <a:xfrm>
              <a:off x="1130500" y="4740450"/>
              <a:ext cx="108950" cy="111250"/>
            </a:xfrm>
            <a:custGeom>
              <a:avLst/>
              <a:gdLst/>
              <a:ahLst/>
              <a:cxnLst/>
              <a:rect l="l" t="t" r="r" b="b"/>
              <a:pathLst>
                <a:path w="4358" h="4450" extrusionOk="0">
                  <a:moveTo>
                    <a:pt x="4358" y="1"/>
                  </a:moveTo>
                  <a:lnTo>
                    <a:pt x="4358" y="1"/>
                  </a:lnTo>
                  <a:cubicBezTo>
                    <a:pt x="2906" y="877"/>
                    <a:pt x="1437" y="1609"/>
                    <a:pt x="1" y="2332"/>
                  </a:cubicBezTo>
                  <a:cubicBezTo>
                    <a:pt x="58" y="3090"/>
                    <a:pt x="112" y="3789"/>
                    <a:pt x="118" y="3882"/>
                  </a:cubicBezTo>
                  <a:cubicBezTo>
                    <a:pt x="118" y="4211"/>
                    <a:pt x="387" y="4450"/>
                    <a:pt x="683" y="4450"/>
                  </a:cubicBezTo>
                  <a:cubicBezTo>
                    <a:pt x="767" y="4450"/>
                    <a:pt x="854" y="4430"/>
                    <a:pt x="937" y="4388"/>
                  </a:cubicBezTo>
                  <a:cubicBezTo>
                    <a:pt x="1039" y="4295"/>
                    <a:pt x="3858" y="3208"/>
                    <a:pt x="43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>
                <a:solidFill>
                  <a:srgbClr val="435D74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9" name="Google Shape;2825;p36"/>
            <p:cNvSpPr/>
            <p:nvPr/>
          </p:nvSpPr>
          <p:spPr>
            <a:xfrm>
              <a:off x="927325" y="4539825"/>
              <a:ext cx="114150" cy="109800"/>
            </a:xfrm>
            <a:custGeom>
              <a:avLst/>
              <a:gdLst/>
              <a:ahLst/>
              <a:cxnLst/>
              <a:rect l="l" t="t" r="r" b="b"/>
              <a:pathLst>
                <a:path w="4566" h="4392" extrusionOk="0">
                  <a:moveTo>
                    <a:pt x="4565" y="1"/>
                  </a:moveTo>
                  <a:lnTo>
                    <a:pt x="4565" y="1"/>
                  </a:lnTo>
                  <a:cubicBezTo>
                    <a:pt x="1268" y="459"/>
                    <a:pt x="184" y="3334"/>
                    <a:pt x="91" y="3437"/>
                  </a:cubicBezTo>
                  <a:cubicBezTo>
                    <a:pt x="0" y="3611"/>
                    <a:pt x="9" y="3822"/>
                    <a:pt x="112" y="3988"/>
                  </a:cubicBezTo>
                  <a:cubicBezTo>
                    <a:pt x="295" y="4286"/>
                    <a:pt x="606" y="4232"/>
                    <a:pt x="723" y="4256"/>
                  </a:cubicBezTo>
                  <a:lnTo>
                    <a:pt x="2214" y="4391"/>
                  </a:lnTo>
                  <a:cubicBezTo>
                    <a:pt x="2945" y="2928"/>
                    <a:pt x="3680" y="1458"/>
                    <a:pt x="45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>
                <a:solidFill>
                  <a:srgbClr val="435D74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0" name="Google Shape;2826;p36"/>
            <p:cNvSpPr/>
            <p:nvPr/>
          </p:nvSpPr>
          <p:spPr>
            <a:xfrm>
              <a:off x="898875" y="4711550"/>
              <a:ext cx="170825" cy="169575"/>
            </a:xfrm>
            <a:custGeom>
              <a:avLst/>
              <a:gdLst/>
              <a:ahLst/>
              <a:cxnLst/>
              <a:rect l="l" t="t" r="r" b="b"/>
              <a:pathLst>
                <a:path w="6833" h="6783" extrusionOk="0">
                  <a:moveTo>
                    <a:pt x="2846" y="1"/>
                  </a:moveTo>
                  <a:cubicBezTo>
                    <a:pt x="1747" y="1052"/>
                    <a:pt x="503" y="4602"/>
                    <a:pt x="63" y="6050"/>
                  </a:cubicBezTo>
                  <a:cubicBezTo>
                    <a:pt x="0" y="6252"/>
                    <a:pt x="54" y="6469"/>
                    <a:pt x="202" y="6616"/>
                  </a:cubicBezTo>
                  <a:cubicBezTo>
                    <a:pt x="309" y="6724"/>
                    <a:pt x="454" y="6782"/>
                    <a:pt x="602" y="6782"/>
                  </a:cubicBezTo>
                  <a:cubicBezTo>
                    <a:pt x="656" y="6782"/>
                    <a:pt x="711" y="6774"/>
                    <a:pt x="765" y="6758"/>
                  </a:cubicBezTo>
                  <a:cubicBezTo>
                    <a:pt x="2225" y="6318"/>
                    <a:pt x="5782" y="5084"/>
                    <a:pt x="6833" y="3981"/>
                  </a:cubicBezTo>
                  <a:cubicBezTo>
                    <a:pt x="6655" y="3900"/>
                    <a:pt x="6492" y="3789"/>
                    <a:pt x="6354" y="3650"/>
                  </a:cubicBezTo>
                  <a:lnTo>
                    <a:pt x="5167" y="2464"/>
                  </a:lnTo>
                  <a:lnTo>
                    <a:pt x="4767" y="2861"/>
                  </a:lnTo>
                  <a:cubicBezTo>
                    <a:pt x="4658" y="2967"/>
                    <a:pt x="4517" y="3020"/>
                    <a:pt x="4375" y="3020"/>
                  </a:cubicBezTo>
                  <a:cubicBezTo>
                    <a:pt x="4231" y="3020"/>
                    <a:pt x="4086" y="2965"/>
                    <a:pt x="3975" y="2855"/>
                  </a:cubicBezTo>
                  <a:cubicBezTo>
                    <a:pt x="3758" y="2638"/>
                    <a:pt x="3755" y="2286"/>
                    <a:pt x="3969" y="2063"/>
                  </a:cubicBezTo>
                  <a:lnTo>
                    <a:pt x="4369" y="1663"/>
                  </a:lnTo>
                  <a:lnTo>
                    <a:pt x="3171" y="464"/>
                  </a:lnTo>
                  <a:cubicBezTo>
                    <a:pt x="3035" y="329"/>
                    <a:pt x="2927" y="172"/>
                    <a:pt x="28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>
                <a:solidFill>
                  <a:srgbClr val="435D74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1" name="Google Shape;2718;p31"/>
          <p:cNvSpPr/>
          <p:nvPr/>
        </p:nvSpPr>
        <p:spPr>
          <a:xfrm>
            <a:off x="6233254" y="1737798"/>
            <a:ext cx="1096400" cy="1096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2" name="Google Shape;2763;p34"/>
          <p:cNvGrpSpPr/>
          <p:nvPr/>
        </p:nvGrpSpPr>
        <p:grpSpPr>
          <a:xfrm>
            <a:off x="6494218" y="2034818"/>
            <a:ext cx="570104" cy="561801"/>
            <a:chOff x="-5254775" y="3631325"/>
            <a:chExt cx="296950" cy="292625"/>
          </a:xfrm>
        </p:grpSpPr>
        <p:sp>
          <p:nvSpPr>
            <p:cNvPr id="43" name="Google Shape;2764;p34"/>
            <p:cNvSpPr/>
            <p:nvPr/>
          </p:nvSpPr>
          <p:spPr>
            <a:xfrm>
              <a:off x="-5246900" y="3766400"/>
              <a:ext cx="58300" cy="55150"/>
            </a:xfrm>
            <a:custGeom>
              <a:avLst/>
              <a:gdLst/>
              <a:ahLst/>
              <a:cxnLst/>
              <a:rect l="l" t="t" r="r" b="b"/>
              <a:pathLst>
                <a:path w="2332" h="2206" extrusionOk="0">
                  <a:moveTo>
                    <a:pt x="1769" y="1"/>
                  </a:moveTo>
                  <a:cubicBezTo>
                    <a:pt x="1639" y="1"/>
                    <a:pt x="1513" y="48"/>
                    <a:pt x="1418" y="142"/>
                  </a:cubicBezTo>
                  <a:lnTo>
                    <a:pt x="189" y="1371"/>
                  </a:lnTo>
                  <a:cubicBezTo>
                    <a:pt x="0" y="1560"/>
                    <a:pt x="0" y="1875"/>
                    <a:pt x="189" y="2064"/>
                  </a:cubicBezTo>
                  <a:cubicBezTo>
                    <a:pt x="300" y="2159"/>
                    <a:pt x="434" y="2206"/>
                    <a:pt x="564" y="2206"/>
                  </a:cubicBezTo>
                  <a:cubicBezTo>
                    <a:pt x="694" y="2206"/>
                    <a:pt x="820" y="2159"/>
                    <a:pt x="914" y="2064"/>
                  </a:cubicBezTo>
                  <a:lnTo>
                    <a:pt x="2143" y="835"/>
                  </a:lnTo>
                  <a:cubicBezTo>
                    <a:pt x="2332" y="646"/>
                    <a:pt x="2332" y="331"/>
                    <a:pt x="2143" y="142"/>
                  </a:cubicBezTo>
                  <a:cubicBezTo>
                    <a:pt x="2033" y="48"/>
                    <a:pt x="1899" y="1"/>
                    <a:pt x="17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>
                <a:latin typeface="Century Gothic" panose="020B0502020202020204" pitchFamily="34" charset="0"/>
              </a:endParaRPr>
            </a:p>
          </p:txBody>
        </p:sp>
        <p:sp>
          <p:nvSpPr>
            <p:cNvPr id="44" name="Google Shape;2765;p34"/>
            <p:cNvSpPr/>
            <p:nvPr/>
          </p:nvSpPr>
          <p:spPr>
            <a:xfrm>
              <a:off x="-5216175" y="3795550"/>
              <a:ext cx="58300" cy="55950"/>
            </a:xfrm>
            <a:custGeom>
              <a:avLst/>
              <a:gdLst/>
              <a:ahLst/>
              <a:cxnLst/>
              <a:rect l="l" t="t" r="r" b="b"/>
              <a:pathLst>
                <a:path w="2332" h="2238" extrusionOk="0">
                  <a:moveTo>
                    <a:pt x="1764" y="0"/>
                  </a:moveTo>
                  <a:cubicBezTo>
                    <a:pt x="1638" y="0"/>
                    <a:pt x="1512" y="47"/>
                    <a:pt x="1418" y="142"/>
                  </a:cubicBezTo>
                  <a:lnTo>
                    <a:pt x="189" y="1371"/>
                  </a:lnTo>
                  <a:cubicBezTo>
                    <a:pt x="0" y="1560"/>
                    <a:pt x="0" y="1875"/>
                    <a:pt x="189" y="2095"/>
                  </a:cubicBezTo>
                  <a:cubicBezTo>
                    <a:pt x="284" y="2190"/>
                    <a:pt x="410" y="2237"/>
                    <a:pt x="540" y="2237"/>
                  </a:cubicBezTo>
                  <a:cubicBezTo>
                    <a:pt x="670" y="2237"/>
                    <a:pt x="804" y="2190"/>
                    <a:pt x="914" y="2095"/>
                  </a:cubicBezTo>
                  <a:lnTo>
                    <a:pt x="2111" y="867"/>
                  </a:lnTo>
                  <a:cubicBezTo>
                    <a:pt x="2332" y="678"/>
                    <a:pt x="2332" y="363"/>
                    <a:pt x="2111" y="142"/>
                  </a:cubicBezTo>
                  <a:cubicBezTo>
                    <a:pt x="2016" y="47"/>
                    <a:pt x="1890" y="0"/>
                    <a:pt x="176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>
                <a:latin typeface="Century Gothic" panose="020B0502020202020204" pitchFamily="34" charset="0"/>
              </a:endParaRPr>
            </a:p>
          </p:txBody>
        </p:sp>
        <p:sp>
          <p:nvSpPr>
            <p:cNvPr id="45" name="Google Shape;2766;p34"/>
            <p:cNvSpPr/>
            <p:nvPr/>
          </p:nvSpPr>
          <p:spPr>
            <a:xfrm>
              <a:off x="-5185475" y="3826250"/>
              <a:ext cx="57525" cy="55750"/>
            </a:xfrm>
            <a:custGeom>
              <a:avLst/>
              <a:gdLst/>
              <a:ahLst/>
              <a:cxnLst/>
              <a:rect l="l" t="t" r="r" b="b"/>
              <a:pathLst>
                <a:path w="2301" h="2230" extrusionOk="0">
                  <a:moveTo>
                    <a:pt x="1765" y="1"/>
                  </a:moveTo>
                  <a:cubicBezTo>
                    <a:pt x="1639" y="1"/>
                    <a:pt x="1513" y="48"/>
                    <a:pt x="1419" y="143"/>
                  </a:cubicBezTo>
                  <a:lnTo>
                    <a:pt x="190" y="1371"/>
                  </a:lnTo>
                  <a:cubicBezTo>
                    <a:pt x="1" y="1560"/>
                    <a:pt x="1" y="1875"/>
                    <a:pt x="190" y="2064"/>
                  </a:cubicBezTo>
                  <a:cubicBezTo>
                    <a:pt x="284" y="2175"/>
                    <a:pt x="410" y="2230"/>
                    <a:pt x="536" y="2230"/>
                  </a:cubicBezTo>
                  <a:cubicBezTo>
                    <a:pt x="662" y="2230"/>
                    <a:pt x="788" y="2175"/>
                    <a:pt x="883" y="2064"/>
                  </a:cubicBezTo>
                  <a:lnTo>
                    <a:pt x="2112" y="836"/>
                  </a:lnTo>
                  <a:cubicBezTo>
                    <a:pt x="2301" y="647"/>
                    <a:pt x="2301" y="332"/>
                    <a:pt x="2112" y="143"/>
                  </a:cubicBezTo>
                  <a:cubicBezTo>
                    <a:pt x="2017" y="48"/>
                    <a:pt x="1891" y="1"/>
                    <a:pt x="17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>
                <a:latin typeface="Century Gothic" panose="020B0502020202020204" pitchFamily="34" charset="0"/>
              </a:endParaRPr>
            </a:p>
          </p:txBody>
        </p:sp>
        <p:sp>
          <p:nvSpPr>
            <p:cNvPr id="46" name="Google Shape;2767;p34"/>
            <p:cNvSpPr/>
            <p:nvPr/>
          </p:nvSpPr>
          <p:spPr>
            <a:xfrm>
              <a:off x="-5156325" y="3856375"/>
              <a:ext cx="58300" cy="55750"/>
            </a:xfrm>
            <a:custGeom>
              <a:avLst/>
              <a:gdLst/>
              <a:ahLst/>
              <a:cxnLst/>
              <a:rect l="l" t="t" r="r" b="b"/>
              <a:pathLst>
                <a:path w="2332" h="2230" extrusionOk="0">
                  <a:moveTo>
                    <a:pt x="1781" y="1"/>
                  </a:moveTo>
                  <a:cubicBezTo>
                    <a:pt x="1655" y="1"/>
                    <a:pt x="1529" y="56"/>
                    <a:pt x="1418" y="166"/>
                  </a:cubicBezTo>
                  <a:lnTo>
                    <a:pt x="190" y="1395"/>
                  </a:lnTo>
                  <a:cubicBezTo>
                    <a:pt x="1" y="1584"/>
                    <a:pt x="1" y="1899"/>
                    <a:pt x="190" y="2088"/>
                  </a:cubicBezTo>
                  <a:cubicBezTo>
                    <a:pt x="300" y="2183"/>
                    <a:pt x="442" y="2230"/>
                    <a:pt x="575" y="2230"/>
                  </a:cubicBezTo>
                  <a:cubicBezTo>
                    <a:pt x="709" y="2230"/>
                    <a:pt x="835" y="2183"/>
                    <a:pt x="914" y="2088"/>
                  </a:cubicBezTo>
                  <a:lnTo>
                    <a:pt x="2143" y="859"/>
                  </a:lnTo>
                  <a:cubicBezTo>
                    <a:pt x="2332" y="670"/>
                    <a:pt x="2332" y="355"/>
                    <a:pt x="2143" y="166"/>
                  </a:cubicBezTo>
                  <a:cubicBezTo>
                    <a:pt x="2033" y="56"/>
                    <a:pt x="1907" y="1"/>
                    <a:pt x="17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>
                <a:latin typeface="Century Gothic" panose="020B0502020202020204" pitchFamily="34" charset="0"/>
              </a:endParaRPr>
            </a:p>
          </p:txBody>
        </p:sp>
        <p:sp>
          <p:nvSpPr>
            <p:cNvPr id="47" name="Google Shape;2768;p34"/>
            <p:cNvSpPr/>
            <p:nvPr/>
          </p:nvSpPr>
          <p:spPr>
            <a:xfrm>
              <a:off x="-5105925" y="3886525"/>
              <a:ext cx="37050" cy="37425"/>
            </a:xfrm>
            <a:custGeom>
              <a:avLst/>
              <a:gdLst/>
              <a:ahLst/>
              <a:cxnLst/>
              <a:rect l="l" t="t" r="r" b="b"/>
              <a:pathLst>
                <a:path w="1482" h="1497" extrusionOk="0">
                  <a:moveTo>
                    <a:pt x="662" y="0"/>
                  </a:moveTo>
                  <a:lnTo>
                    <a:pt x="536" y="126"/>
                  </a:lnTo>
                  <a:lnTo>
                    <a:pt x="1" y="756"/>
                  </a:lnTo>
                  <a:lnTo>
                    <a:pt x="599" y="1355"/>
                  </a:lnTo>
                  <a:cubicBezTo>
                    <a:pt x="694" y="1449"/>
                    <a:pt x="820" y="1497"/>
                    <a:pt x="946" y="1497"/>
                  </a:cubicBezTo>
                  <a:cubicBezTo>
                    <a:pt x="1072" y="1497"/>
                    <a:pt x="1198" y="1449"/>
                    <a:pt x="1293" y="1355"/>
                  </a:cubicBezTo>
                  <a:cubicBezTo>
                    <a:pt x="1482" y="1166"/>
                    <a:pt x="1482" y="851"/>
                    <a:pt x="1293" y="662"/>
                  </a:cubicBezTo>
                  <a:lnTo>
                    <a:pt x="66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>
                <a:latin typeface="Century Gothic" panose="020B0502020202020204" pitchFamily="34" charset="0"/>
              </a:endParaRPr>
            </a:p>
          </p:txBody>
        </p:sp>
        <p:sp>
          <p:nvSpPr>
            <p:cNvPr id="48" name="Google Shape;2769;p34"/>
            <p:cNvSpPr/>
            <p:nvPr/>
          </p:nvSpPr>
          <p:spPr>
            <a:xfrm>
              <a:off x="-5254775" y="3648050"/>
              <a:ext cx="278050" cy="248325"/>
            </a:xfrm>
            <a:custGeom>
              <a:avLst/>
              <a:gdLst/>
              <a:ahLst/>
              <a:cxnLst/>
              <a:rect l="l" t="t" r="r" b="b"/>
              <a:pathLst>
                <a:path w="11122" h="9933" extrusionOk="0">
                  <a:moveTo>
                    <a:pt x="4049" y="1"/>
                  </a:moveTo>
                  <a:cubicBezTo>
                    <a:pt x="3781" y="1"/>
                    <a:pt x="3513" y="103"/>
                    <a:pt x="3308" y="308"/>
                  </a:cubicBezTo>
                  <a:lnTo>
                    <a:pt x="410" y="3364"/>
                  </a:lnTo>
                  <a:cubicBezTo>
                    <a:pt x="0" y="3774"/>
                    <a:pt x="0" y="4435"/>
                    <a:pt x="410" y="4813"/>
                  </a:cubicBezTo>
                  <a:lnTo>
                    <a:pt x="631" y="5065"/>
                  </a:lnTo>
                  <a:lnTo>
                    <a:pt x="1198" y="4498"/>
                  </a:lnTo>
                  <a:cubicBezTo>
                    <a:pt x="1454" y="4242"/>
                    <a:pt x="1794" y="4106"/>
                    <a:pt x="2122" y="4106"/>
                  </a:cubicBezTo>
                  <a:cubicBezTo>
                    <a:pt x="2398" y="4106"/>
                    <a:pt x="2666" y="4202"/>
                    <a:pt x="2867" y="4404"/>
                  </a:cubicBezTo>
                  <a:cubicBezTo>
                    <a:pt x="3151" y="4624"/>
                    <a:pt x="3308" y="4971"/>
                    <a:pt x="3277" y="5286"/>
                  </a:cubicBezTo>
                  <a:cubicBezTo>
                    <a:pt x="3592" y="5286"/>
                    <a:pt x="3907" y="5412"/>
                    <a:pt x="4128" y="5664"/>
                  </a:cubicBezTo>
                  <a:cubicBezTo>
                    <a:pt x="4380" y="5884"/>
                    <a:pt x="4506" y="6200"/>
                    <a:pt x="4506" y="6515"/>
                  </a:cubicBezTo>
                  <a:cubicBezTo>
                    <a:pt x="4821" y="6515"/>
                    <a:pt x="5136" y="6641"/>
                    <a:pt x="5356" y="6861"/>
                  </a:cubicBezTo>
                  <a:cubicBezTo>
                    <a:pt x="5608" y="7113"/>
                    <a:pt x="5703" y="7428"/>
                    <a:pt x="5703" y="7743"/>
                  </a:cubicBezTo>
                  <a:cubicBezTo>
                    <a:pt x="6018" y="7743"/>
                    <a:pt x="6364" y="7869"/>
                    <a:pt x="6585" y="8090"/>
                  </a:cubicBezTo>
                  <a:cubicBezTo>
                    <a:pt x="6837" y="8342"/>
                    <a:pt x="6931" y="8657"/>
                    <a:pt x="6931" y="8909"/>
                  </a:cubicBezTo>
                  <a:lnTo>
                    <a:pt x="7814" y="9791"/>
                  </a:lnTo>
                  <a:cubicBezTo>
                    <a:pt x="7908" y="9886"/>
                    <a:pt x="8034" y="9933"/>
                    <a:pt x="8160" y="9933"/>
                  </a:cubicBezTo>
                  <a:cubicBezTo>
                    <a:pt x="8286" y="9933"/>
                    <a:pt x="8412" y="9886"/>
                    <a:pt x="8507" y="9791"/>
                  </a:cubicBezTo>
                  <a:cubicBezTo>
                    <a:pt x="8727" y="9602"/>
                    <a:pt x="8727" y="9287"/>
                    <a:pt x="8507" y="9066"/>
                  </a:cubicBezTo>
                  <a:lnTo>
                    <a:pt x="7656" y="8216"/>
                  </a:lnTo>
                  <a:cubicBezTo>
                    <a:pt x="7530" y="8090"/>
                    <a:pt x="7530" y="7869"/>
                    <a:pt x="7656" y="7743"/>
                  </a:cubicBezTo>
                  <a:cubicBezTo>
                    <a:pt x="7748" y="7596"/>
                    <a:pt x="7851" y="7534"/>
                    <a:pt x="7953" y="7534"/>
                  </a:cubicBezTo>
                  <a:cubicBezTo>
                    <a:pt x="8024" y="7534"/>
                    <a:pt x="8095" y="7565"/>
                    <a:pt x="8160" y="7617"/>
                  </a:cubicBezTo>
                  <a:lnTo>
                    <a:pt x="9011" y="8499"/>
                  </a:lnTo>
                  <a:cubicBezTo>
                    <a:pt x="9121" y="8594"/>
                    <a:pt x="9255" y="8641"/>
                    <a:pt x="9385" y="8641"/>
                  </a:cubicBezTo>
                  <a:cubicBezTo>
                    <a:pt x="9515" y="8641"/>
                    <a:pt x="9641" y="8594"/>
                    <a:pt x="9735" y="8499"/>
                  </a:cubicBezTo>
                  <a:cubicBezTo>
                    <a:pt x="9924" y="8279"/>
                    <a:pt x="9924" y="7964"/>
                    <a:pt x="9735" y="7775"/>
                  </a:cubicBezTo>
                  <a:lnTo>
                    <a:pt x="8853" y="6924"/>
                  </a:lnTo>
                  <a:cubicBezTo>
                    <a:pt x="8759" y="6798"/>
                    <a:pt x="8759" y="6578"/>
                    <a:pt x="8853" y="6452"/>
                  </a:cubicBezTo>
                  <a:cubicBezTo>
                    <a:pt x="8916" y="6389"/>
                    <a:pt x="9011" y="6357"/>
                    <a:pt x="9101" y="6357"/>
                  </a:cubicBezTo>
                  <a:cubicBezTo>
                    <a:pt x="9192" y="6357"/>
                    <a:pt x="9279" y="6389"/>
                    <a:pt x="9326" y="6452"/>
                  </a:cubicBezTo>
                  <a:lnTo>
                    <a:pt x="10208" y="7302"/>
                  </a:lnTo>
                  <a:cubicBezTo>
                    <a:pt x="10303" y="7397"/>
                    <a:pt x="10429" y="7444"/>
                    <a:pt x="10555" y="7444"/>
                  </a:cubicBezTo>
                  <a:cubicBezTo>
                    <a:pt x="10681" y="7444"/>
                    <a:pt x="10807" y="7397"/>
                    <a:pt x="10901" y="7302"/>
                  </a:cubicBezTo>
                  <a:cubicBezTo>
                    <a:pt x="11122" y="7113"/>
                    <a:pt x="11122" y="6798"/>
                    <a:pt x="10901" y="6609"/>
                  </a:cubicBezTo>
                  <a:lnTo>
                    <a:pt x="10334" y="6010"/>
                  </a:lnTo>
                  <a:lnTo>
                    <a:pt x="10208" y="5884"/>
                  </a:lnTo>
                  <a:lnTo>
                    <a:pt x="6931" y="2608"/>
                  </a:lnTo>
                  <a:cubicBezTo>
                    <a:pt x="6884" y="2561"/>
                    <a:pt x="6798" y="2537"/>
                    <a:pt x="6707" y="2537"/>
                  </a:cubicBezTo>
                  <a:cubicBezTo>
                    <a:pt x="6616" y="2537"/>
                    <a:pt x="6522" y="2561"/>
                    <a:pt x="6459" y="2608"/>
                  </a:cubicBezTo>
                  <a:lnTo>
                    <a:pt x="5167" y="3931"/>
                  </a:lnTo>
                  <a:cubicBezTo>
                    <a:pt x="4904" y="4176"/>
                    <a:pt x="4562" y="4308"/>
                    <a:pt x="4229" y="4308"/>
                  </a:cubicBezTo>
                  <a:cubicBezTo>
                    <a:pt x="4004" y="4308"/>
                    <a:pt x="3783" y="4247"/>
                    <a:pt x="3592" y="4120"/>
                  </a:cubicBezTo>
                  <a:cubicBezTo>
                    <a:pt x="2962" y="3679"/>
                    <a:pt x="2930" y="2829"/>
                    <a:pt x="3434" y="2293"/>
                  </a:cubicBezTo>
                  <a:lnTo>
                    <a:pt x="5010" y="529"/>
                  </a:lnTo>
                  <a:lnTo>
                    <a:pt x="4789" y="308"/>
                  </a:lnTo>
                  <a:cubicBezTo>
                    <a:pt x="4584" y="103"/>
                    <a:pt x="4317" y="1"/>
                    <a:pt x="40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>
                <a:latin typeface="Century Gothic" panose="020B0502020202020204" pitchFamily="34" charset="0"/>
              </a:endParaRPr>
            </a:p>
          </p:txBody>
        </p:sp>
        <p:sp>
          <p:nvSpPr>
            <p:cNvPr id="49" name="Google Shape;2770;p34"/>
            <p:cNvSpPr/>
            <p:nvPr/>
          </p:nvSpPr>
          <p:spPr>
            <a:xfrm>
              <a:off x="-5163425" y="3631325"/>
              <a:ext cx="205600" cy="150450"/>
            </a:xfrm>
            <a:custGeom>
              <a:avLst/>
              <a:gdLst/>
              <a:ahLst/>
              <a:cxnLst/>
              <a:rect l="l" t="t" r="r" b="b"/>
              <a:pathLst>
                <a:path w="8224" h="6018" extrusionOk="0">
                  <a:moveTo>
                    <a:pt x="3699" y="0"/>
                  </a:moveTo>
                  <a:cubicBezTo>
                    <a:pt x="3435" y="0"/>
                    <a:pt x="3167" y="95"/>
                    <a:pt x="2962" y="284"/>
                  </a:cubicBezTo>
                  <a:lnTo>
                    <a:pt x="2364" y="883"/>
                  </a:lnTo>
                  <a:lnTo>
                    <a:pt x="2269" y="1009"/>
                  </a:lnTo>
                  <a:lnTo>
                    <a:pt x="222" y="3245"/>
                  </a:lnTo>
                  <a:cubicBezTo>
                    <a:pt x="1" y="3435"/>
                    <a:pt x="1" y="3781"/>
                    <a:pt x="222" y="3970"/>
                  </a:cubicBezTo>
                  <a:cubicBezTo>
                    <a:pt x="316" y="4065"/>
                    <a:pt x="442" y="4112"/>
                    <a:pt x="568" y="4112"/>
                  </a:cubicBezTo>
                  <a:cubicBezTo>
                    <a:pt x="694" y="4112"/>
                    <a:pt x="820" y="4065"/>
                    <a:pt x="915" y="3970"/>
                  </a:cubicBezTo>
                  <a:lnTo>
                    <a:pt x="2269" y="2615"/>
                  </a:lnTo>
                  <a:cubicBezTo>
                    <a:pt x="2458" y="2426"/>
                    <a:pt x="2718" y="2332"/>
                    <a:pt x="2982" y="2332"/>
                  </a:cubicBezTo>
                  <a:cubicBezTo>
                    <a:pt x="3246" y="2332"/>
                    <a:pt x="3514" y="2426"/>
                    <a:pt x="3719" y="2615"/>
                  </a:cubicBezTo>
                  <a:lnTo>
                    <a:pt x="7090" y="6018"/>
                  </a:lnTo>
                  <a:lnTo>
                    <a:pt x="7814" y="5356"/>
                  </a:lnTo>
                  <a:cubicBezTo>
                    <a:pt x="8224" y="4947"/>
                    <a:pt x="8224" y="4285"/>
                    <a:pt x="7814" y="3876"/>
                  </a:cubicBezTo>
                  <a:lnTo>
                    <a:pt x="4412" y="284"/>
                  </a:lnTo>
                  <a:cubicBezTo>
                    <a:pt x="4223" y="95"/>
                    <a:pt x="3963" y="0"/>
                    <a:pt x="36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>
                <a:latin typeface="Century Gothic" panose="020B0502020202020204" pitchFamily="34" charset="0"/>
              </a:endParaRPr>
            </a:p>
          </p:txBody>
        </p:sp>
      </p:grpSp>
      <p:sp>
        <p:nvSpPr>
          <p:cNvPr id="50" name="Google Shape;2827;p36"/>
          <p:cNvSpPr/>
          <p:nvPr/>
        </p:nvSpPr>
        <p:spPr>
          <a:xfrm>
            <a:off x="6553821" y="3636265"/>
            <a:ext cx="452337" cy="42408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>
              <a:solidFill>
                <a:srgbClr val="435D74"/>
              </a:solidFill>
              <a:latin typeface="Century Gothic" panose="020B0502020202020204" pitchFamily="34" charset="0"/>
            </a:endParaRPr>
          </a:p>
        </p:txBody>
      </p:sp>
      <p:sp>
        <p:nvSpPr>
          <p:cNvPr id="51" name="Google Shape;2831;p36"/>
          <p:cNvSpPr/>
          <p:nvPr/>
        </p:nvSpPr>
        <p:spPr>
          <a:xfrm>
            <a:off x="6661550" y="5179921"/>
            <a:ext cx="444897" cy="421099"/>
          </a:xfrm>
          <a:custGeom>
            <a:avLst/>
            <a:gdLst/>
            <a:ahLst/>
            <a:cxnLst/>
            <a:rect l="l" t="t" r="r" b="b"/>
            <a:pathLst>
              <a:path w="18956" h="17942" extrusionOk="0">
                <a:moveTo>
                  <a:pt x="6270" y="9375"/>
                </a:moveTo>
                <a:lnTo>
                  <a:pt x="6267" y="16812"/>
                </a:lnTo>
                <a:lnTo>
                  <a:pt x="1130" y="16812"/>
                </a:lnTo>
                <a:lnTo>
                  <a:pt x="1130" y="13545"/>
                </a:lnTo>
                <a:lnTo>
                  <a:pt x="6270" y="9375"/>
                </a:lnTo>
                <a:close/>
                <a:moveTo>
                  <a:pt x="7399" y="9116"/>
                </a:moveTo>
                <a:lnTo>
                  <a:pt x="12103" y="11534"/>
                </a:lnTo>
                <a:lnTo>
                  <a:pt x="12100" y="16812"/>
                </a:lnTo>
                <a:lnTo>
                  <a:pt x="7399" y="16812"/>
                </a:lnTo>
                <a:lnTo>
                  <a:pt x="7399" y="9116"/>
                </a:lnTo>
                <a:close/>
                <a:moveTo>
                  <a:pt x="564" y="1"/>
                </a:moveTo>
                <a:cubicBezTo>
                  <a:pt x="251" y="1"/>
                  <a:pt x="1" y="254"/>
                  <a:pt x="1" y="564"/>
                </a:cubicBezTo>
                <a:lnTo>
                  <a:pt x="1" y="13274"/>
                </a:lnTo>
                <a:lnTo>
                  <a:pt x="1" y="17376"/>
                </a:lnTo>
                <a:cubicBezTo>
                  <a:pt x="1" y="17689"/>
                  <a:pt x="251" y="17942"/>
                  <a:pt x="564" y="17942"/>
                </a:cubicBezTo>
                <a:lnTo>
                  <a:pt x="18324" y="17942"/>
                </a:lnTo>
                <a:cubicBezTo>
                  <a:pt x="18637" y="17942"/>
                  <a:pt x="18890" y="17689"/>
                  <a:pt x="18890" y="17376"/>
                </a:cubicBezTo>
                <a:cubicBezTo>
                  <a:pt x="18890" y="17062"/>
                  <a:pt x="18637" y="16812"/>
                  <a:pt x="18324" y="16812"/>
                </a:cubicBezTo>
                <a:lnTo>
                  <a:pt x="13232" y="16812"/>
                </a:lnTo>
                <a:lnTo>
                  <a:pt x="13232" y="11425"/>
                </a:lnTo>
                <a:lnTo>
                  <a:pt x="16210" y="8444"/>
                </a:lnTo>
                <a:lnTo>
                  <a:pt x="17400" y="9634"/>
                </a:lnTo>
                <a:cubicBezTo>
                  <a:pt x="17514" y="9748"/>
                  <a:pt x="17656" y="9799"/>
                  <a:pt x="17796" y="9799"/>
                </a:cubicBezTo>
                <a:cubicBezTo>
                  <a:pt x="18059" y="9799"/>
                  <a:pt x="18314" y="9616"/>
                  <a:pt x="18357" y="9317"/>
                </a:cubicBezTo>
                <a:lnTo>
                  <a:pt x="18905" y="5592"/>
                </a:lnTo>
                <a:cubicBezTo>
                  <a:pt x="18955" y="5247"/>
                  <a:pt x="18683" y="4948"/>
                  <a:pt x="18347" y="4948"/>
                </a:cubicBezTo>
                <a:cubicBezTo>
                  <a:pt x="18320" y="4948"/>
                  <a:pt x="18292" y="4950"/>
                  <a:pt x="18264" y="4954"/>
                </a:cubicBezTo>
                <a:lnTo>
                  <a:pt x="14539" y="5502"/>
                </a:lnTo>
                <a:cubicBezTo>
                  <a:pt x="14078" y="5568"/>
                  <a:pt x="13895" y="6132"/>
                  <a:pt x="14223" y="6460"/>
                </a:cubicBezTo>
                <a:lnTo>
                  <a:pt x="15412" y="7649"/>
                </a:lnTo>
                <a:lnTo>
                  <a:pt x="12558" y="10501"/>
                </a:lnTo>
                <a:lnTo>
                  <a:pt x="7092" y="7688"/>
                </a:lnTo>
                <a:lnTo>
                  <a:pt x="7059" y="7673"/>
                </a:lnTo>
                <a:lnTo>
                  <a:pt x="7044" y="7667"/>
                </a:lnTo>
                <a:cubicBezTo>
                  <a:pt x="7032" y="7661"/>
                  <a:pt x="7020" y="7658"/>
                  <a:pt x="7008" y="7655"/>
                </a:cubicBezTo>
                <a:cubicBezTo>
                  <a:pt x="7002" y="7652"/>
                  <a:pt x="6996" y="7649"/>
                  <a:pt x="6990" y="7649"/>
                </a:cubicBezTo>
                <a:lnTo>
                  <a:pt x="6957" y="7640"/>
                </a:lnTo>
                <a:lnTo>
                  <a:pt x="6942" y="7637"/>
                </a:lnTo>
                <a:cubicBezTo>
                  <a:pt x="6926" y="7634"/>
                  <a:pt x="6908" y="7631"/>
                  <a:pt x="6893" y="7628"/>
                </a:cubicBezTo>
                <a:lnTo>
                  <a:pt x="6770" y="7628"/>
                </a:lnTo>
                <a:cubicBezTo>
                  <a:pt x="6758" y="7631"/>
                  <a:pt x="6743" y="7634"/>
                  <a:pt x="6728" y="7637"/>
                </a:cubicBezTo>
                <a:lnTo>
                  <a:pt x="6710" y="7640"/>
                </a:lnTo>
                <a:lnTo>
                  <a:pt x="6680" y="7649"/>
                </a:lnTo>
                <a:lnTo>
                  <a:pt x="6658" y="7652"/>
                </a:lnTo>
                <a:cubicBezTo>
                  <a:pt x="6646" y="7658"/>
                  <a:pt x="6631" y="7664"/>
                  <a:pt x="6616" y="7670"/>
                </a:cubicBezTo>
                <a:cubicBezTo>
                  <a:pt x="6610" y="7670"/>
                  <a:pt x="6607" y="7673"/>
                  <a:pt x="6601" y="7676"/>
                </a:cubicBezTo>
                <a:cubicBezTo>
                  <a:pt x="6595" y="7679"/>
                  <a:pt x="6583" y="7685"/>
                  <a:pt x="6574" y="7688"/>
                </a:cubicBezTo>
                <a:lnTo>
                  <a:pt x="6556" y="7700"/>
                </a:lnTo>
                <a:cubicBezTo>
                  <a:pt x="6547" y="7703"/>
                  <a:pt x="6538" y="7709"/>
                  <a:pt x="6529" y="7715"/>
                </a:cubicBezTo>
                <a:lnTo>
                  <a:pt x="6514" y="7724"/>
                </a:lnTo>
                <a:cubicBezTo>
                  <a:pt x="6502" y="7733"/>
                  <a:pt x="6490" y="7743"/>
                  <a:pt x="6475" y="7752"/>
                </a:cubicBezTo>
                <a:lnTo>
                  <a:pt x="6475" y="7755"/>
                </a:lnTo>
                <a:lnTo>
                  <a:pt x="1130" y="12091"/>
                </a:lnTo>
                <a:lnTo>
                  <a:pt x="1130" y="564"/>
                </a:lnTo>
                <a:cubicBezTo>
                  <a:pt x="1130" y="254"/>
                  <a:pt x="877" y="1"/>
                  <a:pt x="564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>
              <a:solidFill>
                <a:srgbClr val="435D74"/>
              </a:solidFill>
              <a:latin typeface="Century Gothic" panose="020B0502020202020204" pitchFamily="34" charset="0"/>
            </a:endParaRPr>
          </a:p>
        </p:txBody>
      </p:sp>
      <p:sp>
        <p:nvSpPr>
          <p:cNvPr id="52" name="Google Shape;2724;p31"/>
          <p:cNvSpPr txBox="1">
            <a:spLocks/>
          </p:cNvSpPr>
          <p:nvPr/>
        </p:nvSpPr>
        <p:spPr>
          <a:xfrm>
            <a:off x="2221653" y="2181941"/>
            <a:ext cx="3853065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●"/>
              <a:defRPr sz="16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1219170" marR="0" lvl="1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828754" marR="0" lvl="2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2438339" marR="0" lvl="3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3047924" marR="0" lvl="4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3657509" marR="0" lvl="5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4267093" marR="0" lvl="6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4876678" marR="0" lvl="7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5486263" marR="0" lvl="8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STUDY PATH</a:t>
            </a:r>
          </a:p>
          <a:p>
            <a:pPr marL="0" indent="0">
              <a:buNone/>
            </a:pPr>
            <a:r>
              <a:rPr lang="zh-TW" alt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升學階梯</a:t>
            </a:r>
          </a:p>
        </p:txBody>
      </p:sp>
      <p:sp>
        <p:nvSpPr>
          <p:cNvPr id="53" name="Google Shape;2727;p31"/>
          <p:cNvSpPr txBox="1">
            <a:spLocks/>
          </p:cNvSpPr>
          <p:nvPr/>
        </p:nvSpPr>
        <p:spPr>
          <a:xfrm>
            <a:off x="7574773" y="1849282"/>
            <a:ext cx="4317492" cy="948759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WHO WE ARE</a:t>
            </a:r>
          </a:p>
          <a:p>
            <a:r>
              <a:rPr lang="zh-TW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認識我們</a:t>
            </a:r>
          </a:p>
        </p:txBody>
      </p:sp>
    </p:spTree>
    <p:extLst>
      <p:ext uri="{BB962C8B-B14F-4D97-AF65-F5344CB8AC3E}">
        <p14:creationId xmlns:p14="http://schemas.microsoft.com/office/powerpoint/2010/main" val="1368874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4048" y="1050638"/>
            <a:ext cx="11009519" cy="763600"/>
          </a:xfrm>
        </p:spPr>
        <p:txBody>
          <a:bodyPr/>
          <a:lstStyle/>
          <a:p>
            <a:pPr algn="l"/>
            <a:r>
              <a:rPr lang="zh-HK" altLang="en-US" sz="3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課程類別及升學階梯 </a:t>
            </a:r>
            <a:r>
              <a:rPr lang="en-US" altLang="zh-HK" sz="3200" dirty="0" err="1">
                <a:solidFill>
                  <a:schemeClr val="bg1"/>
                </a:solidFill>
                <a:latin typeface="Arial Bold" panose="020B0704020202020204" pitchFamily="34" charset="0"/>
                <a:cs typeface="Arial Bold" panose="020B0704020202020204" pitchFamily="34" charset="0"/>
              </a:rPr>
              <a:t>Programme</a:t>
            </a:r>
            <a:r>
              <a:rPr lang="en-US" altLang="zh-HK" sz="3200" dirty="0">
                <a:solidFill>
                  <a:schemeClr val="bg1"/>
                </a:solidFill>
                <a:latin typeface="Arial Bold" panose="020B0704020202020204" pitchFamily="34" charset="0"/>
                <a:cs typeface="Arial Bold" panose="020B0704020202020204" pitchFamily="34" charset="0"/>
              </a:rPr>
              <a:t> Type &amp; Study Pathway</a:t>
            </a:r>
            <a:br>
              <a:rPr lang="zh-TW" altLang="en-US" sz="3200" dirty="0">
                <a:solidFill>
                  <a:schemeClr val="bg1"/>
                </a:solidFill>
                <a:latin typeface="Arial Bold" panose="020B0704020202020204" pitchFamily="34" charset="0"/>
                <a:cs typeface="Arial Bold" panose="020B0704020202020204" pitchFamily="34" charset="0"/>
              </a:rPr>
            </a:br>
            <a:endParaRPr lang="en-US" sz="3200" dirty="0"/>
          </a:p>
        </p:txBody>
      </p:sp>
      <p:graphicFrame>
        <p:nvGraphicFramePr>
          <p:cNvPr id="15" name="資料庫圖表 14"/>
          <p:cNvGraphicFramePr/>
          <p:nvPr>
            <p:extLst>
              <p:ext uri="{D42A27DB-BD31-4B8C-83A1-F6EECF244321}">
                <p14:modId xmlns:p14="http://schemas.microsoft.com/office/powerpoint/2010/main" val="1068131839"/>
              </p:ext>
            </p:extLst>
          </p:nvPr>
        </p:nvGraphicFramePr>
        <p:xfrm>
          <a:off x="798168" y="2156798"/>
          <a:ext cx="10321281" cy="3389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D3C7AD5D-5A53-1C82-ED1B-FFEB85B06A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8200" y="3263900"/>
            <a:ext cx="355600" cy="330200"/>
          </a:xfrm>
          <a:prstGeom prst="rect">
            <a:avLst/>
          </a:prstGeom>
        </p:spPr>
      </p:pic>
      <p:pic>
        <p:nvPicPr>
          <p:cNvPr id="6" name="Content Placeholder 2">
            <a:extLst>
              <a:ext uri="{FF2B5EF4-FFF2-40B4-BE49-F238E27FC236}">
                <a16:creationId xmlns:a16="http://schemas.microsoft.com/office/drawing/2014/main" id="{1003CCE1-CD02-E17D-0F10-D113489D43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420" b="96306" l="5306" r="94898">
                        <a14:foregroundMark x1="30204" y1="13543" x2="48163" y2="45828"/>
                        <a14:foregroundMark x1="48163" y1="45828" x2="69184" y2="19015"/>
                        <a14:foregroundMark x1="69184" y1="19015" x2="75918" y2="50616"/>
                        <a14:foregroundMark x1="75918" y1="50616" x2="22041" y2="46101"/>
                        <a14:foregroundMark x1="22041" y1="46101" x2="45714" y2="71683"/>
                        <a14:foregroundMark x1="45714" y1="71683" x2="51429" y2="91655"/>
                        <a14:foregroundMark x1="25306" y1="16005" x2="67755" y2="19973"/>
                        <a14:foregroundMark x1="37347" y1="21614" x2="44694" y2="50889"/>
                        <a14:foregroundMark x1="44694" y1="50889" x2="67143" y2="45691"/>
                        <a14:foregroundMark x1="64694" y1="46101" x2="72653" y2="47332"/>
                        <a14:foregroundMark x1="57959" y1="44049" x2="54490" y2="44460"/>
                        <a14:foregroundMark x1="69592" y1="34200" x2="64694" y2="32969"/>
                        <a14:foregroundMark x1="60408" y1="28591" x2="65918" y2="31053"/>
                        <a14:foregroundMark x1="64694" y1="35021" x2="59184" y2="35841"/>
                        <a14:foregroundMark x1="67143" y1="37483" x2="60408" y2="37893"/>
                        <a14:foregroundMark x1="45918" y1="32695" x2="52041" y2="32285"/>
                        <a14:foregroundMark x1="51429" y1="29001" x2="48367" y2="30233"/>
                        <a14:foregroundMark x1="30816" y1="32695" x2="32041" y2="36252"/>
                        <a14:foregroundMark x1="59184" y1="16416" x2="57551" y2="15595"/>
                        <a14:foregroundMark x1="48367" y1="20383" x2="45918" y2="19973"/>
                        <a14:foregroundMark x1="53265" y1="7387" x2="59184" y2="6156"/>
                        <a14:foregroundMark x1="51429" y1="67168" x2="50204" y2="73324"/>
                        <a14:foregroundMark x1="33469" y1="5198" x2="51837" y2="3420"/>
                        <a14:foregroundMark x1="51837" y1="3420" x2="55102" y2="3557"/>
                        <a14:foregroundMark x1="90000" y1="20520" x2="94898" y2="30780"/>
                        <a14:foregroundMark x1="5510" y1="25034" x2="9184" y2="40082"/>
                        <a14:foregroundMark x1="48980" y1="96306" x2="48980" y2="94802"/>
                        <a14:foregroundMark x1="60204" y1="41860" x2="61224" y2="447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80537" y="3833949"/>
            <a:ext cx="693443" cy="10345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4393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0DDC8EE-1EED-9213-BE69-7E1877512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167" y="5750517"/>
            <a:ext cx="10265600" cy="388149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https://www.hkmu.edu.hk/lipace/lipace-orientation-for-full-time-programmes-2025-2026/</a:t>
            </a:r>
            <a:endParaRPr lang="en-US" dirty="0"/>
          </a:p>
          <a:p>
            <a:endParaRPr lang="en-US" dirty="0"/>
          </a:p>
        </p:txBody>
      </p:sp>
      <p:pic>
        <p:nvPicPr>
          <p:cNvPr id="9" name="Picture 8" descr="A screenshot of a website&#10;&#10;AI-generated content may be incorrect.">
            <a:extLst>
              <a:ext uri="{FF2B5EF4-FFF2-40B4-BE49-F238E27FC236}">
                <a16:creationId xmlns:a16="http://schemas.microsoft.com/office/drawing/2014/main" id="{0893DE00-E413-A1DA-809D-F876A9560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464" y="1020333"/>
            <a:ext cx="6466772" cy="4817333"/>
          </a:xfrm>
          <a:prstGeom prst="rect">
            <a:avLst/>
          </a:prstGeom>
        </p:spPr>
      </p:pic>
      <p:pic>
        <p:nvPicPr>
          <p:cNvPr id="11" name="Picture 10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9AF4C64D-BD08-B983-30DC-84A6D0A8D3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1461" y="1685108"/>
            <a:ext cx="3438746" cy="340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115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/>
          <p:cNvSpPr txBox="1">
            <a:spLocks/>
          </p:cNvSpPr>
          <p:nvPr/>
        </p:nvSpPr>
        <p:spPr>
          <a:xfrm>
            <a:off x="589016" y="1659485"/>
            <a:ext cx="6758639" cy="353902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36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Orbitron"/>
              </a:rPr>
              <a:t>開學事宜重點</a:t>
            </a:r>
            <a:endParaRPr lang="en-GB" altLang="zh-HK" sz="3600" b="1" dirty="0">
              <a:solidFill>
                <a:schemeClr val="dk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Orbitron"/>
            </a:endParaRPr>
          </a:p>
        </p:txBody>
      </p:sp>
    </p:spTree>
    <p:extLst>
      <p:ext uri="{BB962C8B-B14F-4D97-AF65-F5344CB8AC3E}">
        <p14:creationId xmlns:p14="http://schemas.microsoft.com/office/powerpoint/2010/main" val="532128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 txBox="1">
            <a:spLocks/>
          </p:cNvSpPr>
          <p:nvPr/>
        </p:nvSpPr>
        <p:spPr>
          <a:xfrm>
            <a:off x="358354" y="631342"/>
            <a:ext cx="11229622" cy="9733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zh-TW" altLang="en-US" sz="32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重要日期</a:t>
            </a:r>
            <a:endParaRPr lang="en-GB" sz="3200" b="1" dirty="0">
              <a:solidFill>
                <a:schemeClr val="dk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5B6E7729-7ED5-4792-D58F-25DB1CC322DD}"/>
              </a:ext>
            </a:extLst>
          </p:cNvPr>
          <p:cNvSpPr txBox="1">
            <a:spLocks/>
          </p:cNvSpPr>
          <p:nvPr/>
        </p:nvSpPr>
        <p:spPr>
          <a:xfrm>
            <a:off x="358354" y="1723013"/>
            <a:ext cx="9045290" cy="377871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endParaRPr lang="en-US" altLang="zh-TW" sz="3200" b="1" dirty="0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endParaRPr>
          </a:p>
          <a:p>
            <a:pPr lvl="0" algn="l"/>
            <a:endParaRPr lang="en-US" altLang="zh-TW" sz="3200" b="1" dirty="0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endParaRP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2323656C-1D43-C15F-190A-17BDD6BAE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763086"/>
              </p:ext>
            </p:extLst>
          </p:nvPr>
        </p:nvGraphicFramePr>
        <p:xfrm>
          <a:off x="434554" y="1604677"/>
          <a:ext cx="11153422" cy="443632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418299">
                  <a:extLst>
                    <a:ext uri="{9D8B030D-6E8A-4147-A177-3AD203B41FA5}">
                      <a16:colId xmlns:a16="http://schemas.microsoft.com/office/drawing/2014/main" val="2225662530"/>
                    </a:ext>
                  </a:extLst>
                </a:gridCol>
                <a:gridCol w="6735123">
                  <a:extLst>
                    <a:ext uri="{9D8B030D-6E8A-4147-A177-3AD203B41FA5}">
                      <a16:colId xmlns:a16="http://schemas.microsoft.com/office/drawing/2014/main" val="2005100891"/>
                    </a:ext>
                  </a:extLst>
                </a:gridCol>
              </a:tblGrid>
              <a:tr h="14787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zh-TW" altLang="en-US" sz="2800" b="1" i="0" u="none" strike="noStrike" kern="1200" cap="non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  <a:sym typeface="Arial"/>
                        </a:rPr>
                        <a:t>開學日期</a:t>
                      </a:r>
                      <a:endParaRPr lang="zh-TW" altLang="en-US" sz="32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9</a:t>
                      </a:r>
                      <a:r>
                        <a:rPr lang="zh-TW" altLang="en-US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月</a:t>
                      </a:r>
                      <a:r>
                        <a:rPr lang="en-GB" altLang="zh-TW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1</a:t>
                      </a:r>
                      <a:r>
                        <a:rPr lang="zh-TW" altLang="en-US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日</a:t>
                      </a:r>
                      <a:r>
                        <a:rPr lang="en-GB" altLang="zh-TW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(</a:t>
                      </a:r>
                      <a:r>
                        <a:rPr lang="zh-TW" altLang="en-US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星期一</a:t>
                      </a:r>
                      <a:r>
                        <a:rPr lang="en-GB" altLang="zh-TW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39748457"/>
                  </a:ext>
                </a:extLst>
              </a:tr>
              <a:tr h="1478776">
                <a:tc>
                  <a:txBody>
                    <a:bodyPr/>
                    <a:lstStyle/>
                    <a:p>
                      <a:pPr lvl="0" algn="ctr"/>
                      <a:r>
                        <a:rPr lang="zh-TW" altLang="en-US" sz="2800" b="1" i="0" u="none" strike="noStrike" kern="1200" cap="non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  <a:sym typeface="Arial"/>
                        </a:rPr>
                        <a:t>全方位學習活動日</a:t>
                      </a:r>
                      <a:endParaRPr lang="en-US" altLang="zh-TW" sz="2800" b="1" i="0" u="none" strike="noStrike" kern="1200" cap="non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軟正黑體" pitchFamily="34" charset="-120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2025</a:t>
                      </a:r>
                      <a:r>
                        <a:rPr lang="zh-TW" altLang="en-US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年</a:t>
                      </a:r>
                      <a:r>
                        <a:rPr lang="en-US" altLang="zh-TW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11</a:t>
                      </a:r>
                      <a:r>
                        <a:rPr lang="zh-TW" altLang="en-US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月</a:t>
                      </a:r>
                      <a:r>
                        <a:rPr lang="en-US" altLang="zh-TW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28</a:t>
                      </a:r>
                      <a:r>
                        <a:rPr lang="zh-TW" altLang="en-US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日</a:t>
                      </a:r>
                      <a:r>
                        <a:rPr lang="en-GB" altLang="zh-TW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(</a:t>
                      </a:r>
                      <a:r>
                        <a:rPr lang="zh-TW" altLang="en-US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星期五</a:t>
                      </a:r>
                      <a:r>
                        <a:rPr lang="en-GB" altLang="zh-TW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)</a:t>
                      </a:r>
                      <a:r>
                        <a:rPr lang="zh-TW" altLang="en-US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 （上學期）</a:t>
                      </a:r>
                      <a:endParaRPr lang="en-GB" altLang="zh-TW" sz="28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軟正黑體" pitchFamily="34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及</a:t>
                      </a:r>
                      <a:endParaRPr lang="en-GB" altLang="zh-TW" sz="28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軟正黑體" pitchFamily="34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2026</a:t>
                      </a:r>
                      <a:r>
                        <a:rPr lang="zh-TW" altLang="en-US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年</a:t>
                      </a:r>
                      <a:r>
                        <a:rPr lang="en-US" altLang="zh-TW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3</a:t>
                      </a:r>
                      <a:r>
                        <a:rPr lang="zh-TW" altLang="en-US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月</a:t>
                      </a:r>
                      <a:r>
                        <a:rPr lang="en-US" altLang="zh-TW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18</a:t>
                      </a:r>
                      <a:r>
                        <a:rPr lang="zh-TW" altLang="en-US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日</a:t>
                      </a:r>
                      <a:r>
                        <a:rPr lang="en-GB" altLang="zh-TW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(</a:t>
                      </a:r>
                      <a:r>
                        <a:rPr lang="zh-TW" altLang="en-US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星期三</a:t>
                      </a:r>
                      <a:r>
                        <a:rPr lang="en-GB" altLang="zh-TW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)</a:t>
                      </a:r>
                      <a:r>
                        <a:rPr lang="zh-TW" altLang="en-US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 （下學期）</a:t>
                      </a:r>
                      <a:endParaRPr lang="en-GB" altLang="zh-TW" sz="28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軟正黑體" pitchFamily="34" charset="-12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76681045"/>
                  </a:ext>
                </a:extLst>
              </a:tr>
              <a:tr h="1478776">
                <a:tc>
                  <a:txBody>
                    <a:bodyPr/>
                    <a:lstStyle/>
                    <a:p>
                      <a:pPr lvl="0" algn="ctr"/>
                      <a:r>
                        <a:rPr lang="en-GB" sz="2800" b="1" i="0" u="none" strike="noStrike" kern="1200" cap="none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  <a:sym typeface="Arial"/>
                        </a:rPr>
                        <a:t>考</a:t>
                      </a:r>
                      <a:r>
                        <a:rPr lang="zh-TW" altLang="en-US" sz="2800" b="1" i="0" u="none" strike="noStrike" kern="1200" cap="non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  <a:sym typeface="Arial"/>
                        </a:rPr>
                        <a:t>試日期</a:t>
                      </a:r>
                      <a:endParaRPr lang="en-US" altLang="zh-TW" sz="2800" b="1" i="0" u="none" strike="noStrike" kern="1200" cap="non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軟正黑體" pitchFamily="34" charset="-120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2025</a:t>
                      </a:r>
                      <a:r>
                        <a:rPr lang="zh-TW" altLang="en-US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年</a:t>
                      </a:r>
                      <a:r>
                        <a:rPr lang="en-GB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12月22日</a:t>
                      </a:r>
                      <a:r>
                        <a:rPr lang="zh-TW" altLang="en-US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 </a:t>
                      </a:r>
                      <a:endParaRPr lang="en-US" altLang="zh-TW" sz="28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軟正黑體" pitchFamily="34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至</a:t>
                      </a:r>
                      <a:endParaRPr lang="en-US" altLang="zh-TW" sz="28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軟正黑體" pitchFamily="34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2026</a:t>
                      </a:r>
                      <a:r>
                        <a:rPr lang="zh-TW" altLang="en-US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年</a:t>
                      </a:r>
                      <a:r>
                        <a:rPr lang="en-US" altLang="zh-TW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1</a:t>
                      </a:r>
                      <a:r>
                        <a:rPr lang="zh-TW" altLang="en-US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月</a:t>
                      </a:r>
                      <a:r>
                        <a:rPr lang="en-US" altLang="zh-TW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2</a:t>
                      </a:r>
                      <a:r>
                        <a:rPr lang="zh-TW" altLang="en-US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日</a:t>
                      </a:r>
                      <a:r>
                        <a:rPr lang="en-GB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739345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3372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593DB0A-2212-4318-8D15-D6ED125A2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LiPACE Student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 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Area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 學員專區</a:t>
            </a:r>
            <a:endParaRPr lang="zh-TW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E4648259-9BEF-4F24-8319-48981256E49D}"/>
              </a:ext>
            </a:extLst>
          </p:cNvPr>
          <p:cNvSpPr txBox="1"/>
          <p:nvPr/>
        </p:nvSpPr>
        <p:spPr>
          <a:xfrm>
            <a:off x="254239" y="1896405"/>
            <a:ext cx="6823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TW" sz="2000" b="0" i="0" dirty="0">
                <a:solidFill>
                  <a:srgbClr val="000000"/>
                </a:solidFill>
                <a:effectLst/>
                <a:latin typeface="Noto Sans TC" panose="020B0200000000000000" pitchFamily="34" charset="-120"/>
                <a:ea typeface="Noto Sans TC" panose="020B0200000000000000" pitchFamily="34" charset="-120"/>
                <a:hlinkClick r:id="rId2"/>
              </a:rPr>
              <a:t>https://www.hkmu.edu.hk/lipace/tc/ftp-student-area/</a:t>
            </a:r>
            <a:endParaRPr lang="zh-TW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BF5F88-CA86-32B4-1518-4055478577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689" y="1404258"/>
            <a:ext cx="4573887" cy="4808006"/>
          </a:xfrm>
          <a:prstGeom prst="rect">
            <a:avLst/>
          </a:prstGeom>
        </p:spPr>
      </p:pic>
      <p:pic>
        <p:nvPicPr>
          <p:cNvPr id="8" name="Picture 7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6A04D4D5-4B04-AB3B-E5F2-3B5D07C21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8142" y="2675058"/>
            <a:ext cx="2290221" cy="2266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947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593DB0A-2212-4318-8D15-D6ED125A2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200" y="892276"/>
            <a:ext cx="10265600" cy="763600"/>
          </a:xfrm>
        </p:spPr>
        <p:txBody>
          <a:bodyPr/>
          <a:lstStyle/>
          <a:p>
            <a:pPr algn="l"/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學生手冊</a:t>
            </a:r>
            <a:endParaRPr lang="zh-TW" alt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7C58E81-ACB7-FB84-1E00-5ABDB33BD9B3}"/>
              </a:ext>
            </a:extLst>
          </p:cNvPr>
          <p:cNvGrpSpPr/>
          <p:nvPr/>
        </p:nvGrpSpPr>
        <p:grpSpPr>
          <a:xfrm>
            <a:off x="1772192" y="2420365"/>
            <a:ext cx="6358542" cy="3545359"/>
            <a:chOff x="-1407078" y="3126494"/>
            <a:chExt cx="6358542" cy="3545359"/>
          </a:xfrm>
        </p:grpSpPr>
        <p:pic>
          <p:nvPicPr>
            <p:cNvPr id="11" name="圖片 11">
              <a:hlinkClick r:id="rId2"/>
              <a:extLst>
                <a:ext uri="{FF2B5EF4-FFF2-40B4-BE49-F238E27FC236}">
                  <a16:creationId xmlns:a16="http://schemas.microsoft.com/office/drawing/2014/main" id="{B18ABBBD-3CF1-1289-DBCA-9C9A1F786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407078" y="3825739"/>
              <a:ext cx="6358542" cy="2846114"/>
            </a:xfrm>
            <a:prstGeom prst="rect">
              <a:avLst/>
            </a:prstGeom>
          </p:spPr>
        </p:pic>
        <p:pic>
          <p:nvPicPr>
            <p:cNvPr id="19" name="Picture 18" descr="A white background with black and white clouds&#10;&#10;AI-generated content may be incorrect.">
              <a:extLst>
                <a:ext uri="{FF2B5EF4-FFF2-40B4-BE49-F238E27FC236}">
                  <a16:creationId xmlns:a16="http://schemas.microsoft.com/office/drawing/2014/main" id="{4645C780-80F4-6B62-56DF-D12CCF721C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72193" y="3126494"/>
              <a:ext cx="890270" cy="265605"/>
            </a:xfrm>
            <a:prstGeom prst="rect">
              <a:avLst/>
            </a:prstGeom>
          </p:spPr>
        </p:pic>
        <p:pic>
          <p:nvPicPr>
            <p:cNvPr id="20" name="Picture 19" descr="A white background with black and white clouds&#10;&#10;AI-generated content may be incorrect.">
              <a:extLst>
                <a:ext uri="{FF2B5EF4-FFF2-40B4-BE49-F238E27FC236}">
                  <a16:creationId xmlns:a16="http://schemas.microsoft.com/office/drawing/2014/main" id="{F75B5533-CD3B-6B8F-B095-1E51B4CEB4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43792" y="4341824"/>
              <a:ext cx="890270" cy="265605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0ECEC33B-3468-5CB9-5D2C-4BFF74CE21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246" y="1745037"/>
            <a:ext cx="1603853" cy="1194707"/>
          </a:xfrm>
          <a:prstGeom prst="rect">
            <a:avLst/>
          </a:prstGeom>
        </p:spPr>
      </p:pic>
      <p:pic>
        <p:nvPicPr>
          <p:cNvPr id="17" name="Picture 16" descr="A person and person reading a book&#10;&#10;AI-generated content may be incorrect.">
            <a:extLst>
              <a:ext uri="{FF2B5EF4-FFF2-40B4-BE49-F238E27FC236}">
                <a16:creationId xmlns:a16="http://schemas.microsoft.com/office/drawing/2014/main" id="{6C0367C5-9A6D-1CAE-0463-E5E9D70CA4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1693" y="600565"/>
            <a:ext cx="2464651" cy="3483650"/>
          </a:xfrm>
          <a:prstGeom prst="rect">
            <a:avLst/>
          </a:prstGeom>
        </p:spPr>
      </p:pic>
      <p:pic>
        <p:nvPicPr>
          <p:cNvPr id="14" name="Picture 13" descr="A red swirly design on a transparent background&#10;&#10;AI-generated content may be incorrect.">
            <a:extLst>
              <a:ext uri="{FF2B5EF4-FFF2-40B4-BE49-F238E27FC236}">
                <a16:creationId xmlns:a16="http://schemas.microsoft.com/office/drawing/2014/main" id="{16DAE71A-49C8-D6C2-DCC9-BD5E1E1E96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383" b="95745" l="4098" r="96311">
                        <a14:foregroundMark x1="90984" y1="7092" x2="76230" y2="10638"/>
                        <a14:foregroundMark x1="97131" y1="12766" x2="94672" y2="11348"/>
                        <a14:foregroundMark x1="16803" y1="39716" x2="14344" y2="42553"/>
                        <a14:foregroundMark x1="4508" y1="70922" x2="5738" y2="78014"/>
                        <a14:foregroundMark x1="30738" y1="95745" x2="29918" y2="950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92927" y="3500846"/>
            <a:ext cx="697775" cy="4032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E9BB1F-976E-A90A-325A-9E706FBE7DB1}"/>
              </a:ext>
            </a:extLst>
          </p:cNvPr>
          <p:cNvSpPr txBox="1"/>
          <p:nvPr/>
        </p:nvSpPr>
        <p:spPr>
          <a:xfrm>
            <a:off x="3958046" y="2913017"/>
            <a:ext cx="184731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 descr="A white background with black dots&#10;&#10;AI-generated content may be incorrect.">
            <a:extLst>
              <a:ext uri="{FF2B5EF4-FFF2-40B4-BE49-F238E27FC236}">
                <a16:creationId xmlns:a16="http://schemas.microsoft.com/office/drawing/2014/main" id="{F95C9724-129C-6245-031E-196A7CECEF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1936" y="3153701"/>
            <a:ext cx="1147194" cy="341490"/>
          </a:xfrm>
          <a:prstGeom prst="rect">
            <a:avLst/>
          </a:prstGeom>
        </p:spPr>
      </p:pic>
      <p:pic>
        <p:nvPicPr>
          <p:cNvPr id="7" name="Picture 6" descr="A white background with black dots&#10;&#10;AI-generated content may be incorrect.">
            <a:extLst>
              <a:ext uri="{FF2B5EF4-FFF2-40B4-BE49-F238E27FC236}">
                <a16:creationId xmlns:a16="http://schemas.microsoft.com/office/drawing/2014/main" id="{893770B3-CCCB-1D49-FDE1-28C5D7EAC5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58046" y="4371922"/>
            <a:ext cx="1147194" cy="341490"/>
          </a:xfrm>
          <a:prstGeom prst="rect">
            <a:avLst/>
          </a:prstGeom>
        </p:spPr>
      </p:pic>
      <p:pic>
        <p:nvPicPr>
          <p:cNvPr id="8" name="Picture 7" descr="A red swirly design on a transparent background&#10;&#10;AI-generated content may be incorrect.">
            <a:extLst>
              <a:ext uri="{FF2B5EF4-FFF2-40B4-BE49-F238E27FC236}">
                <a16:creationId xmlns:a16="http://schemas.microsoft.com/office/drawing/2014/main" id="{1AA67CD0-6C0C-6A46-0C53-E0E9D0AD06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383" b="95745" l="4098" r="96311">
                        <a14:foregroundMark x1="90984" y1="7092" x2="76230" y2="10638"/>
                        <a14:foregroundMark x1="97131" y1="12766" x2="94672" y2="11348"/>
                        <a14:foregroundMark x1="16803" y1="39716" x2="14344" y2="42553"/>
                        <a14:foregroundMark x1="4508" y1="70922" x2="5738" y2="78014"/>
                        <a14:foregroundMark x1="30738" y1="95745" x2="29918" y2="950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41814" y="4734733"/>
            <a:ext cx="697775" cy="4032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7FD713-175D-CED7-730E-B66A162E7D4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26753" y="2918604"/>
            <a:ext cx="3452402" cy="304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110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F00E3B9-0BE9-496E-90E1-817386D43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167" y="738383"/>
            <a:ext cx="10265600" cy="763600"/>
          </a:xfrm>
        </p:spPr>
        <p:txBody>
          <a:bodyPr/>
          <a:lstStyle/>
          <a:p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學生手冊</a:t>
            </a:r>
            <a:endParaRPr lang="zh-TW" altLang="en-US" sz="36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3C7E0A3-BE68-455D-AD24-6BB64573E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167" y="1413083"/>
            <a:ext cx="10265600" cy="4555200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同學應留意學生</a:t>
            </a:r>
            <a:r>
              <a:rPr lang="zh-TW" altLang="en-US" sz="2000" b="1" i="0" dirty="0">
                <a:solidFill>
                  <a:srgbClr val="FF0000"/>
                </a:solidFill>
                <a:effectLst/>
                <a:latin typeface="Noto Sans TC" panose="020B0200000000000000" pitchFamily="34" charset="-120"/>
                <a:ea typeface="Noto Sans TC" panose="020B0200000000000000" pitchFamily="34" charset="-120"/>
              </a:rPr>
              <a:t>手冊中的以下內容</a:t>
            </a:r>
            <a:r>
              <a:rPr lang="zh-TW" altLang="en-US" sz="2000" b="1" dirty="0">
                <a:solidFill>
                  <a:srgbClr val="FF0000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：</a:t>
            </a:r>
            <a:endParaRPr lang="en-US" altLang="zh-TW" sz="2000" b="1" dirty="0">
              <a:solidFill>
                <a:srgbClr val="FF0000"/>
              </a:solidFill>
              <a:latin typeface="Noto Sans TC" panose="020B0200000000000000" pitchFamily="34" charset="-120"/>
              <a:ea typeface="Noto Sans TC" panose="020B0200000000000000" pitchFamily="34" charset="-120"/>
            </a:endParaRPr>
          </a:p>
          <a:p>
            <a:pPr marL="0" indent="0">
              <a:buNone/>
            </a:pPr>
            <a:endParaRPr lang="en-US" altLang="zh-TW" sz="2000" b="1" dirty="0">
              <a:solidFill>
                <a:srgbClr val="FF0000"/>
              </a:solidFill>
              <a:latin typeface="Noto Sans TC" panose="020B0200000000000000" pitchFamily="34" charset="-120"/>
              <a:ea typeface="Noto Sans TC" panose="020B0200000000000000" pitchFamily="34" charset="-120"/>
            </a:endParaRPr>
          </a:p>
          <a:p>
            <a:pPr indent="-457200">
              <a:buFont typeface="+mj-lt"/>
              <a:buAutoNum type="arabicPeriod"/>
            </a:pPr>
            <a:r>
              <a:rPr lang="zh-TW" altLang="en-US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校曆表</a:t>
            </a:r>
            <a:endParaRPr lang="en-US" altLang="zh-TW" sz="2000" dirty="0">
              <a:solidFill>
                <a:schemeClr val="bg1"/>
              </a:solidFill>
              <a:latin typeface="Noto Sans TC" panose="020B0200000000000000" pitchFamily="34" charset="-120"/>
              <a:ea typeface="Noto Sans TC" panose="020B0200000000000000" pitchFamily="34" charset="-120"/>
            </a:endParaRPr>
          </a:p>
          <a:p>
            <a:pPr indent="-457200">
              <a:buFont typeface="+mj-lt"/>
              <a:buAutoNum type="arabicPeriod"/>
            </a:pPr>
            <a:r>
              <a:rPr lang="zh-TW" altLang="en-US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出席率要求 </a:t>
            </a:r>
            <a:r>
              <a:rPr lang="en-US" altLang="zh-TW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(</a:t>
            </a:r>
            <a:r>
              <a:rPr lang="zh-TW" altLang="en-US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同學必須每科達到</a:t>
            </a:r>
            <a:r>
              <a:rPr lang="en-US" altLang="zh-TW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80%</a:t>
            </a:r>
            <a:r>
              <a:rPr lang="zh-TW" altLang="en-US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或以上出席率</a:t>
            </a:r>
            <a:r>
              <a:rPr lang="en-US" altLang="zh-TW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!)</a:t>
            </a:r>
          </a:p>
          <a:p>
            <a:pPr indent="-457200">
              <a:buFont typeface="+mj-lt"/>
              <a:buAutoNum type="arabicPeriod"/>
            </a:pPr>
            <a:r>
              <a:rPr lang="zh-TW" altLang="en-US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畢業要求</a:t>
            </a:r>
            <a:endParaRPr lang="en-US" altLang="zh-TW" sz="2000" dirty="0">
              <a:solidFill>
                <a:schemeClr val="bg1"/>
              </a:solidFill>
              <a:latin typeface="Noto Sans TC" panose="020B0200000000000000" pitchFamily="34" charset="-120"/>
              <a:ea typeface="Noto Sans TC" panose="020B0200000000000000" pitchFamily="34" charset="-120"/>
            </a:endParaRPr>
          </a:p>
          <a:p>
            <a:pPr indent="-457200">
              <a:buFont typeface="+mj-lt"/>
              <a:buAutoNum type="arabicPeriod"/>
            </a:pPr>
            <a:r>
              <a:rPr lang="zh-TW" altLang="en-US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學生行為守則</a:t>
            </a:r>
            <a:endParaRPr lang="en-US" altLang="zh-TW" sz="2000" dirty="0">
              <a:solidFill>
                <a:schemeClr val="bg1"/>
              </a:solidFill>
              <a:latin typeface="Noto Sans TC" panose="020B0200000000000000" pitchFamily="34" charset="-120"/>
              <a:ea typeface="Noto Sans TC" panose="020B0200000000000000" pitchFamily="34" charset="-120"/>
            </a:endParaRPr>
          </a:p>
          <a:p>
            <a:pPr marL="0" indent="0">
              <a:buNone/>
            </a:pPr>
            <a:endParaRPr lang="en-US" altLang="zh-TW" sz="2000" b="1" dirty="0">
              <a:solidFill>
                <a:srgbClr val="FF0000"/>
              </a:solidFill>
              <a:latin typeface="Noto Sans TC" panose="020B0200000000000000" pitchFamily="34" charset="-120"/>
              <a:ea typeface="Noto Sans TC" panose="020B0200000000000000" pitchFamily="34" charset="-120"/>
            </a:endParaRPr>
          </a:p>
          <a:p>
            <a:pPr marL="0" indent="0">
              <a:buNone/>
            </a:pPr>
            <a:r>
              <a:rPr lang="en-US" altLang="zh-TW" sz="2400" b="1" dirty="0">
                <a:solidFill>
                  <a:srgbClr val="FF0000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***</a:t>
            </a:r>
            <a:r>
              <a:rPr lang="zh-TW" altLang="en-US" sz="2400" b="1" dirty="0">
                <a:solidFill>
                  <a:srgbClr val="FF0000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學術誠信守則</a:t>
            </a:r>
            <a:r>
              <a:rPr lang="en-US" altLang="zh-TW" sz="2400" b="1" dirty="0">
                <a:solidFill>
                  <a:srgbClr val="FF0000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***</a:t>
            </a:r>
          </a:p>
          <a:p>
            <a:pPr marL="0" indent="0">
              <a:buNone/>
            </a:pPr>
            <a:endParaRPr lang="en-US" altLang="zh-TW" sz="2000" b="1" dirty="0">
              <a:solidFill>
                <a:srgbClr val="FF0000"/>
              </a:solidFill>
              <a:latin typeface="Noto Sans TC" panose="020B0200000000000000" pitchFamily="34" charset="-120"/>
              <a:ea typeface="Noto Sans TC" panose="020B0200000000000000" pitchFamily="34" charset="-120"/>
            </a:endParaRPr>
          </a:p>
          <a:p>
            <a:pPr marL="342900" indent="-342900"/>
            <a:r>
              <a:rPr lang="zh-TW" altLang="zh-TW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學生必須以學術誠信的態度進行學習，避免抄襲。 </a:t>
            </a:r>
            <a:endParaRPr lang="en-US" altLang="zh-TW" sz="2000" dirty="0">
              <a:solidFill>
                <a:schemeClr val="bg1"/>
              </a:solidFill>
              <a:latin typeface="Noto Sans TC" panose="020B0200000000000000" pitchFamily="34" charset="-120"/>
              <a:ea typeface="Noto Sans TC" panose="020B0200000000000000" pitchFamily="34" charset="-120"/>
            </a:endParaRPr>
          </a:p>
          <a:p>
            <a:pPr marL="342900" indent="-342900"/>
            <a:r>
              <a:rPr lang="zh-TW" altLang="zh-TW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學生應按照導師的指示，使用</a:t>
            </a:r>
            <a:r>
              <a:rPr lang="en-US" altLang="zh-TW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 Turnitin </a:t>
            </a:r>
            <a:r>
              <a:rPr lang="zh-TW" altLang="zh-TW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或</a:t>
            </a:r>
            <a:r>
              <a:rPr lang="en-US" altLang="zh-TW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 </a:t>
            </a:r>
            <a:r>
              <a:rPr lang="en-US" altLang="zh-TW" sz="2000" dirty="0" err="1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iChecker</a:t>
            </a:r>
            <a:r>
              <a:rPr lang="en-US" altLang="zh-TW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 </a:t>
            </a:r>
            <a:r>
              <a:rPr lang="zh-TW" altLang="zh-TW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檢查自己的作品，包括生成自檢報告作為附件，並在需要時與作業一起提交。</a:t>
            </a:r>
            <a:endParaRPr lang="en-US" altLang="zh-TW" sz="2000" dirty="0">
              <a:solidFill>
                <a:schemeClr val="bg1"/>
              </a:solidFill>
              <a:latin typeface="Noto Sans TC" panose="020B0200000000000000" pitchFamily="34" charset="-120"/>
              <a:ea typeface="Noto Sans TC" panose="020B0200000000000000" pitchFamily="34" charset="-120"/>
            </a:endParaRPr>
          </a:p>
          <a:p>
            <a:pPr marL="342900" indent="-342900"/>
            <a:r>
              <a:rPr lang="zh-TW" altLang="zh-TW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 抄襲的最高處罰是相關課程不及格。 學生應注意，如果作業中超過</a:t>
            </a:r>
            <a:r>
              <a:rPr lang="en-US" altLang="zh-TW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25%</a:t>
            </a:r>
            <a:r>
              <a:rPr lang="zh-TW" altLang="zh-TW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的文本與他人作業相同，則可能被判定為抄襲。</a:t>
            </a:r>
          </a:p>
          <a:p>
            <a:pPr marL="0" indent="0">
              <a:buNone/>
            </a:pPr>
            <a:endParaRPr lang="en-US" altLang="zh-TW" sz="2000" b="1" dirty="0">
              <a:solidFill>
                <a:srgbClr val="FF0000"/>
              </a:solidFill>
              <a:latin typeface="Noto Sans TC" panose="020B0200000000000000" pitchFamily="34" charset="-120"/>
              <a:ea typeface="Noto Sans TC" panose="020B02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21843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51EB691-92CF-8DDE-AD5D-553541FFC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51" y="844279"/>
            <a:ext cx="5166360" cy="5763388"/>
          </a:xfrm>
          <a:prstGeom prst="rect">
            <a:avLst/>
          </a:prstGeom>
        </p:spPr>
      </p:pic>
      <p:pic>
        <p:nvPicPr>
          <p:cNvPr id="6" name="Picture 5" descr="A close up of text&#10;&#10;AI-generated content may be incorrect.">
            <a:extLst>
              <a:ext uri="{FF2B5EF4-FFF2-40B4-BE49-F238E27FC236}">
                <a16:creationId xmlns:a16="http://schemas.microsoft.com/office/drawing/2014/main" id="{C66C15ED-69CB-1A11-2889-EBD5378E6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861" y="1071155"/>
            <a:ext cx="5609602" cy="2431356"/>
          </a:xfrm>
          <a:prstGeom prst="rect">
            <a:avLst/>
          </a:prstGeom>
        </p:spPr>
      </p:pic>
      <p:pic>
        <p:nvPicPr>
          <p:cNvPr id="8" name="Picture 7" descr="A screenshot of a document&#10;&#10;AI-generated content may be incorrect.">
            <a:extLst>
              <a:ext uri="{FF2B5EF4-FFF2-40B4-BE49-F238E27FC236}">
                <a16:creationId xmlns:a16="http://schemas.microsoft.com/office/drawing/2014/main" id="{D1354DC0-DCD0-95B4-7E3B-D4B18C8E914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0543"/>
          <a:stretch/>
        </p:blipFill>
        <p:spPr>
          <a:xfrm>
            <a:off x="5533960" y="3236492"/>
            <a:ext cx="5680503" cy="322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837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935C7-970F-51AC-556C-8F340E4A1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561D9B9-C610-1BA1-6AEE-F9331DE03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200" y="892276"/>
            <a:ext cx="10265600" cy="763600"/>
          </a:xfrm>
        </p:spPr>
        <p:txBody>
          <a:bodyPr/>
          <a:lstStyle/>
          <a:p>
            <a:r>
              <a:rPr lang="zh-HK" altLang="en-US" sz="32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Orbitron"/>
              </a:rPr>
              <a:t>查閱上課時間表 </a:t>
            </a:r>
            <a:endParaRPr lang="zh-TW" altLang="en-US" dirty="0"/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925311A-11CE-0CEB-8AA3-E1BD3EAA8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2650" y="1458239"/>
            <a:ext cx="5081451" cy="5341551"/>
          </a:xfrm>
          <a:prstGeom prst="rect">
            <a:avLst/>
          </a:prstGeom>
        </p:spPr>
      </p:pic>
      <p:pic>
        <p:nvPicPr>
          <p:cNvPr id="15" name="Picture 14" descr="A red swirly design on a transparent background&#10;&#10;AI-generated content may be incorrect.">
            <a:extLst>
              <a:ext uri="{FF2B5EF4-FFF2-40B4-BE49-F238E27FC236}">
                <a16:creationId xmlns:a16="http://schemas.microsoft.com/office/drawing/2014/main" id="{23769B32-0F5A-5976-DB86-7E33A6D59F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383" b="95745" l="4098" r="96311">
                        <a14:foregroundMark x1="90984" y1="7092" x2="76230" y2="10638"/>
                        <a14:foregroundMark x1="97131" y1="12766" x2="94672" y2="11348"/>
                        <a14:foregroundMark x1="16803" y1="39716" x2="14344" y2="42553"/>
                        <a14:foregroundMark x1="4508" y1="70922" x2="5738" y2="78014"/>
                        <a14:foregroundMark x1="30738" y1="95745" x2="29918" y2="950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73008" y="3968699"/>
            <a:ext cx="697775" cy="4032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1530B1-3731-248B-7229-6B9FE69EB2FF}"/>
              </a:ext>
            </a:extLst>
          </p:cNvPr>
          <p:cNvSpPr txBox="1"/>
          <p:nvPr/>
        </p:nvSpPr>
        <p:spPr>
          <a:xfrm>
            <a:off x="3958046" y="2913017"/>
            <a:ext cx="184731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 descr="A white background with black dots&#10;&#10;AI-generated content may be incorrect.">
            <a:extLst>
              <a:ext uri="{FF2B5EF4-FFF2-40B4-BE49-F238E27FC236}">
                <a16:creationId xmlns:a16="http://schemas.microsoft.com/office/drawing/2014/main" id="{96850B4E-D39C-ED73-7A71-857D3239AC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1936" y="3153701"/>
            <a:ext cx="1147194" cy="341490"/>
          </a:xfrm>
          <a:prstGeom prst="rect">
            <a:avLst/>
          </a:prstGeom>
        </p:spPr>
      </p:pic>
      <p:pic>
        <p:nvPicPr>
          <p:cNvPr id="8" name="Picture 7" descr="A white background with black dots&#10;&#10;AI-generated content may be incorrect.">
            <a:extLst>
              <a:ext uri="{FF2B5EF4-FFF2-40B4-BE49-F238E27FC236}">
                <a16:creationId xmlns:a16="http://schemas.microsoft.com/office/drawing/2014/main" id="{51DBAE63-2CD0-778E-9114-DA8DF9A52C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8046" y="4371922"/>
            <a:ext cx="1147194" cy="34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957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AFCCC73-389B-FF2A-AD88-8706ED911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657" y="920119"/>
            <a:ext cx="6655526" cy="504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0617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 shot of a schedule&#10;&#10;AI-generated content may be incorrect.">
            <a:extLst>
              <a:ext uri="{FF2B5EF4-FFF2-40B4-BE49-F238E27FC236}">
                <a16:creationId xmlns:a16="http://schemas.microsoft.com/office/drawing/2014/main" id="{914FC514-F43B-47DC-33B4-AEA4B3061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769" y="822960"/>
            <a:ext cx="7312654" cy="518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0506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向上箭號 4"/>
          <p:cNvSpPr/>
          <p:nvPr/>
        </p:nvSpPr>
        <p:spPr>
          <a:xfrm>
            <a:off x="5432613" y="2710336"/>
            <a:ext cx="1705233" cy="244489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0"/>
              <a:solidFill>
                <a:srgbClr val="B7CB01"/>
              </a:solidFill>
              <a:effectLst>
                <a:outerShdw blurRad="38100" dist="19050" dir="2700000" algn="tl" rotWithShape="0">
                  <a:srgbClr val="B7CB01">
                    <a:alpha val="40000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234006" y="1277771"/>
            <a:ext cx="4102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20002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課程編號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20002">
                    <a:lumMod val="50000"/>
                    <a:lumOff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/ 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學年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/ 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班號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020002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Course Code 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/ Intake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/ 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Class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20002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COMM3008CF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20002">
                    <a:lumMod val="50000"/>
                    <a:lumOff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/ 2559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/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Y09A</a:t>
            </a:r>
          </a:p>
        </p:txBody>
      </p:sp>
      <p:sp>
        <p:nvSpPr>
          <p:cNvPr id="7" name="向左箭號 6"/>
          <p:cNvSpPr/>
          <p:nvPr/>
        </p:nvSpPr>
        <p:spPr>
          <a:xfrm>
            <a:off x="4628224" y="3311609"/>
            <a:ext cx="203886" cy="902043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951750" y="3311609"/>
            <a:ext cx="2525104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Teaching Venue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上課地點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向左箭號 9"/>
          <p:cNvSpPr/>
          <p:nvPr/>
        </p:nvSpPr>
        <p:spPr>
          <a:xfrm rot="10800000">
            <a:off x="7798644" y="3314192"/>
            <a:ext cx="203886" cy="902043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8153276" y="3347131"/>
            <a:ext cx="18678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F0AB30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Course Name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0AB30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課程名稱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0AB3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向上箭號 11"/>
          <p:cNvSpPr/>
          <p:nvPr/>
        </p:nvSpPr>
        <p:spPr>
          <a:xfrm rot="10800000">
            <a:off x="5432612" y="4353181"/>
            <a:ext cx="1705233" cy="244489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0"/>
              <a:solidFill>
                <a:srgbClr val="B7CB01"/>
              </a:solidFill>
              <a:effectLst>
                <a:outerShdw blurRad="38100" dist="19050" dir="2700000" algn="tl" rotWithShape="0">
                  <a:srgbClr val="B7CB01">
                    <a:alpha val="40000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5133742" y="4688764"/>
            <a:ext cx="23029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Lecturer Name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講師名稱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091245-C4FB-5112-35E3-08FB01410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2673" y="3035180"/>
            <a:ext cx="2525105" cy="117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8580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4">
            <a:extLst>
              <a:ext uri="{FF2B5EF4-FFF2-40B4-BE49-F238E27FC236}">
                <a16:creationId xmlns:a16="http://schemas.microsoft.com/office/drawing/2014/main" id="{5D73CE42-17A6-412C-9978-93FF367453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1516632"/>
              </p:ext>
            </p:extLst>
          </p:nvPr>
        </p:nvGraphicFramePr>
        <p:xfrm>
          <a:off x="463731" y="1273630"/>
          <a:ext cx="10974108" cy="4526744"/>
        </p:xfrm>
        <a:graphic>
          <a:graphicData uri="http://schemas.openxmlformats.org/drawingml/2006/table">
            <a:tbl>
              <a:tblPr firstRow="1" bandRow="1">
                <a:tableStyleId>{88F03135-74A5-4267-A433-6338CDBE4B8F}</a:tableStyleId>
              </a:tblPr>
              <a:tblGrid>
                <a:gridCol w="3845843">
                  <a:extLst>
                    <a:ext uri="{9D8B030D-6E8A-4147-A177-3AD203B41FA5}">
                      <a16:colId xmlns:a16="http://schemas.microsoft.com/office/drawing/2014/main" val="3201407629"/>
                    </a:ext>
                  </a:extLst>
                </a:gridCol>
                <a:gridCol w="2292704">
                  <a:extLst>
                    <a:ext uri="{9D8B030D-6E8A-4147-A177-3AD203B41FA5}">
                      <a16:colId xmlns:a16="http://schemas.microsoft.com/office/drawing/2014/main" val="1244860440"/>
                    </a:ext>
                  </a:extLst>
                </a:gridCol>
                <a:gridCol w="3208149">
                  <a:extLst>
                    <a:ext uri="{9D8B030D-6E8A-4147-A177-3AD203B41FA5}">
                      <a16:colId xmlns:a16="http://schemas.microsoft.com/office/drawing/2014/main" val="3787796291"/>
                    </a:ext>
                  </a:extLst>
                </a:gridCol>
                <a:gridCol w="1627412">
                  <a:extLst>
                    <a:ext uri="{9D8B030D-6E8A-4147-A177-3AD203B41FA5}">
                      <a16:colId xmlns:a16="http://schemas.microsoft.com/office/drawing/2014/main" val="2094898439"/>
                    </a:ext>
                  </a:extLst>
                </a:gridCol>
              </a:tblGrid>
              <a:tr h="450667">
                <a:tc>
                  <a:txBody>
                    <a:bodyPr/>
                    <a:lstStyle/>
                    <a:p>
                      <a:pPr algn="ctr"/>
                      <a:endParaRPr lang="zh-TW" altLang="en-US" sz="2000" b="1" dirty="0"/>
                    </a:p>
                  </a:txBody>
                  <a:tcPr marL="95856" marR="95856" marT="47928" marB="47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/>
                        <a:t>地點</a:t>
                      </a:r>
                    </a:p>
                  </a:txBody>
                  <a:tcPr marL="95856" marR="95856" marT="47928" marB="47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/>
                        <a:t>地址</a:t>
                      </a:r>
                    </a:p>
                  </a:txBody>
                  <a:tcPr marL="95856" marR="95856" marT="47928" marB="47928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b="1" dirty="0"/>
                    </a:p>
                  </a:txBody>
                  <a:tcPr marL="95856" marR="95856" marT="47928" marB="47928" anchor="ctr"/>
                </a:tc>
                <a:extLst>
                  <a:ext uri="{0D108BD9-81ED-4DB2-BD59-A6C34878D82A}">
                    <a16:rowId xmlns:a16="http://schemas.microsoft.com/office/drawing/2014/main" val="309792994"/>
                  </a:ext>
                </a:extLst>
              </a:tr>
              <a:tr h="919423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700" dirty="0"/>
                        <a:t>DAE01 </a:t>
                      </a:r>
                      <a:r>
                        <a:rPr lang="zh-TW" altLang="en-US" sz="17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消防及救護實務及入職訓練</a:t>
                      </a:r>
                      <a:endParaRPr lang="en-US" altLang="zh-TW" sz="1700" dirty="0"/>
                    </a:p>
                    <a:p>
                      <a:pPr algn="l"/>
                      <a:r>
                        <a:rPr lang="en-US" altLang="zh-TW" sz="1700" dirty="0"/>
                        <a:t>DAE02 </a:t>
                      </a:r>
                      <a:r>
                        <a:rPr lang="zh-TW" altLang="en-US" sz="17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警隊實務及入職訓練</a:t>
                      </a:r>
                      <a:endParaRPr lang="en-US" altLang="zh-TW" sz="1700" dirty="0"/>
                    </a:p>
                    <a:p>
                      <a:pPr algn="l"/>
                      <a:r>
                        <a:rPr lang="en-US" altLang="zh-TW" sz="1700" dirty="0"/>
                        <a:t>DAE03 </a:t>
                      </a:r>
                      <a:r>
                        <a:rPr lang="zh-TW" altLang="en-US" sz="17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紀律部隊實務及入職訓練</a:t>
                      </a:r>
                      <a:endParaRPr lang="zh-TW" altLang="en-US" sz="1700" dirty="0"/>
                    </a:p>
                  </a:txBody>
                  <a:tcPr marL="95856" marR="95856" marT="47928" marB="4792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zh-TW" altLang="en-US" sz="1700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香港能仁專上學院</a:t>
                      </a:r>
                      <a:endParaRPr lang="en-GB" altLang="zh-TW" sz="1700" b="0" i="0" u="none" strike="noStrike" cap="none" baseline="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ctr"/>
                      <a:r>
                        <a:rPr lang="en-GB" altLang="zh-TW" sz="1700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NYC</a:t>
                      </a:r>
                      <a:endParaRPr lang="zh-TW" altLang="en-US" sz="1700" b="0" i="0" u="none" strike="noStrike" cap="none" baseline="0" dirty="0">
                        <a:solidFill>
                          <a:srgbClr val="00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5856" marR="95856" marT="47928" marB="47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7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九龍深水埗荔枝角道</a:t>
                      </a:r>
                      <a:r>
                        <a:rPr lang="en-US" altLang="zh-TW" sz="17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325-329</a:t>
                      </a:r>
                      <a:r>
                        <a:rPr lang="zh-TW" altLang="en-US" sz="17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號</a:t>
                      </a:r>
                      <a:endParaRPr lang="en-US" altLang="zh-TW" sz="17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ctr"/>
                      <a:r>
                        <a:rPr lang="zh-TW" altLang="en-US" sz="17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（荔枝角道校舍）</a:t>
                      </a:r>
                      <a:endParaRPr lang="zh-TW" altLang="en-US" sz="1700" dirty="0"/>
                    </a:p>
                  </a:txBody>
                  <a:tcPr marL="95856" marR="95856" marT="47928" marB="47928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700" dirty="0"/>
                    </a:p>
                  </a:txBody>
                  <a:tcPr marL="95856" marR="95856" marT="47928" marB="47928" anchor="ctr"/>
                </a:tc>
                <a:extLst>
                  <a:ext uri="{0D108BD9-81ED-4DB2-BD59-A6C34878D82A}">
                    <a16:rowId xmlns:a16="http://schemas.microsoft.com/office/drawing/2014/main" val="1794178394"/>
                  </a:ext>
                </a:extLst>
              </a:tr>
              <a:tr h="2283558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700" dirty="0"/>
                        <a:t>DAE05 </a:t>
                      </a:r>
                      <a:r>
                        <a:rPr lang="zh-TW" altLang="en-US" sz="17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旅遊及款待服務 </a:t>
                      </a:r>
                      <a:r>
                        <a:rPr lang="en-US" altLang="zh-TW" sz="17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(</a:t>
                      </a:r>
                      <a:r>
                        <a:rPr lang="zh-TW" altLang="en-US" sz="17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主題公園</a:t>
                      </a:r>
                      <a:r>
                        <a:rPr lang="en-US" altLang="zh-TW" sz="17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)</a:t>
                      </a:r>
                      <a:endParaRPr lang="en-US" altLang="zh-TW" sz="1700" dirty="0"/>
                    </a:p>
                    <a:p>
                      <a:pPr algn="l"/>
                      <a:r>
                        <a:rPr lang="en-US" altLang="zh-TW" sz="1700" dirty="0"/>
                        <a:t>DAE07 </a:t>
                      </a:r>
                      <a:r>
                        <a:rPr lang="zh-TW" altLang="en-US" sz="17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咖啡調配及西式糕點製作</a:t>
                      </a:r>
                      <a:endParaRPr lang="en-US" altLang="zh-TW" sz="1700" dirty="0"/>
                    </a:p>
                    <a:p>
                      <a:pPr algn="l"/>
                      <a:r>
                        <a:rPr lang="en-US" altLang="zh-TW" sz="1700" dirty="0"/>
                        <a:t>DAE09 </a:t>
                      </a:r>
                      <a:r>
                        <a:rPr lang="zh-TW" altLang="en-US" sz="17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幼兒教育</a:t>
                      </a:r>
                      <a:endParaRPr lang="en-US" altLang="zh-TW" sz="1700" dirty="0"/>
                    </a:p>
                    <a:p>
                      <a:pPr algn="l"/>
                      <a:r>
                        <a:rPr lang="en-US" altLang="zh-TW" sz="1700" dirty="0"/>
                        <a:t>DAE11 </a:t>
                      </a:r>
                      <a:r>
                        <a:rPr lang="zh-TW" altLang="en-US" sz="17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基礎工程學</a:t>
                      </a:r>
                      <a:endParaRPr lang="zh-TW" altLang="en-US" sz="1700" dirty="0"/>
                    </a:p>
                    <a:p>
                      <a:pPr algn="l"/>
                      <a:r>
                        <a:rPr lang="en-US" altLang="zh-TW" sz="1700" dirty="0"/>
                        <a:t>DAE15 </a:t>
                      </a:r>
                      <a:r>
                        <a:rPr lang="zh-TW" altLang="en-US" sz="17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心理學與輔導學</a:t>
                      </a:r>
                      <a:endParaRPr lang="en-US" altLang="zh-TW" sz="1700" dirty="0"/>
                    </a:p>
                    <a:p>
                      <a:pPr algn="l"/>
                      <a:r>
                        <a:rPr lang="en-US" altLang="zh-TW" sz="1700" dirty="0"/>
                        <a:t>DAE17 </a:t>
                      </a:r>
                      <a:r>
                        <a:rPr lang="zh-TW" altLang="en-US" sz="17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公務員實務</a:t>
                      </a:r>
                      <a:endParaRPr lang="en-US" altLang="zh-TW" sz="1700" dirty="0"/>
                    </a:p>
                    <a:p>
                      <a:pPr algn="l"/>
                      <a:r>
                        <a:rPr lang="en-US" altLang="zh-TW" sz="1700" dirty="0"/>
                        <a:t>DAE19 </a:t>
                      </a:r>
                      <a:r>
                        <a:rPr lang="zh-TW" altLang="en-US" sz="17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寵物護理及美容服務</a:t>
                      </a:r>
                      <a:endParaRPr lang="en-US" altLang="zh-TW" sz="1700" dirty="0"/>
                    </a:p>
                    <a:p>
                      <a:pPr algn="l"/>
                      <a:r>
                        <a:rPr lang="en-US" altLang="zh-TW" sz="1700" dirty="0"/>
                        <a:t>DAE20 </a:t>
                      </a:r>
                      <a:r>
                        <a:rPr lang="zh-TW" altLang="en-US" sz="17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時尚化妝與造型</a:t>
                      </a:r>
                      <a:endParaRPr lang="zh-TW" altLang="en-US" sz="1700" dirty="0"/>
                    </a:p>
                  </a:txBody>
                  <a:tcPr marL="95856" marR="95856" marT="47928" marB="47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700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港青專業進修書院</a:t>
                      </a:r>
                      <a:r>
                        <a:rPr lang="en-US" sz="1700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 </a:t>
                      </a:r>
                    </a:p>
                    <a:p>
                      <a:pPr algn="ctr"/>
                      <a:r>
                        <a:rPr lang="en-GB" altLang="zh-TW" sz="1700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YMCA TST</a:t>
                      </a:r>
                      <a:endParaRPr lang="zh-TW" altLang="en-US" sz="1700" b="0" i="0" u="none" strike="noStrike" cap="none" baseline="0" dirty="0">
                        <a:solidFill>
                          <a:srgbClr val="00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5856" marR="95856" marT="47928" marB="47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7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九龍尖沙咀梳士巴利道</a:t>
                      </a:r>
                      <a:r>
                        <a:rPr lang="en-US" altLang="zh-TW" sz="17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41</a:t>
                      </a:r>
                      <a:r>
                        <a:rPr lang="zh-TW" altLang="en-US" sz="17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號</a:t>
                      </a:r>
                      <a:r>
                        <a:rPr lang="en-US" altLang="zh-TW" sz="17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r>
                        <a:rPr lang="zh-TW" altLang="en-US" sz="17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樓</a:t>
                      </a:r>
                      <a:endParaRPr lang="zh-TW" altLang="en-US" sz="1700" dirty="0"/>
                    </a:p>
                  </a:txBody>
                  <a:tcPr marL="95856" marR="95856" marT="47928" marB="47928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700" dirty="0"/>
                    </a:p>
                  </a:txBody>
                  <a:tcPr marL="95856" marR="95856" marT="47928" marB="47928" anchor="ctr"/>
                </a:tc>
                <a:extLst>
                  <a:ext uri="{0D108BD9-81ED-4DB2-BD59-A6C34878D82A}">
                    <a16:rowId xmlns:a16="http://schemas.microsoft.com/office/drawing/2014/main" val="2871934007"/>
                  </a:ext>
                </a:extLst>
              </a:tr>
              <a:tr h="860651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700" dirty="0"/>
                        <a:t>DAE12 </a:t>
                      </a:r>
                      <a:r>
                        <a:rPr lang="zh-TW" altLang="en-US" sz="17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漫畫及插圖藝術</a:t>
                      </a:r>
                      <a:endParaRPr lang="zh-TW" altLang="en-US" sz="1700" dirty="0"/>
                    </a:p>
                  </a:txBody>
                  <a:tcPr marL="95856" marR="95856" marT="47928" marB="47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700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製衣業訓練局</a:t>
                      </a:r>
                      <a:endParaRPr lang="en-US" altLang="zh-TW" sz="1700" b="0" i="0" u="none" strike="noStrike" cap="none" baseline="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ctr"/>
                      <a:r>
                        <a:rPr lang="zh-TW" altLang="en-US" sz="1700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九龍灣訓練中心</a:t>
                      </a:r>
                      <a:r>
                        <a:rPr lang="en-US" sz="1700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 </a:t>
                      </a:r>
                    </a:p>
                    <a:p>
                      <a:pPr algn="ctr"/>
                      <a:r>
                        <a:rPr lang="en-GB" altLang="zh-TW" sz="1700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CITAKB</a:t>
                      </a:r>
                      <a:endParaRPr lang="zh-TW" altLang="en-US" sz="1700" b="0" i="0" u="none" strike="noStrike" cap="none" baseline="0" dirty="0">
                        <a:solidFill>
                          <a:srgbClr val="00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5856" marR="95856" marT="47928" marB="47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700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九龍灣大業街</a:t>
                      </a:r>
                      <a:r>
                        <a:rPr lang="en-US" altLang="zh-TW" sz="1700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63</a:t>
                      </a:r>
                      <a:r>
                        <a:rPr lang="zh-TW" altLang="en-US" sz="1700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號</a:t>
                      </a:r>
                      <a:endParaRPr lang="zh-TW" altLang="en-US" sz="1700" dirty="0"/>
                    </a:p>
                  </a:txBody>
                  <a:tcPr marL="95856" marR="95856" marT="47928" marB="47928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700" dirty="0"/>
                    </a:p>
                  </a:txBody>
                  <a:tcPr marL="95856" marR="95856" marT="47928" marB="47928" anchor="ctr"/>
                </a:tc>
                <a:extLst>
                  <a:ext uri="{0D108BD9-81ED-4DB2-BD59-A6C34878D82A}">
                    <a16:rowId xmlns:a16="http://schemas.microsoft.com/office/drawing/2014/main" val="3850697530"/>
                  </a:ext>
                </a:extLst>
              </a:tr>
            </a:tbl>
          </a:graphicData>
        </a:graphic>
      </p:graphicFrame>
      <p:sp>
        <p:nvSpPr>
          <p:cNvPr id="4" name="標題 1">
            <a:extLst>
              <a:ext uri="{FF2B5EF4-FFF2-40B4-BE49-F238E27FC236}">
                <a16:creationId xmlns:a16="http://schemas.microsoft.com/office/drawing/2014/main" id="{C9270E9E-E0AE-4629-AFD4-98CC5B3EBE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63612" y="774700"/>
            <a:ext cx="10264775" cy="4989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TW" altLang="en-US" sz="28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上課地點</a:t>
            </a:r>
          </a:p>
        </p:txBody>
      </p:sp>
      <p:pic>
        <p:nvPicPr>
          <p:cNvPr id="7" name="Picture 6" descr="A qr code with a few black squares&#10;&#10;AI-generated content may be incorrect.">
            <a:extLst>
              <a:ext uri="{FF2B5EF4-FFF2-40B4-BE49-F238E27FC236}">
                <a16:creationId xmlns:a16="http://schemas.microsoft.com/office/drawing/2014/main" id="{FAD1369F-0F60-E896-60F0-B7BB0BEAE2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9010" y="3095111"/>
            <a:ext cx="869915" cy="871336"/>
          </a:xfrm>
          <a:prstGeom prst="rect">
            <a:avLst/>
          </a:prstGeom>
        </p:spPr>
      </p:pic>
      <p:pic>
        <p:nvPicPr>
          <p:cNvPr id="9" name="Picture 8" descr="A qr code with a black background&#10;&#10;AI-generated content may be incorrect.">
            <a:extLst>
              <a:ext uri="{FF2B5EF4-FFF2-40B4-BE49-F238E27FC236}">
                <a16:creationId xmlns:a16="http://schemas.microsoft.com/office/drawing/2014/main" id="{49E40B3B-399E-C751-7592-80F016CF5C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4662" y="1748702"/>
            <a:ext cx="878609" cy="871336"/>
          </a:xfrm>
          <a:prstGeom prst="rect">
            <a:avLst/>
          </a:prstGeom>
        </p:spPr>
      </p:pic>
      <p:pic>
        <p:nvPicPr>
          <p:cNvPr id="11" name="Picture 10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EBC2709F-9972-8176-1088-03B0DF3063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4840" y="4932442"/>
            <a:ext cx="864085" cy="85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028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2"/>
          <p:cNvSpPr txBox="1">
            <a:spLocks/>
          </p:cNvSpPr>
          <p:nvPr/>
        </p:nvSpPr>
        <p:spPr>
          <a:xfrm>
            <a:off x="254792" y="1474089"/>
            <a:ext cx="8986682" cy="4548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請參閱學生手冊 </a:t>
            </a: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srgbClr val="B7CB01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799840" marR="0" lvl="1" indent="-34278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www.hkmu.edu.hk → 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在學學生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→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本科生及副學位 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→ 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服務及支援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→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統一密碼管理 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(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學生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) </a:t>
            </a:r>
          </a:p>
          <a:p>
            <a:pPr marL="799840" marR="0" lvl="1" indent="-34278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B7CB01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</p:txBody>
      </p:sp>
      <p:pic>
        <p:nvPicPr>
          <p:cNvPr id="3" name="Picture 4" descr="Qr code&#10;&#10;Description automatically generated">
            <a:extLst>
              <a:ext uri="{FF2B5EF4-FFF2-40B4-BE49-F238E27FC236}">
                <a16:creationId xmlns:a16="http://schemas.microsoft.com/office/drawing/2014/main" id="{17E05CEC-B520-653F-7E5B-344EA799A08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723" y="2611027"/>
            <a:ext cx="2468382" cy="246838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54791" y="889313"/>
            <a:ext cx="10466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設定「統一密碼」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Arial"/>
                <a:sym typeface="Arial"/>
              </a:rPr>
              <a:t> </a:t>
            </a:r>
            <a:r>
              <a:rPr kumimoji="0" lang="en-US" altLang="zh-HK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  <a:sym typeface="Arial"/>
              </a:rPr>
              <a:t>Activate Your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  <a:sym typeface="Arial"/>
              </a:rPr>
              <a:t>Single Password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 Bold" panose="020B0704020202020204" pitchFamily="34" charset="0"/>
              <a:ea typeface="新細明體" panose="02020500000000000000" pitchFamily="18" charset="-120"/>
              <a:cs typeface="Arial Bold" panose="020B0704020202020204" pitchFamily="34" charset="0"/>
              <a:sym typeface="Arial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4996F1D-0AE7-1709-841E-4BC645578C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473" r="1906"/>
          <a:stretch/>
        </p:blipFill>
        <p:spPr>
          <a:xfrm>
            <a:off x="1547947" y="2956639"/>
            <a:ext cx="7247815" cy="3679292"/>
          </a:xfrm>
          <a:prstGeom prst="rect">
            <a:avLst/>
          </a:prstGeom>
        </p:spPr>
      </p:pic>
      <p:sp>
        <p:nvSpPr>
          <p:cNvPr id="6" name="橢圓 5">
            <a:extLst>
              <a:ext uri="{FF2B5EF4-FFF2-40B4-BE49-F238E27FC236}">
                <a16:creationId xmlns:a16="http://schemas.microsoft.com/office/drawing/2014/main" id="{C7655114-6372-CC36-8ED6-E1F47DC124FD}"/>
              </a:ext>
            </a:extLst>
          </p:cNvPr>
          <p:cNvSpPr/>
          <p:nvPr/>
        </p:nvSpPr>
        <p:spPr>
          <a:xfrm>
            <a:off x="4403857" y="5670349"/>
            <a:ext cx="1692143" cy="4828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11262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17087" y="0"/>
            <a:ext cx="7525968" cy="6017246"/>
          </a:xfrm>
          <a:prstGeom prst="rect">
            <a:avLst/>
          </a:prstGeom>
        </p:spPr>
      </p:pic>
      <p:sp>
        <p:nvSpPr>
          <p:cNvPr id="3" name="橢圓 2"/>
          <p:cNvSpPr/>
          <p:nvPr/>
        </p:nvSpPr>
        <p:spPr>
          <a:xfrm>
            <a:off x="3057578" y="2959398"/>
            <a:ext cx="1124373" cy="3251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cxnSp>
        <p:nvCxnSpPr>
          <p:cNvPr id="4" name="直線單箭頭接點 3"/>
          <p:cNvCxnSpPr/>
          <p:nvPr/>
        </p:nvCxnSpPr>
        <p:spPr>
          <a:xfrm flipH="1">
            <a:off x="4181951" y="2669957"/>
            <a:ext cx="487679" cy="338666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10806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1115" y="343300"/>
            <a:ext cx="4800601" cy="565692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472741" y="5050348"/>
            <a:ext cx="4727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只可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英文字母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及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數字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Letters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&amp;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Numbers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ONLY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 2" panose="05020102010507070707" pitchFamily="18" charset="2"/>
              </a:rPr>
              <a:t>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(){}[]|`¬¦! "£$%^&amp;*"&lt;&gt;:;#~_-+=,@.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 2" panose="05020102010507070707" pitchFamily="18" charset="2"/>
              </a:rPr>
              <a:t>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" name="Right Arrow 8">
            <a:extLst>
              <a:ext uri="{FF2B5EF4-FFF2-40B4-BE49-F238E27FC236}">
                <a16:creationId xmlns:a16="http://schemas.microsoft.com/office/drawing/2014/main" id="{1DD1E7F6-0D29-4AD3-0CA9-875B2D994DB9}"/>
              </a:ext>
            </a:extLst>
          </p:cNvPr>
          <p:cNvSpPr/>
          <p:nvPr/>
        </p:nvSpPr>
        <p:spPr>
          <a:xfrm rot="10800000">
            <a:off x="5551716" y="5050348"/>
            <a:ext cx="839795" cy="334021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89343B-B56A-1B10-DDFD-DF3BE6161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3620" y="1495696"/>
            <a:ext cx="3065954" cy="305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59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73119F5-0FF0-5F72-EF42-50FFE856D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42" y="1739030"/>
            <a:ext cx="11977358" cy="355142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703320" y="3439471"/>
            <a:ext cx="2769326" cy="15048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cxnSp>
        <p:nvCxnSpPr>
          <p:cNvPr id="6" name="直線單箭頭接點 5"/>
          <p:cNvCxnSpPr>
            <a:cxnSpLocks/>
          </p:cNvCxnSpPr>
          <p:nvPr/>
        </p:nvCxnSpPr>
        <p:spPr>
          <a:xfrm>
            <a:off x="2759083" y="4220160"/>
            <a:ext cx="709106" cy="0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Qr code&#10;&#10;Description automatically generated">
            <a:extLst>
              <a:ext uri="{FF2B5EF4-FFF2-40B4-BE49-F238E27FC236}">
                <a16:creationId xmlns:a16="http://schemas.microsoft.com/office/drawing/2014/main" id="{FA477C20-DA61-71BC-7710-7D5697A4E0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75" y="3165308"/>
            <a:ext cx="2512217" cy="2512217"/>
          </a:xfrm>
          <a:prstGeom prst="rect">
            <a:avLst/>
          </a:prstGeom>
        </p:spPr>
      </p:pic>
      <p:sp>
        <p:nvSpPr>
          <p:cNvPr id="8" name="標題 1">
            <a:extLst>
              <a:ext uri="{FF2B5EF4-FFF2-40B4-BE49-F238E27FC236}">
                <a16:creationId xmlns:a16="http://schemas.microsoft.com/office/drawing/2014/main" id="{EC10BB50-17E9-7B2B-9C55-4BA3337C5C1E}"/>
              </a:ext>
            </a:extLst>
          </p:cNvPr>
          <p:cNvSpPr txBox="1">
            <a:spLocks/>
          </p:cNvSpPr>
          <p:nvPr/>
        </p:nvSpPr>
        <p:spPr>
          <a:xfrm>
            <a:off x="214642" y="770719"/>
            <a:ext cx="10862300" cy="8195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3200" b="1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學生入門網站 </a:t>
            </a:r>
            <a:r>
              <a:rPr lang="en-US" altLang="zh-TW" sz="3200" b="1" dirty="0" err="1">
                <a:solidFill>
                  <a:srgbClr val="92D050"/>
                </a:solidFill>
                <a:latin typeface="+mn-lt"/>
                <a:ea typeface="微軟正黑體" panose="020B0604030504040204" pitchFamily="34" charset="-120"/>
              </a:rPr>
              <a:t>MyHKMU</a:t>
            </a:r>
            <a:endParaRPr lang="en-US" altLang="zh-TW" sz="3200" b="1" dirty="0">
              <a:solidFill>
                <a:schemeClr val="accent4">
                  <a:lumMod val="40000"/>
                  <a:lumOff val="60000"/>
                </a:schemeClr>
              </a:solidFill>
              <a:latin typeface="+mn-lt"/>
              <a:ea typeface="微軟正黑體" panose="020B0604030504040204" pitchFamily="34" charset="-120"/>
            </a:endParaRPr>
          </a:p>
        </p:txBody>
      </p:sp>
      <p:sp>
        <p:nvSpPr>
          <p:cNvPr id="9" name="內容版面配置區 2">
            <a:extLst>
              <a:ext uri="{FF2B5EF4-FFF2-40B4-BE49-F238E27FC236}">
                <a16:creationId xmlns:a16="http://schemas.microsoft.com/office/drawing/2014/main" id="{62C08427-9C5A-3E3C-0398-6F65443A73B6}"/>
              </a:ext>
            </a:extLst>
          </p:cNvPr>
          <p:cNvSpPr txBox="1">
            <a:spLocks/>
          </p:cNvSpPr>
          <p:nvPr/>
        </p:nvSpPr>
        <p:spPr>
          <a:xfrm>
            <a:off x="3631474" y="5209959"/>
            <a:ext cx="4611190" cy="7728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16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使用者名稱：</a:t>
            </a:r>
            <a:r>
              <a:rPr lang="en-US" altLang="zh-TW" sz="16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“s”+</a:t>
            </a:r>
            <a:r>
              <a:rPr lang="zh-TW" altLang="en-US" sz="16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學員學生証號碼的前七位數字</a:t>
            </a:r>
            <a:endParaRPr lang="en-US" altLang="zh-TW" sz="16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16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密碼：你的</a:t>
            </a:r>
            <a:r>
              <a:rPr lang="zh-TW" altLang="en-US" sz="1600" b="1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統一密碼</a:t>
            </a:r>
            <a:endParaRPr lang="en-US" altLang="zh-TW" sz="1600" b="1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1508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226237" y="991677"/>
            <a:ext cx="10862300" cy="8195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3200" b="1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學生入門網站 </a:t>
            </a:r>
            <a:r>
              <a:rPr lang="en-US" altLang="zh-TW" sz="3200" b="1" dirty="0" err="1">
                <a:solidFill>
                  <a:srgbClr val="92D050"/>
                </a:solidFill>
                <a:latin typeface="+mn-lt"/>
                <a:ea typeface="微軟正黑體" panose="020B0604030504040204" pitchFamily="34" charset="-120"/>
              </a:rPr>
              <a:t>MyHKMU</a:t>
            </a:r>
            <a:endParaRPr lang="en-US" altLang="zh-TW" sz="3200" b="1" dirty="0">
              <a:solidFill>
                <a:schemeClr val="accent4">
                  <a:lumMod val="40000"/>
                  <a:lumOff val="60000"/>
                </a:schemeClr>
              </a:solidFill>
              <a:latin typeface="+mn-lt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77559" y="2173966"/>
            <a:ext cx="1115404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>
                <a:latin typeface="+mj-lt"/>
              </a:rPr>
              <a:t>同學可透過「學生入門網站 </a:t>
            </a:r>
            <a:r>
              <a:rPr lang="en-US" altLang="zh-TW" sz="2400" b="1" dirty="0" err="1">
                <a:latin typeface="+mj-lt"/>
              </a:rPr>
              <a:t>MyHKMU</a:t>
            </a:r>
            <a:r>
              <a:rPr lang="zh-TW" altLang="en-US" sz="2400" dirty="0">
                <a:latin typeface="+mj-lt"/>
              </a:rPr>
              <a:t>」使用以下網上服務：</a:t>
            </a:r>
            <a:endParaRPr lang="en-US" altLang="zh-TW" sz="2400" dirty="0">
              <a:latin typeface="+mj-lt"/>
            </a:endParaRPr>
          </a:p>
          <a:p>
            <a:endParaRPr lang="en-US" altLang="zh-TW" sz="2400" dirty="0">
              <a:latin typeface="+mj-lt"/>
            </a:endParaRPr>
          </a:p>
          <a:p>
            <a:pPr marL="717550" lvl="4" indent="-450850">
              <a:buAutoNum type="arabicPeriod"/>
            </a:pPr>
            <a:r>
              <a:rPr lang="zh-TW" altLang="en-US" sz="2400" dirty="0"/>
              <a:t>更新個人資料 </a:t>
            </a:r>
            <a:endParaRPr lang="en-US" altLang="zh-TW" sz="2400" dirty="0"/>
          </a:p>
          <a:p>
            <a:pPr marL="717550" lvl="4" indent="-450850">
              <a:buAutoNum type="arabicPeriod"/>
            </a:pPr>
            <a:r>
              <a:rPr lang="zh-TW" altLang="en-US" sz="2400" dirty="0"/>
              <a:t>查閱個人修業紀錄 </a:t>
            </a:r>
            <a:endParaRPr lang="en-US" altLang="zh-TW" sz="2400" dirty="0"/>
          </a:p>
          <a:p>
            <a:pPr marL="717550" lvl="4" indent="-450850">
              <a:buAutoNum type="arabicPeriod"/>
            </a:pPr>
            <a:r>
              <a:rPr lang="zh-TW" altLang="en-US" sz="2400" dirty="0"/>
              <a:t>下載專業進修課程的上課時間表 </a:t>
            </a:r>
            <a:endParaRPr lang="en-US" altLang="zh-TW" sz="2400" dirty="0"/>
          </a:p>
          <a:p>
            <a:pPr marL="717550" lvl="4" indent="-450850">
              <a:buAutoNum type="arabicPeriod"/>
            </a:pPr>
            <a:r>
              <a:rPr lang="zh-TW" altLang="en-US" sz="2400" dirty="0"/>
              <a:t>報讀課程 </a:t>
            </a:r>
            <a:r>
              <a:rPr lang="en-US" altLang="zh-TW" sz="2400" dirty="0"/>
              <a:t>(</a:t>
            </a:r>
            <a:r>
              <a:rPr lang="zh-TW" altLang="en-US" sz="2400" dirty="0"/>
              <a:t>只適用於無特定入學要求之課程</a:t>
            </a:r>
            <a:r>
              <a:rPr lang="en-US" altLang="zh-TW" sz="2400" dirty="0"/>
              <a:t>) </a:t>
            </a:r>
          </a:p>
          <a:p>
            <a:pPr marL="717550" lvl="4" indent="-450850">
              <a:buAutoNum type="arabicPeriod"/>
            </a:pPr>
            <a:r>
              <a:rPr lang="zh-TW" altLang="en-US" sz="2400" dirty="0"/>
              <a:t>查核學科最終成績 </a:t>
            </a:r>
            <a:endParaRPr lang="en-US" altLang="zh-TW" sz="2400" dirty="0"/>
          </a:p>
          <a:p>
            <a:pPr marL="717550" lvl="4" indent="-450850">
              <a:buAutoNum type="arabicPeriod"/>
            </a:pPr>
            <a:r>
              <a:rPr lang="zh-TW" altLang="en-US" sz="2400" dirty="0"/>
              <a:t>下載電子版</a:t>
            </a:r>
            <a:r>
              <a:rPr lang="en-US" altLang="zh-TW" sz="2400" dirty="0"/>
              <a:t>〈</a:t>
            </a:r>
            <a:r>
              <a:rPr lang="zh-TW" altLang="en-US" sz="2400" dirty="0"/>
              <a:t>非正式</a:t>
            </a:r>
            <a:r>
              <a:rPr lang="en-US" altLang="zh-TW" sz="2400" dirty="0"/>
              <a:t>〉</a:t>
            </a:r>
            <a:r>
              <a:rPr lang="zh-TW" altLang="en-US" sz="2400" dirty="0"/>
              <a:t>成績單</a:t>
            </a:r>
          </a:p>
        </p:txBody>
      </p:sp>
    </p:spTree>
    <p:extLst>
      <p:ext uri="{BB962C8B-B14F-4D97-AF65-F5344CB8AC3E}">
        <p14:creationId xmlns:p14="http://schemas.microsoft.com/office/powerpoint/2010/main" val="9082647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DEA3637-C4BD-0853-B98C-03AC971618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90" y="807290"/>
            <a:ext cx="7772400" cy="2891700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687193" y="3124181"/>
            <a:ext cx="2389110" cy="5434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cxnSp>
        <p:nvCxnSpPr>
          <p:cNvPr id="6" name="直線單箭頭接點 5"/>
          <p:cNvCxnSpPr/>
          <p:nvPr/>
        </p:nvCxnSpPr>
        <p:spPr>
          <a:xfrm flipH="1">
            <a:off x="2359569" y="2697155"/>
            <a:ext cx="899362" cy="33761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" name="向下箭號 12"/>
          <p:cNvSpPr/>
          <p:nvPr/>
        </p:nvSpPr>
        <p:spPr>
          <a:xfrm rot="16200000">
            <a:off x="3696961" y="3258116"/>
            <a:ext cx="491706" cy="54346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pic>
        <p:nvPicPr>
          <p:cNvPr id="12" name="Picture 7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0193" y="340501"/>
            <a:ext cx="1461988" cy="3900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775B035-29A6-69DF-1D8F-26EA1C85CB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9800" y="807290"/>
            <a:ext cx="7033682" cy="5255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1529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15AB68-EA94-3ADB-7984-A634352FA8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973" r="65768"/>
          <a:stretch/>
        </p:blipFill>
        <p:spPr bwMode="auto">
          <a:xfrm>
            <a:off x="178896" y="829491"/>
            <a:ext cx="3073756" cy="24243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橢圓 9">
            <a:extLst>
              <a:ext uri="{FF2B5EF4-FFF2-40B4-BE49-F238E27FC236}">
                <a16:creationId xmlns:a16="http://schemas.microsoft.com/office/drawing/2014/main" id="{B29E1F40-3C5B-AA68-2614-8F7BC6F7AC40}"/>
              </a:ext>
            </a:extLst>
          </p:cNvPr>
          <p:cNvSpPr/>
          <p:nvPr/>
        </p:nvSpPr>
        <p:spPr>
          <a:xfrm>
            <a:off x="104014" y="1195867"/>
            <a:ext cx="2399739" cy="32780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zh-HK" altLang="en-US"/>
          </a:p>
        </p:txBody>
      </p:sp>
      <p:sp>
        <p:nvSpPr>
          <p:cNvPr id="5" name="向下箭號 12">
            <a:extLst>
              <a:ext uri="{FF2B5EF4-FFF2-40B4-BE49-F238E27FC236}">
                <a16:creationId xmlns:a16="http://schemas.microsoft.com/office/drawing/2014/main" id="{DB87460B-48C2-A7B3-05C9-2FD7349881EE}"/>
              </a:ext>
            </a:extLst>
          </p:cNvPr>
          <p:cNvSpPr/>
          <p:nvPr/>
        </p:nvSpPr>
        <p:spPr>
          <a:xfrm rot="16200000">
            <a:off x="3081681" y="2479232"/>
            <a:ext cx="491706" cy="54346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7" name="Picture 6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8533B0E2-AE7C-9E43-2682-C3B8A45A6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2508" y="1672978"/>
            <a:ext cx="7772400" cy="325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9953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283387" y="1102947"/>
            <a:ext cx="10862300" cy="11259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3200" b="1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網上學習系統</a:t>
            </a:r>
            <a:r>
              <a:rPr lang="en-US" altLang="zh-TW" sz="3200" b="1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</a:p>
          <a:p>
            <a:pPr algn="l"/>
            <a:r>
              <a:rPr lang="en-US" altLang="zh-HK" sz="3200" b="1" dirty="0">
                <a:solidFill>
                  <a:srgbClr val="92D05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Online Learning Environment (OLE)</a:t>
            </a:r>
            <a:endParaRPr lang="zh-TW" altLang="en-US" sz="3200" b="1" dirty="0">
              <a:solidFill>
                <a:srgbClr val="92D05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" name="內容版面配置區 2"/>
          <p:cNvSpPr txBox="1">
            <a:spLocks/>
          </p:cNvSpPr>
          <p:nvPr/>
        </p:nvSpPr>
        <p:spPr>
          <a:xfrm>
            <a:off x="364958" y="2926730"/>
            <a:ext cx="7262958" cy="2197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28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登入 </a:t>
            </a:r>
            <a:r>
              <a:rPr lang="en-US" altLang="zh-HK" sz="28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hlinkClick r:id="rId2"/>
              </a:rPr>
              <a:t>elipace.hkmu.edu.hk/</a:t>
            </a:r>
            <a:endParaRPr lang="en-US" altLang="zh-HK" sz="28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</a:pPr>
            <a:endParaRPr lang="en-US" altLang="zh-HK" sz="28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lvl="1" algn="l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2400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使用者名稱：</a:t>
            </a:r>
            <a:r>
              <a:rPr lang="en-US" altLang="zh-TW" sz="2400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“s”+</a:t>
            </a:r>
            <a:r>
              <a:rPr lang="zh-TW" altLang="en-US" sz="2400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學員學生証號碼的前七位數字</a:t>
            </a:r>
            <a:endParaRPr lang="en-US" altLang="zh-TW" sz="2400" dirty="0">
              <a:solidFill>
                <a:srgbClr val="FF000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lvl="1" algn="l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2400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密碼：你的</a:t>
            </a:r>
            <a:r>
              <a:rPr lang="zh-TW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統一密碼</a:t>
            </a:r>
            <a:endParaRPr lang="en-US" altLang="zh-TW" sz="2400" b="1" dirty="0">
              <a:solidFill>
                <a:srgbClr val="FF000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9741" y="1229947"/>
            <a:ext cx="3987301" cy="46799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083553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29A84E-2846-5A98-1E14-C28E7D2DB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75" y="719333"/>
            <a:ext cx="7772400" cy="3031443"/>
          </a:xfrm>
          <a:prstGeom prst="rect">
            <a:avLst/>
          </a:prstGeom>
        </p:spPr>
      </p:pic>
      <p:pic>
        <p:nvPicPr>
          <p:cNvPr id="3" name="Content Placeholder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D57D42D-08E1-D550-3A14-D485B7AA36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27665" y="3246120"/>
            <a:ext cx="9064336" cy="3514431"/>
          </a:xfrm>
          <a:prstGeom prst="rect">
            <a:avLst/>
          </a:prstGeom>
        </p:spPr>
      </p:pic>
      <p:pic>
        <p:nvPicPr>
          <p:cNvPr id="5" name="Picture 4" descr="A red swirly design on a transparent background&#10;&#10;AI-generated content may be incorrect.">
            <a:extLst>
              <a:ext uri="{FF2B5EF4-FFF2-40B4-BE49-F238E27FC236}">
                <a16:creationId xmlns:a16="http://schemas.microsoft.com/office/drawing/2014/main" id="{58A47045-3B87-6886-7C96-2414918480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383" b="95745" l="4098" r="96311">
                        <a14:foregroundMark x1="90984" y1="7092" x2="76230" y2="10638"/>
                        <a14:foregroundMark x1="97131" y1="12766" x2="94672" y2="11348"/>
                        <a14:foregroundMark x1="16803" y1="39716" x2="14344" y2="42553"/>
                        <a14:foregroundMark x1="4508" y1="70922" x2="5738" y2="78014"/>
                        <a14:foregroundMark x1="30738" y1="95745" x2="29918" y2="950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2102560" flipV="1">
            <a:off x="2713797" y="2187336"/>
            <a:ext cx="1336756" cy="772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9011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406879" y="663105"/>
            <a:ext cx="11378241" cy="11023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3200" b="1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啟動 </a:t>
            </a:r>
            <a:r>
              <a:rPr lang="en-US" altLang="zh-TW" sz="3200" b="1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O365</a:t>
            </a:r>
            <a:r>
              <a:rPr lang="zh-TW" altLang="en-US" sz="3200" b="1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戶口 </a:t>
            </a:r>
            <a:r>
              <a:rPr lang="en-US" altLang="zh-TW" sz="3200" b="1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</a:t>
            </a:r>
            <a:r>
              <a:rPr lang="en-US" altLang="zh-HK" sz="3200" b="1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Activate </a:t>
            </a:r>
            <a:r>
              <a:rPr lang="en-US" altLang="zh-HK" sz="3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 Bold" panose="020B0704020202020204" pitchFamily="34" charset="0"/>
                <a:cs typeface="Arial Bold" panose="020B0704020202020204" pitchFamily="34" charset="0"/>
              </a:rPr>
              <a:t>Your </a:t>
            </a:r>
            <a:r>
              <a:rPr lang="en-US" altLang="zh-TW" sz="3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 Bold" panose="020B0704020202020204" pitchFamily="34" charset="0"/>
                <a:cs typeface="Arial Bold" panose="020B0704020202020204" pitchFamily="34" charset="0"/>
              </a:rPr>
              <a:t>O365</a:t>
            </a:r>
            <a:r>
              <a:rPr lang="zh-TW" alt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 Bold" panose="020B0704020202020204" pitchFamily="34" charset="0"/>
                <a:cs typeface="Arial Bold" panose="020B0704020202020204" pitchFamily="34" charset="0"/>
              </a:rPr>
              <a:t> </a:t>
            </a:r>
            <a:r>
              <a:rPr lang="en-US" altLang="zh-TW" sz="3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 Bold" panose="020B0704020202020204" pitchFamily="34" charset="0"/>
                <a:cs typeface="Arial Bold" panose="020B0704020202020204" pitchFamily="34" charset="0"/>
              </a:rPr>
              <a:t>Account</a:t>
            </a:r>
            <a:endParaRPr lang="zh-TW" altLang="en-US" sz="3200" b="1" dirty="0">
              <a:solidFill>
                <a:schemeClr val="accent4">
                  <a:lumMod val="40000"/>
                  <a:lumOff val="60000"/>
                </a:schemeClr>
              </a:solidFill>
              <a:latin typeface="Arial Bold" panose="020B0704020202020204" pitchFamily="34" charset="0"/>
              <a:cs typeface="Arial Bold" panose="020B0704020202020204" pitchFamily="34" charset="0"/>
            </a:endParaRPr>
          </a:p>
        </p:txBody>
      </p:sp>
      <p:sp>
        <p:nvSpPr>
          <p:cNvPr id="3" name="內容版面配置區 2"/>
          <p:cNvSpPr txBox="1">
            <a:spLocks/>
          </p:cNvSpPr>
          <p:nvPr/>
        </p:nvSpPr>
        <p:spPr>
          <a:xfrm>
            <a:off x="581527" y="2462044"/>
            <a:ext cx="7375024" cy="2630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Wingdings" panose="05000000000000000000" pitchFamily="2" charset="2"/>
              <a:buChar char="Ø"/>
            </a:pPr>
            <a:r>
              <a:rPr lang="zh-HK" altLang="en-US" sz="28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到以下連結，根據指示啟動</a:t>
            </a:r>
            <a:r>
              <a:rPr lang="en-US" altLang="zh-HK" sz="28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O365</a:t>
            </a:r>
            <a:r>
              <a:rPr lang="zh-HK" altLang="en-US" sz="28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戶口</a:t>
            </a:r>
            <a:endParaRPr lang="en-US" altLang="zh-HK" sz="2800" dirty="0">
              <a:solidFill>
                <a:srgbClr val="0070C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algn="l">
              <a:buFont typeface="Wingdings" panose="05000000000000000000" pitchFamily="2" charset="2"/>
              <a:buChar char="Ø"/>
            </a:pPr>
            <a:endParaRPr lang="en-US" altLang="zh-TW" sz="2800" dirty="0">
              <a:solidFill>
                <a:srgbClr val="0070C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hlinkClick r:id="" action="ppaction://noaction"/>
            </a:endParaRPr>
          </a:p>
          <a:p>
            <a:pPr marL="266700" indent="-266700" algn="l">
              <a:buFont typeface="Wingdings" panose="05000000000000000000" pitchFamily="2" charset="2"/>
              <a:buChar char="Ø"/>
            </a:pPr>
            <a:r>
              <a:rPr lang="en-US" altLang="zh-TW" sz="2800" dirty="0">
                <a:solidFill>
                  <a:srgbClr val="0070C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hlinkClick r:id="" action="ppaction://noaction"/>
              </a:rPr>
              <a:t>https://student.intranet.hkmu.edu.hk/hkmu_o365/</a:t>
            </a:r>
            <a:r>
              <a:rPr lang="en-US" altLang="zh-TW" sz="2800" dirty="0">
                <a:solidFill>
                  <a:srgbClr val="0070C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</a:t>
            </a:r>
            <a:endParaRPr lang="en-US" altLang="zh-TW" sz="28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6" name="Picture 5" descr="Qr code&#10;&#10;Description automatically generated">
            <a:extLst>
              <a:ext uri="{FF2B5EF4-FFF2-40B4-BE49-F238E27FC236}">
                <a16:creationId xmlns:a16="http://schemas.microsoft.com/office/drawing/2014/main" id="{B21C8339-9DEF-F6C2-89F2-8045A0F106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390" y="2303431"/>
            <a:ext cx="2454338" cy="245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2198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l="4720" t="16858" r="6036" b="5187"/>
          <a:stretch/>
        </p:blipFill>
        <p:spPr>
          <a:xfrm>
            <a:off x="0" y="0"/>
            <a:ext cx="12192000" cy="5990492"/>
          </a:xfrm>
          <a:prstGeom prst="rect">
            <a:avLst/>
          </a:prstGeom>
        </p:spPr>
      </p:pic>
      <p:sp>
        <p:nvSpPr>
          <p:cNvPr id="3" name="橢圓 2"/>
          <p:cNvSpPr/>
          <p:nvPr/>
        </p:nvSpPr>
        <p:spPr>
          <a:xfrm>
            <a:off x="4993157" y="1920610"/>
            <a:ext cx="2072256" cy="5348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直線單箭頭接點 3"/>
          <p:cNvCxnSpPr/>
          <p:nvPr/>
        </p:nvCxnSpPr>
        <p:spPr>
          <a:xfrm flipH="1">
            <a:off x="6891627" y="1559084"/>
            <a:ext cx="487679" cy="338666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48958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516904" y="388281"/>
            <a:ext cx="11378241" cy="11023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3200" b="1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登入 </a:t>
            </a:r>
            <a:r>
              <a:rPr lang="en-US" altLang="zh-TW" sz="3200" b="1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O365</a:t>
            </a:r>
            <a:r>
              <a:rPr lang="zh-TW" altLang="en-US" sz="3200" b="1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電郵帳戶</a:t>
            </a:r>
            <a:endParaRPr lang="zh-TW" altLang="en-US" sz="3200" b="1" dirty="0">
              <a:solidFill>
                <a:schemeClr val="accent4">
                  <a:lumMod val="40000"/>
                  <a:lumOff val="60000"/>
                </a:schemeClr>
              </a:solidFill>
              <a:latin typeface="Arial Bold" panose="020B0704020202020204" pitchFamily="34" charset="0"/>
              <a:cs typeface="Arial Bold" panose="020B0704020202020204" pitchFamily="34" charset="0"/>
            </a:endParaRPr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516904" y="1937580"/>
            <a:ext cx="10142581" cy="12437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32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登入 </a:t>
            </a:r>
            <a:r>
              <a:rPr lang="en-US" altLang="zh-TW" sz="32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hlinkClick r:id="rId2"/>
              </a:rPr>
              <a:t>https://</a:t>
            </a:r>
            <a:r>
              <a:rPr lang="zh-HK" altLang="en-US" sz="3200" dirty="0">
                <a:hlinkClick r:id="rId2"/>
              </a:rPr>
              <a:t>login.microsoftonline.co</a:t>
            </a:r>
            <a:r>
              <a:rPr lang="en-US" altLang="zh-HK" sz="3200" dirty="0">
                <a:hlinkClick r:id="rId2"/>
              </a:rPr>
              <a:t>m</a:t>
            </a:r>
            <a:r>
              <a:rPr lang="en-US" altLang="zh-HK" sz="2800" dirty="0"/>
              <a:t> </a:t>
            </a:r>
          </a:p>
          <a:p>
            <a:pPr lvl="1" algn="l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28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輸入你的「登入名稱」及 「密碼」</a:t>
            </a:r>
            <a:endParaRPr lang="en-US" altLang="zh-TW" sz="28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393074" lvl="1" algn="l">
              <a:lnSpc>
                <a:spcPct val="100000"/>
              </a:lnSpc>
              <a:spcBef>
                <a:spcPts val="600"/>
              </a:spcBef>
            </a:pPr>
            <a:endParaRPr lang="en-US" altLang="zh-TW" sz="14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29089" y="3429000"/>
            <a:ext cx="9630396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sz="2400" dirty="0">
                <a:solidFill>
                  <a:srgbClr val="7030A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你的登入名稱及電郵地址將會為 </a:t>
            </a:r>
            <a:r>
              <a:rPr lang="en-US" altLang="zh-TW" sz="2400" dirty="0">
                <a:solidFill>
                  <a:srgbClr val="7030A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‘s” +</a:t>
            </a:r>
            <a:r>
              <a:rPr lang="zh-TW" altLang="en-US" sz="2400" dirty="0">
                <a:solidFill>
                  <a:srgbClr val="7030A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學員學生証號碼的前七位數字</a:t>
            </a:r>
            <a:r>
              <a:rPr lang="en-US" altLang="zh-TW" sz="2400" dirty="0">
                <a:solidFill>
                  <a:srgbClr val="7030A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+ ‘@live.hkmu.edu.hk’</a:t>
            </a:r>
          </a:p>
          <a:p>
            <a:pPr>
              <a:spcBef>
                <a:spcPts val="600"/>
              </a:spcBef>
            </a:pPr>
            <a:endParaRPr lang="zh-HK" altLang="en-US" sz="2400" dirty="0">
              <a:solidFill>
                <a:srgbClr val="7030A0"/>
              </a:solidFill>
            </a:endParaRPr>
          </a:p>
          <a:p>
            <a:pPr>
              <a:spcBef>
                <a:spcPts val="600"/>
              </a:spcBef>
            </a:pPr>
            <a:r>
              <a:rPr lang="zh-TW" altLang="en-US" sz="2400" dirty="0">
                <a:solidFill>
                  <a:srgbClr val="7030A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例如</a:t>
            </a:r>
            <a:r>
              <a:rPr lang="en-US" altLang="zh-TW" sz="2400" dirty="0">
                <a:solidFill>
                  <a:srgbClr val="7030A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:</a:t>
            </a:r>
            <a:r>
              <a:rPr lang="zh-TW" altLang="en-US" sz="2400" dirty="0">
                <a:solidFill>
                  <a:srgbClr val="7030A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學生証號碼是 </a:t>
            </a:r>
            <a:r>
              <a:rPr lang="en-US" altLang="zh-TW" sz="2400" dirty="0">
                <a:solidFill>
                  <a:srgbClr val="7030A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12345678</a:t>
            </a:r>
            <a:r>
              <a:rPr lang="zh-TW" altLang="en-US" sz="2400" dirty="0">
                <a:solidFill>
                  <a:srgbClr val="7030A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</a:t>
            </a:r>
            <a:r>
              <a:rPr lang="en-US" altLang="zh-TW" sz="2400" dirty="0">
                <a:solidFill>
                  <a:srgbClr val="7030A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zh-TW" altLang="en-US" sz="2400" dirty="0">
                <a:solidFill>
                  <a:srgbClr val="7030A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zh-TW" sz="2400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Wingdings" panose="05000000000000000000" pitchFamily="2" charset="2"/>
              </a:rPr>
              <a:t>s1234567@live.hkmu.edu.hk</a:t>
            </a:r>
            <a:endParaRPr lang="en-US" altLang="zh-TW" sz="2400" dirty="0">
              <a:solidFill>
                <a:srgbClr val="FF000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4447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98" y="423433"/>
            <a:ext cx="5334000" cy="493395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8864" y="1594606"/>
            <a:ext cx="5381625" cy="4238625"/>
          </a:xfrm>
          <a:prstGeom prst="rect">
            <a:avLst/>
          </a:prstGeom>
        </p:spPr>
      </p:pic>
      <p:sp>
        <p:nvSpPr>
          <p:cNvPr id="4" name="向右箭號 3"/>
          <p:cNvSpPr/>
          <p:nvPr/>
        </p:nvSpPr>
        <p:spPr>
          <a:xfrm>
            <a:off x="5745192" y="2587925"/>
            <a:ext cx="707366" cy="6642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cxnSp>
        <p:nvCxnSpPr>
          <p:cNvPr id="6" name="直線單箭頭接點 5"/>
          <p:cNvCxnSpPr/>
          <p:nvPr/>
        </p:nvCxnSpPr>
        <p:spPr>
          <a:xfrm flipH="1">
            <a:off x="1690272" y="1594606"/>
            <a:ext cx="483585" cy="424929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8245954" y="3619131"/>
            <a:ext cx="3865848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zh-TW" altLang="en-US" b="1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密碼：已自行設定的</a:t>
            </a:r>
            <a:r>
              <a:rPr lang="en-US" altLang="zh-TW" b="1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O365</a:t>
            </a:r>
            <a:r>
              <a:rPr lang="zh-TW" altLang="en-US" b="1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帳戶密碼</a:t>
            </a:r>
          </a:p>
        </p:txBody>
      </p:sp>
      <p:cxnSp>
        <p:nvCxnSpPr>
          <p:cNvPr id="8" name="直線單箭頭接點 7"/>
          <p:cNvCxnSpPr>
            <a:cxnSpLocks/>
          </p:cNvCxnSpPr>
          <p:nvPr/>
        </p:nvCxnSpPr>
        <p:spPr>
          <a:xfrm flipH="1" flipV="1">
            <a:off x="8260271" y="4049350"/>
            <a:ext cx="558877" cy="395757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1257606" y="1225274"/>
            <a:ext cx="66607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zh-TW" b="1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“s”+</a:t>
            </a:r>
            <a:r>
              <a:rPr lang="zh-TW" altLang="en-US" b="1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學員學生証號碼的前七位數字</a:t>
            </a:r>
            <a:r>
              <a:rPr lang="en-US" altLang="zh-TW" b="1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+</a:t>
            </a:r>
            <a:r>
              <a:rPr lang="zh-TW" altLang="en-US" b="1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</a:t>
            </a:r>
            <a:r>
              <a:rPr lang="en-US" altLang="zh-TW" b="1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“@live.hkmu.edu.hk”</a:t>
            </a:r>
            <a:endParaRPr lang="zh-TW" altLang="en-US" b="1" dirty="0">
              <a:solidFill>
                <a:srgbClr val="FF000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6977050" y="2710488"/>
            <a:ext cx="280710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HK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s1234567@live.hkmu.edu.hk</a:t>
            </a:r>
            <a:endParaRPr lang="zh-HK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6685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r="50298"/>
          <a:stretch/>
        </p:blipFill>
        <p:spPr>
          <a:xfrm>
            <a:off x="150469" y="608716"/>
            <a:ext cx="3640348" cy="4803806"/>
          </a:xfrm>
          <a:prstGeom prst="rect">
            <a:avLst/>
          </a:prstGeom>
        </p:spPr>
      </p:pic>
      <p:sp>
        <p:nvSpPr>
          <p:cNvPr id="4" name="橢圓 3"/>
          <p:cNvSpPr/>
          <p:nvPr/>
        </p:nvSpPr>
        <p:spPr>
          <a:xfrm>
            <a:off x="97766" y="2334798"/>
            <a:ext cx="761788" cy="46055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直線單箭頭接點 4"/>
          <p:cNvCxnSpPr/>
          <p:nvPr/>
        </p:nvCxnSpPr>
        <p:spPr>
          <a:xfrm flipH="1">
            <a:off x="912257" y="2114984"/>
            <a:ext cx="487679" cy="338666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/>
          <a:srcRect t="11698" r="38256" b="4780"/>
          <a:stretch/>
        </p:blipFill>
        <p:spPr>
          <a:xfrm>
            <a:off x="4713815" y="202721"/>
            <a:ext cx="7380419" cy="56157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向右箭號 6"/>
          <p:cNvSpPr/>
          <p:nvPr/>
        </p:nvSpPr>
        <p:spPr>
          <a:xfrm>
            <a:off x="3898633" y="2453650"/>
            <a:ext cx="707366" cy="6642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" name="矩形 7"/>
          <p:cNvSpPr/>
          <p:nvPr/>
        </p:nvSpPr>
        <p:spPr>
          <a:xfrm>
            <a:off x="10457012" y="2682925"/>
            <a:ext cx="414068" cy="22485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585955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標題 1"/>
          <p:cNvSpPr txBox="1">
            <a:spLocks/>
          </p:cNvSpPr>
          <p:nvPr/>
        </p:nvSpPr>
        <p:spPr>
          <a:xfrm>
            <a:off x="1245715" y="771047"/>
            <a:ext cx="9755940" cy="787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>
              <a:buClr>
                <a:srgbClr val="B7CB01"/>
              </a:buClr>
            </a:pPr>
            <a:r>
              <a:rPr lang="en-US" altLang="zh-TW" kern="0" dirty="0">
                <a:solidFill>
                  <a:srgbClr val="B7CB01"/>
                </a:solidFill>
                <a:latin typeface="+mn-lt"/>
              </a:rPr>
              <a:t>Completion of Entry Survey </a:t>
            </a:r>
            <a:r>
              <a:rPr lang="zh-TW" altLang="en-US" kern="0" dirty="0">
                <a:solidFill>
                  <a:srgbClr val="B7CB01"/>
                </a:solidFill>
                <a:latin typeface="+mn-lt"/>
                <a:ea typeface="Microsoft JhengHei" panose="020B0604030504040204" pitchFamily="34" charset="-120"/>
              </a:rPr>
              <a:t>完成入學問卷調查</a:t>
            </a:r>
          </a:p>
          <a:p>
            <a:pPr>
              <a:buClr>
                <a:srgbClr val="B7CB01"/>
              </a:buClr>
            </a:pPr>
            <a:br>
              <a:rPr lang="zh-TW" altLang="en-US" kern="0" dirty="0">
                <a:solidFill>
                  <a:schemeClr val="bg1"/>
                </a:solidFill>
                <a:latin typeface="+mn-lt"/>
              </a:rPr>
            </a:br>
            <a:endParaRPr lang="en-US" altLang="zh-TW" kern="0" dirty="0">
              <a:solidFill>
                <a:schemeClr val="bg1"/>
              </a:solidFill>
              <a:latin typeface="+mn-lt"/>
            </a:endParaRPr>
          </a:p>
          <a:p>
            <a:pPr>
              <a:buClr>
                <a:srgbClr val="B7CB01"/>
              </a:buClr>
            </a:pPr>
            <a:endParaRPr lang="en-US" kern="0" dirty="0">
              <a:solidFill>
                <a:srgbClr val="B7CB01"/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7" name="AutoShape 4" descr="Facebook Instagram png images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內容版面配置區 2"/>
          <p:cNvSpPr>
            <a:spLocks noGrp="1"/>
          </p:cNvSpPr>
          <p:nvPr>
            <p:ph idx="1"/>
          </p:nvPr>
        </p:nvSpPr>
        <p:spPr>
          <a:xfrm>
            <a:off x="250854" y="3075586"/>
            <a:ext cx="10011457" cy="2991678"/>
          </a:xfrm>
        </p:spPr>
        <p:txBody>
          <a:bodyPr/>
          <a:lstStyle/>
          <a:p>
            <a:pPr marL="0" indent="0" fontAlgn="base">
              <a:buNone/>
            </a:pPr>
            <a:endParaRPr lang="en-US" altLang="zh-TW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2400" b="1" dirty="0">
                <a:solidFill>
                  <a:srgbClr val="00B050"/>
                </a:solidFill>
                <a:latin typeface="+mj-lt"/>
                <a:ea typeface="Orbitron"/>
                <a:cs typeface="Orbitron"/>
              </a:rPr>
              <a:t>Collection of Student Card </a:t>
            </a:r>
            <a:r>
              <a:rPr lang="zh-TW" altLang="en-US" sz="2400" b="1" dirty="0">
                <a:solidFill>
                  <a:srgbClr val="00B050"/>
                </a:solidFill>
                <a:latin typeface="+mj-lt"/>
                <a:ea typeface="Orbitron"/>
                <a:cs typeface="Orbitron"/>
              </a:rPr>
              <a:t>領取學生證 </a:t>
            </a:r>
            <a:endParaRPr lang="en-US" sz="2400" b="1" dirty="0">
              <a:solidFill>
                <a:srgbClr val="00B050"/>
              </a:solidFill>
              <a:latin typeface="+mj-lt"/>
              <a:ea typeface="Orbitron"/>
              <a:cs typeface="Orbitron"/>
            </a:endParaRPr>
          </a:p>
          <a:p>
            <a:pPr fontAlgn="base">
              <a:lnSpc>
                <a:spcPct val="150000"/>
              </a:lnSpc>
              <a:spcBef>
                <a:spcPts val="600"/>
              </a:spcBef>
            </a:pP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To help us understand about your learning expectation and support at LiPACE, please </a:t>
            </a:r>
            <a:r>
              <a:rPr lang="en-US" sz="1400" b="1" u="sng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complete the Entry Survey before you pick up your Student ID Card </a:t>
            </a: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and save the </a:t>
            </a:r>
            <a:r>
              <a:rPr lang="en-US" sz="1400" b="1" u="sng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screenshot of the last page</a:t>
            </a: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 . </a:t>
            </a:r>
            <a:br>
              <a:rPr lang="en-US" sz="20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</a:br>
            <a:r>
              <a:rPr lang="zh-TW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為了讓我們更了解您的學習期望和所需支援，請在領取學生證前完成入學問卷調查，並</a:t>
            </a:r>
            <a:r>
              <a:rPr lang="zh-TW" altLang="en-US" sz="1500" dirty="0">
                <a:latin typeface="+mn-lt"/>
                <a:ea typeface="Yu Gothic UI" panose="020B0500000000000000" pitchFamily="34" charset="-128"/>
              </a:rPr>
              <a:t>將</a:t>
            </a:r>
            <a:r>
              <a:rPr lang="zh-TW" altLang="en-US" sz="1500" b="1" u="sng" dirty="0">
                <a:latin typeface="+mn-lt"/>
                <a:ea typeface="Yu Gothic UI" panose="020B0500000000000000" pitchFamily="34" charset="-128"/>
              </a:rPr>
              <a:t>最後一頁屏幕截圖</a:t>
            </a:r>
            <a:r>
              <a:rPr lang="zh-TW" altLang="en-US" sz="1500" dirty="0">
                <a:latin typeface="+mn-lt"/>
                <a:ea typeface="Yu Gothic UI" panose="020B0500000000000000" pitchFamily="34" charset="-128"/>
              </a:rPr>
              <a:t>。</a:t>
            </a:r>
            <a:endParaRPr lang="en-US" altLang="zh-TW" sz="1500" dirty="0">
              <a:latin typeface="+mn-lt"/>
              <a:ea typeface="Yu Gothic UI" panose="020B0500000000000000" pitchFamily="34" charset="-128"/>
            </a:endParaRPr>
          </a:p>
          <a:p>
            <a:pPr fontAlgn="base">
              <a:lnSpc>
                <a:spcPct val="150000"/>
              </a:lnSpc>
              <a:spcBef>
                <a:spcPts val="600"/>
              </a:spcBef>
            </a:pP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Please </a:t>
            </a:r>
            <a:r>
              <a:rPr lang="en-US" sz="1400" b="1" u="sng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show the screenshot / email proof of survey completion</a:t>
            </a: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 for collecting the Student Card.</a:t>
            </a:r>
            <a:br>
              <a:rPr lang="en-GB" dirty="0">
                <a:latin typeface="+mn-lt"/>
                <a:ea typeface="Yu Gothic UI" panose="020B0500000000000000" pitchFamily="34" charset="-128"/>
              </a:rPr>
            </a:br>
            <a:r>
              <a:rPr lang="zh-TW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請在領取學生證時</a:t>
            </a:r>
            <a:r>
              <a:rPr lang="zh-TW" altLang="en-US" sz="1500" b="1" u="sng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出示完成問卷的屏幕截圖</a:t>
            </a:r>
            <a:r>
              <a:rPr lang="en-US" sz="1500" b="1" u="sng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/</a:t>
            </a:r>
            <a:r>
              <a:rPr lang="zh-TW" altLang="en-US" sz="1500" b="1" u="sng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電子郵件證明</a:t>
            </a:r>
            <a:r>
              <a:rPr lang="zh-TW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。</a:t>
            </a:r>
            <a:endParaRPr lang="en-US" sz="1500" dirty="0">
              <a:solidFill>
                <a:schemeClr val="bg1">
                  <a:lumMod val="50000"/>
                </a:schemeClr>
              </a:solidFill>
              <a:latin typeface="+mn-lt"/>
              <a:ea typeface="Yu Gothic UI" panose="020B0500000000000000" pitchFamily="34" charset="-128"/>
            </a:endParaRPr>
          </a:p>
          <a:p>
            <a:pPr fontAlgn="base"/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Online survey - Free social media icon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54" y="1164860"/>
            <a:ext cx="1840216" cy="184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字方塊 7">
            <a:hlinkClick r:id="rId3"/>
          </p:cNvPr>
          <p:cNvSpPr txBox="1"/>
          <p:nvPr/>
        </p:nvSpPr>
        <p:spPr>
          <a:xfrm>
            <a:off x="2167750" y="1919090"/>
            <a:ext cx="53136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1600" dirty="0">
                <a:solidFill>
                  <a:srgbClr val="0070C0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  <a:hlinkClick r:id="rId4"/>
              </a:rPr>
              <a:t>https://hkmu.qualtrics.com/jfe/form/SV_bpB3veks5h4YdZc</a:t>
            </a:r>
            <a:endParaRPr lang="en-HK" sz="1600" dirty="0">
              <a:solidFill>
                <a:srgbClr val="0070C0"/>
              </a:solidFill>
              <a:latin typeface="Calibri" panose="020F0502020204030204" pitchFamily="34" charset="0"/>
              <a:ea typeface="Microsoft JhengHei"/>
              <a:cs typeface="Calibri" panose="020F0502020204030204" pitchFamily="34" charset="0"/>
            </a:endParaRPr>
          </a:p>
        </p:txBody>
      </p:sp>
      <p:pic>
        <p:nvPicPr>
          <p:cNvPr id="8" name="Picture 7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81569" y="3350103"/>
            <a:ext cx="1211437" cy="25915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182667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6163" y="2050794"/>
            <a:ext cx="4987294" cy="2956400"/>
          </a:xfrm>
        </p:spPr>
        <p:txBody>
          <a:bodyPr/>
          <a:lstStyle/>
          <a:p>
            <a:r>
              <a:rPr lang="en-US" altLang="zh-HK" sz="3600" dirty="0">
                <a:latin typeface="Candara" panose="020E0502030303020204" pitchFamily="34" charset="0"/>
              </a:rPr>
              <a:t>Student Affairs Office</a:t>
            </a:r>
            <a:br>
              <a:rPr lang="en-US" altLang="zh-HK" sz="3600" dirty="0">
                <a:latin typeface="Candara" panose="020E0502030303020204" pitchFamily="34" charset="0"/>
              </a:rPr>
            </a:br>
            <a:r>
              <a:rPr lang="zh-HK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學生事務處</a:t>
            </a:r>
          </a:p>
        </p:txBody>
      </p:sp>
      <p:pic>
        <p:nvPicPr>
          <p:cNvPr id="5" name="Picture 7">
            <a:hlinkClick r:id="rId4"/>
          </p:cNvPr>
          <p:cNvPicPr/>
          <p:nvPr/>
        </p:nvPicPr>
        <p:blipFill rotWithShape="1">
          <a:blip r:embed="rId5"/>
          <a:srcRect l="70606" t="23814" r="4248" b="41375"/>
          <a:stretch/>
        </p:blipFill>
        <p:spPr bwMode="auto">
          <a:xfrm>
            <a:off x="7269406" y="5578249"/>
            <a:ext cx="1440180" cy="1121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 txBox="1">
            <a:spLocks/>
          </p:cNvSpPr>
          <p:nvPr/>
        </p:nvSpPr>
        <p:spPr>
          <a:xfrm>
            <a:off x="740269" y="5628845"/>
            <a:ext cx="6529137" cy="585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  <a:hlinkClick r:id="rId4"/>
              </a:rPr>
              <a:t>https://drive.google.com/file/d/1ne6AzHmdY_OcAQZlwZg2r3qHgD8Q3Bmh/view?usp=sharing</a:t>
            </a:r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</a:rPr>
              <a:t> </a:t>
            </a:r>
            <a:endParaRPr lang="zh-HK" altLang="en-US" sz="1800" dirty="0">
              <a:solidFill>
                <a:srgbClr val="0171B9"/>
              </a:solidFill>
              <a:latin typeface="Candara" panose="020E0502030303020204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/>
          <p:cNvSpPr txBox="1">
            <a:spLocks/>
          </p:cNvSpPr>
          <p:nvPr/>
        </p:nvSpPr>
        <p:spPr>
          <a:xfrm>
            <a:off x="202361" y="644585"/>
            <a:ext cx="11931770" cy="854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000" b="1" kern="0" dirty="0">
                <a:solidFill>
                  <a:srgbClr val="B7CB01"/>
                </a:solidFill>
                <a:latin typeface="+mn-lt"/>
                <a:sym typeface="Orbitron"/>
              </a:rPr>
              <a:t>Follow us on Instagram</a:t>
            </a:r>
            <a:endParaRPr lang="zh-HK" altLang="en-US" sz="3000" b="1" kern="0" dirty="0">
              <a:solidFill>
                <a:srgbClr val="B7CB01"/>
              </a:solidFill>
              <a:latin typeface="+mn-lt"/>
              <a:sym typeface="Orbitron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DC84E337-E235-4C03-984E-E57215289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4766" y="1725930"/>
            <a:ext cx="3288228" cy="377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3928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89597" y="479497"/>
            <a:ext cx="10515600" cy="723426"/>
          </a:xfrm>
        </p:spPr>
        <p:txBody>
          <a:bodyPr>
            <a:normAutofit fontScale="90000"/>
          </a:bodyPr>
          <a:lstStyle/>
          <a:p>
            <a:r>
              <a:rPr lang="zh-TW" altLang="en-US" sz="4000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聯絡我們</a:t>
            </a:r>
            <a:endParaRPr lang="en-US" sz="4000" dirty="0">
              <a:solidFill>
                <a:srgbClr val="00B050"/>
              </a:solidFill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351387"/>
              </p:ext>
            </p:extLst>
          </p:nvPr>
        </p:nvGraphicFramePr>
        <p:xfrm>
          <a:off x="489598" y="2473420"/>
          <a:ext cx="8000790" cy="23826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6824">
                  <a:extLst>
                    <a:ext uri="{9D8B030D-6E8A-4147-A177-3AD203B41FA5}">
                      <a16:colId xmlns:a16="http://schemas.microsoft.com/office/drawing/2014/main" val="2477583908"/>
                    </a:ext>
                  </a:extLst>
                </a:gridCol>
                <a:gridCol w="6243966">
                  <a:extLst>
                    <a:ext uri="{9D8B030D-6E8A-4147-A177-3AD203B41FA5}">
                      <a16:colId xmlns:a16="http://schemas.microsoft.com/office/drawing/2014/main" val="1867046075"/>
                    </a:ext>
                  </a:extLst>
                </a:gridCol>
              </a:tblGrid>
              <a:tr h="819921">
                <a:tc>
                  <a:txBody>
                    <a:bodyPr/>
                    <a:lstStyle/>
                    <a:p>
                      <a:r>
                        <a:rPr lang="zh-TW" altLang="en-US" sz="20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網頁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>
                          <a:solidFill>
                            <a:schemeClr val="bg1"/>
                          </a:solidFill>
                        </a:rPr>
                        <a:t>https://</a:t>
                      </a:r>
                      <a:r>
                        <a:rPr lang="en-US" altLang="zh-TW" sz="2000" dirty="0" err="1">
                          <a:solidFill>
                            <a:schemeClr val="bg1"/>
                          </a:solidFill>
                        </a:rPr>
                        <a:t>www.hkmu.edu.hk</a:t>
                      </a:r>
                      <a:r>
                        <a:rPr lang="en-US" altLang="zh-TW" sz="2000" dirty="0">
                          <a:solidFill>
                            <a:schemeClr val="bg1"/>
                          </a:solidFill>
                        </a:rPr>
                        <a:t>/</a:t>
                      </a:r>
                      <a:r>
                        <a:rPr lang="en-US" altLang="zh-TW" sz="2000" dirty="0" err="1">
                          <a:solidFill>
                            <a:schemeClr val="bg1"/>
                          </a:solidFill>
                        </a:rPr>
                        <a:t>lipace</a:t>
                      </a:r>
                      <a:r>
                        <a:rPr lang="en-US" altLang="zh-TW" sz="2000" dirty="0">
                          <a:solidFill>
                            <a:schemeClr val="bg1"/>
                          </a:solidFill>
                        </a:rPr>
                        <a:t>/</a:t>
                      </a:r>
                      <a:r>
                        <a:rPr lang="en-US" altLang="zh-TW" sz="2000" dirty="0" err="1">
                          <a:solidFill>
                            <a:schemeClr val="bg1"/>
                          </a:solidFill>
                        </a:rPr>
                        <a:t>tc</a:t>
                      </a:r>
                      <a:r>
                        <a:rPr lang="en-US" altLang="zh-TW" sz="2000" dirty="0">
                          <a:solidFill>
                            <a:schemeClr val="bg1"/>
                          </a:solidFill>
                        </a:rPr>
                        <a:t>/</a:t>
                      </a:r>
                      <a:r>
                        <a:rPr lang="en-US" altLang="zh-TW" sz="2000" dirty="0" err="1">
                          <a:solidFill>
                            <a:schemeClr val="bg1"/>
                          </a:solidFill>
                        </a:rPr>
                        <a:t>dae</a:t>
                      </a:r>
                      <a:r>
                        <a:rPr lang="en-US" altLang="zh-TW" sz="2000" dirty="0">
                          <a:solidFill>
                            <a:schemeClr val="bg1"/>
                          </a:solidFill>
                        </a:rPr>
                        <a:t>/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3609037"/>
                  </a:ext>
                </a:extLst>
              </a:tr>
              <a:tr h="989487">
                <a:tc>
                  <a:txBody>
                    <a:bodyPr/>
                    <a:lstStyle/>
                    <a:p>
                      <a:r>
                        <a:rPr lang="zh-TW" altLang="en-US" sz="20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電話 </a:t>
                      </a:r>
                      <a:endParaRPr lang="en-US" altLang="zh-TW" sz="20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en-US" altLang="zh-TW" sz="20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WhatsApp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dirty="0">
                          <a:solidFill>
                            <a:schemeClr val="bg1"/>
                          </a:solidFill>
                        </a:rPr>
                        <a:t>3588-7854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5200110"/>
                  </a:ext>
                </a:extLst>
              </a:tr>
              <a:tr h="573275">
                <a:tc>
                  <a:txBody>
                    <a:bodyPr/>
                    <a:lstStyle/>
                    <a:p>
                      <a:r>
                        <a:rPr lang="zh-TW" altLang="en-US" sz="20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電郵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0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jhwchau@hkmu.edu.hk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9139424"/>
                  </a:ext>
                </a:extLst>
              </a:tr>
            </a:tbl>
          </a:graphicData>
        </a:graphic>
      </p:graphicFrame>
      <p:sp>
        <p:nvSpPr>
          <p:cNvPr id="8" name="文字方塊 7"/>
          <p:cNvSpPr txBox="1"/>
          <p:nvPr/>
        </p:nvSpPr>
        <p:spPr>
          <a:xfrm>
            <a:off x="483790" y="1515006"/>
            <a:ext cx="7146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Programme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/>
              <a:t>Leader: </a:t>
            </a:r>
            <a:r>
              <a:rPr lang="en-US" sz="3200" dirty="0"/>
              <a:t>Jan Chau</a:t>
            </a:r>
          </a:p>
        </p:txBody>
      </p:sp>
    </p:spTree>
    <p:extLst>
      <p:ext uri="{BB962C8B-B14F-4D97-AF65-F5344CB8AC3E}">
        <p14:creationId xmlns:p14="http://schemas.microsoft.com/office/powerpoint/2010/main" val="28695435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6C725CD-8376-48BC-96D9-7894D7AA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200" y="2991393"/>
            <a:ext cx="10265600" cy="3168107"/>
          </a:xfrm>
        </p:spPr>
        <p:txBody>
          <a:bodyPr/>
          <a:lstStyle/>
          <a:p>
            <a:pPr marL="152400" indent="0" algn="ctr">
              <a:buNone/>
            </a:pPr>
            <a:r>
              <a:rPr lang="zh-TW" altLang="en-US" sz="7200" b="1" kern="1200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問答環節</a:t>
            </a:r>
            <a:endParaRPr lang="en-US" altLang="zh-TW" sz="7200" b="1" kern="1200" dirty="0">
              <a:solidFill>
                <a:schemeClr val="dk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6891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6C725CD-8376-48BC-96D9-7894D7AA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6050" y="1638301"/>
            <a:ext cx="10265600" cy="3721099"/>
          </a:xfrm>
        </p:spPr>
        <p:txBody>
          <a:bodyPr/>
          <a:lstStyle/>
          <a:p>
            <a:pPr marL="152400" indent="0" algn="ctr">
              <a:buNone/>
            </a:pPr>
            <a:r>
              <a:rPr lang="en-US" altLang="zh-TW" sz="4800" b="1" kern="1200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Arial"/>
              </a:rPr>
              <a:t>Thanks for coming</a:t>
            </a:r>
          </a:p>
          <a:p>
            <a:pPr marL="152400" indent="0" algn="ctr">
              <a:buNone/>
            </a:pPr>
            <a:r>
              <a:rPr lang="zh-TW" altLang="en-US" sz="4800" b="1" kern="1200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Arial"/>
              </a:rPr>
              <a:t>同學可到</a:t>
            </a:r>
            <a:r>
              <a:rPr lang="en-US" altLang="zh-TW" sz="4800" b="1" kern="1200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Arial"/>
              </a:rPr>
              <a:t>9</a:t>
            </a:r>
            <a:r>
              <a:rPr lang="zh-TW" altLang="en-US" sz="4800" b="1" kern="1200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Arial"/>
              </a:rPr>
              <a:t>樓領取學生證</a:t>
            </a:r>
            <a:endParaRPr lang="en-US" altLang="zh-TW" sz="4800" b="1" kern="1200" dirty="0">
              <a:solidFill>
                <a:schemeClr val="dk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Arial"/>
            </a:endParaRPr>
          </a:p>
          <a:p>
            <a:pPr marL="152400" indent="0" algn="ctr">
              <a:buNone/>
            </a:pPr>
            <a:endParaRPr lang="en-US" altLang="zh-TW" sz="3600" b="1" kern="1200" dirty="0">
              <a:solidFill>
                <a:schemeClr val="dk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Arial"/>
            </a:endParaRPr>
          </a:p>
          <a:p>
            <a:pPr marL="152400" indent="0" algn="ctr">
              <a:buNone/>
            </a:pPr>
            <a:r>
              <a:rPr lang="zh-TW" altLang="en-US" sz="8000" b="1" kern="1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Arial"/>
              </a:rPr>
              <a:t>開學日見！</a:t>
            </a:r>
            <a:endParaRPr lang="en-US" altLang="zh-TW" sz="80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6328112"/>
      </p:ext>
    </p:extLst>
  </p:cSld>
  <p:clrMapOvr>
    <a:masterClrMapping/>
  </p:clrMapOvr>
</p:sld>
</file>

<file path=ppt/theme/theme1.xml><?xml version="1.0" encoding="utf-8"?>
<a:theme xmlns:a="http://schemas.openxmlformats.org/drawingml/2006/main" name="Corporate Social Responsibility Plan Project Proposal by Slidesgo">
  <a:themeElements>
    <a:clrScheme name="Simple Light">
      <a:dk1>
        <a:srgbClr val="B7CB01"/>
      </a:dk1>
      <a:lt1>
        <a:srgbClr val="020002"/>
      </a:lt1>
      <a:dk2>
        <a:srgbClr val="F8F8F8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2000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2ADA0DCD6201469BBC1ABFA6E32949" ma:contentTypeVersion="1" ma:contentTypeDescription="Create a new document." ma:contentTypeScope="" ma:versionID="6412259cc42f23c53f2d23820213137e">
  <xsd:schema xmlns:xsd="http://www.w3.org/2001/XMLSchema" xmlns:xs="http://www.w3.org/2001/XMLSchema" xmlns:p="http://schemas.microsoft.com/office/2006/metadata/properties" xmlns:ns2="e7afdde9-2082-487c-b69f-53c33eac3cd6" targetNamespace="http://schemas.microsoft.com/office/2006/metadata/properties" ma:root="true" ma:fieldsID="94d072d5a61c8cc9a193c491fab39b49" ns2:_="">
    <xsd:import namespace="e7afdde9-2082-487c-b69f-53c33eac3cd6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afdde9-2082-487c-b69f-53c33eac3cd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58EE4A5-2907-458F-839C-857B5FB77A00}">
  <ds:schemaRefs>
    <ds:schemaRef ds:uri="http://purl.org/dc/dcmitype/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e7afdde9-2082-487c-b69f-53c33eac3cd6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16BAFE8-8507-4A59-B3AD-417E963851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afdde9-2082-487c-b69f-53c33eac3c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8169F16-2CDD-466E-B9D4-B9E207D256C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3334</TotalTime>
  <Words>1172</Words>
  <Application>Microsoft Macintosh PowerPoint</Application>
  <PresentationFormat>Widescreen</PresentationFormat>
  <Paragraphs>182</Paragraphs>
  <Slides>38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50" baseType="lpstr">
      <vt:lpstr>Noto Sans TC</vt:lpstr>
      <vt:lpstr>Century Gothic</vt:lpstr>
      <vt:lpstr>Calibri</vt:lpstr>
      <vt:lpstr>Arial Bold</vt:lpstr>
      <vt:lpstr>Candara</vt:lpstr>
      <vt:lpstr>Orbitron</vt:lpstr>
      <vt:lpstr>Wingdings</vt:lpstr>
      <vt:lpstr>Poppins</vt:lpstr>
      <vt:lpstr>新細明體</vt:lpstr>
      <vt:lpstr>Microsoft JhengHei</vt:lpstr>
      <vt:lpstr>Arial</vt:lpstr>
      <vt:lpstr>Corporate Social Responsibility Plan Project Proposal by Slidesgo</vt:lpstr>
      <vt:lpstr>應用教育文憑  Diploma of Applied  Education (DAE) </vt:lpstr>
      <vt:lpstr>PowerPoint Presentation</vt:lpstr>
      <vt:lpstr>Key Staffs of LiPACE 學院重要成員    Associate Directors  副院長</vt:lpstr>
      <vt:lpstr>Dean's Speech 院長致辭</vt:lpstr>
      <vt:lpstr>目錄 TABLE OF CONTENTS</vt:lpstr>
      <vt:lpstr>課程類別及升學階梯 Programme Type &amp; Study Pathway </vt:lpstr>
      <vt:lpstr>PowerPoint Presentation</vt:lpstr>
      <vt:lpstr>PowerPoint Presentation</vt:lpstr>
      <vt:lpstr>PowerPoint Presentation</vt:lpstr>
      <vt:lpstr>LiPACE Student Area 學員專區</vt:lpstr>
      <vt:lpstr>學生手冊</vt:lpstr>
      <vt:lpstr>學生手冊</vt:lpstr>
      <vt:lpstr>PowerPoint Presentation</vt:lpstr>
      <vt:lpstr>查閱上課時間表 </vt:lpstr>
      <vt:lpstr>PowerPoint Presentation</vt:lpstr>
      <vt:lpstr>PowerPoint Presentation</vt:lpstr>
      <vt:lpstr>PowerPoint Presentation</vt:lpstr>
      <vt:lpstr>上課地點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Student Affairs Office 學生事務處</vt:lpstr>
      <vt:lpstr>PowerPoint Presentation</vt:lpstr>
      <vt:lpstr>聯絡我們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SOCIAL RESPONSIBILITY PLAN Project Proposal</dc:title>
  <dc:creator>Jan CHAU Hon Wai</dc:creator>
  <cp:lastModifiedBy>jhwchau</cp:lastModifiedBy>
  <cp:revision>93</cp:revision>
  <dcterms:modified xsi:type="dcterms:W3CDTF">2025-08-22T08:52:26Z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0x010100F42ADA0DCD6201469BBC1ABFA6E32949</vt:lpwstr>
  </property>
</Properties>
</file>